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0" r:id="rId2"/>
    <p:sldId id="265" r:id="rId3"/>
    <p:sldId id="266" r:id="rId4"/>
    <p:sldId id="267" r:id="rId5"/>
    <p:sldId id="275" r:id="rId6"/>
    <p:sldId id="281" r:id="rId7"/>
    <p:sldId id="276" r:id="rId8"/>
    <p:sldId id="280" r:id="rId9"/>
    <p:sldId id="277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409"/>
    <a:srgbClr val="FFD200"/>
    <a:srgbClr val="F6FE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-682" y="-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A19AE-BC5F-4353-A8D6-D3A0FE3B6D98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FE65F8-837A-4755-B189-9640B705C4A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394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4918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77724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08434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6424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0984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680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4910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38138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65F8-837A-4755-B189-9640B705C4A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30889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 advTm="0">
        <p159:morph option="byObject"/>
      </p:transition>
    </mc:Choice>
    <mc:Fallback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92&#23416;&#24180;&#24230;&#29872;&#22659;&#25945;&#32946;&#24409;&#25972;&#25945;&#26696;.doc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92&#23416;&#24180;&#24230;&#29872;&#22659;&#25945;&#32946;&#24409;&#25972;&#25945;&#26696;.do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2-4&#22403;&#22334;&#36861;&#36861;&#36861;&#19968;-&#25105;&#20497;&#33287;&#22403;&#22334;&#30340;&#36317;&#38626;-&#20462;&#27491;&#29256;1090623.d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hyperlink" Target="12%2010703%20-%20&#20491;&#20154;&#23416;&#32722;&#21934;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B24F38-3A50-4077-BD3B-3FFAAF0643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99777"/>
            <a:ext cx="5041402" cy="5041402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xmlns="" id="{4A93907E-99DB-4CE8-BBB5-41DF4263341F}"/>
              </a:ext>
            </a:extLst>
          </p:cNvPr>
          <p:cNvSpPr/>
          <p:nvPr/>
        </p:nvSpPr>
        <p:spPr>
          <a:xfrm>
            <a:off x="5463001" y="1217337"/>
            <a:ext cx="4280452" cy="42804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ABB50E48-4930-4D14-A5D6-6C9D4C7F98BE}"/>
              </a:ext>
            </a:extLst>
          </p:cNvPr>
          <p:cNvSpPr txBox="1"/>
          <p:nvPr/>
        </p:nvSpPr>
        <p:spPr>
          <a:xfrm>
            <a:off x="5529263" y="2800098"/>
            <a:ext cx="3953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我們與垃圾之間的距離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6C27B29-F3E1-4AE5-93C2-34526B8C3377}"/>
              </a:ext>
            </a:extLst>
          </p:cNvPr>
          <p:cNvSpPr txBox="1"/>
          <p:nvPr/>
        </p:nvSpPr>
        <p:spPr>
          <a:xfrm>
            <a:off x="6136733" y="3726584"/>
            <a:ext cx="2961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400" b="1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議題課程分享</a:t>
            </a:r>
            <a:endParaRPr lang="zh-CN" altLang="en-US" sz="24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A977F85-A946-4FBC-8F5A-A51402017F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9757741" y="-247650"/>
            <a:ext cx="2642654" cy="2101833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97BB0AD7-9081-414B-ACBE-E8489E3D10F1}"/>
              </a:ext>
            </a:extLst>
          </p:cNvPr>
          <p:cNvSpPr/>
          <p:nvPr/>
        </p:nvSpPr>
        <p:spPr>
          <a:xfrm>
            <a:off x="5186363" y="1012756"/>
            <a:ext cx="4847395" cy="4930844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E420F89B-F2A3-45F0-8ECC-FDF01BD8A912}"/>
              </a:ext>
            </a:extLst>
          </p:cNvPr>
          <p:cNvSpPr txBox="1"/>
          <p:nvPr/>
        </p:nvSpPr>
        <p:spPr>
          <a:xfrm>
            <a:off x="6119666" y="4781599"/>
            <a:ext cx="3283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109.08.26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7298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12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DBFF75B-7E2A-4FE2-A975-C33B63D8AC24}"/>
              </a:ext>
            </a:extLst>
          </p:cNvPr>
          <p:cNvSpPr txBox="1"/>
          <p:nvPr/>
        </p:nvSpPr>
        <p:spPr>
          <a:xfrm flipH="1">
            <a:off x="2038350" y="1286933"/>
            <a:ext cx="3238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2">
                    <a:lumMod val="50000"/>
                  </a:schemeClr>
                </a:solidFill>
              </a:rPr>
              <a:t>CONTENTS</a:t>
            </a:r>
            <a:endParaRPr lang="zh-CN" alt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E00D990-C4E1-442F-A66E-D70CDF2690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0" y="1286933"/>
            <a:ext cx="7004499" cy="55710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3574A90E-6A93-4739-94F9-A797C6CCAE31}"/>
              </a:ext>
            </a:extLst>
          </p:cNvPr>
          <p:cNvSpPr/>
          <p:nvPr/>
        </p:nvSpPr>
        <p:spPr>
          <a:xfrm>
            <a:off x="6096000" y="1062395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03BD0807-6841-4B05-B9B7-C38B8D3F8EF8}"/>
              </a:ext>
            </a:extLst>
          </p:cNvPr>
          <p:cNvSpPr txBox="1"/>
          <p:nvPr/>
        </p:nvSpPr>
        <p:spPr>
          <a:xfrm>
            <a:off x="7238946" y="999718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教案緣起</a:t>
            </a:r>
            <a:endParaRPr lang="zh-CN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260CF00-B20F-46D2-B339-56A613528DEF}"/>
              </a:ext>
            </a:extLst>
          </p:cNvPr>
          <p:cNvSpPr txBox="1"/>
          <p:nvPr/>
        </p:nvSpPr>
        <p:spPr>
          <a:xfrm>
            <a:off x="7224659" y="1430179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dirty="0" smtClean="0">
                <a:latin typeface="華康少女文字W3" pitchFamily="81" charset="-120"/>
                <a:ea typeface="華康少女文字W3" pitchFamily="81" charset="-120"/>
              </a:rPr>
              <a:t>話說</a:t>
            </a:r>
            <a:r>
              <a:rPr lang="en-US" altLang="zh-TW" dirty="0" smtClean="0">
                <a:latin typeface="華康少女文字W3" pitchFamily="81" charset="-120"/>
                <a:ea typeface="華康少女文字W3" pitchFamily="81" charset="-120"/>
              </a:rPr>
              <a:t>16</a:t>
            </a:r>
            <a:r>
              <a:rPr lang="zh-TW" altLang="en-US" dirty="0" smtClean="0">
                <a:latin typeface="華康少女文字W3" pitchFamily="81" charset="-120"/>
                <a:ea typeface="華康少女文字W3" pitchFamily="81" charset="-120"/>
              </a:rPr>
              <a:t>年前</a:t>
            </a:r>
            <a:r>
              <a:rPr lang="en-US" altLang="zh-TW" dirty="0" smtClean="0">
                <a:latin typeface="華康少女文字W3" pitchFamily="81" charset="-120"/>
                <a:ea typeface="華康少女文字W3" pitchFamily="81" charset="-120"/>
              </a:rPr>
              <a:t>~</a:t>
            </a:r>
            <a:endParaRPr lang="zh-CN" altLang="en-US" dirty="0">
              <a:latin typeface="華康少女文字W3" pitchFamily="81" charset="-120"/>
              <a:ea typeface="華康少女文字W3" pitchFamily="81" charset="-12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999B18AA-4B77-4A94-BAF5-06D999165D0D}"/>
              </a:ext>
            </a:extLst>
          </p:cNvPr>
          <p:cNvSpPr txBox="1"/>
          <p:nvPr/>
        </p:nvSpPr>
        <p:spPr>
          <a:xfrm>
            <a:off x="6248401" y="1062395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8ACBC1F7-816C-4FAA-8713-47497224741D}"/>
              </a:ext>
            </a:extLst>
          </p:cNvPr>
          <p:cNvSpPr/>
          <p:nvPr/>
        </p:nvSpPr>
        <p:spPr>
          <a:xfrm>
            <a:off x="6096000" y="1647170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5158E2FB-9B49-4572-A06D-6AD6C97DC2E8}"/>
              </a:ext>
            </a:extLst>
          </p:cNvPr>
          <p:cNvSpPr/>
          <p:nvPr/>
        </p:nvSpPr>
        <p:spPr>
          <a:xfrm>
            <a:off x="6100762" y="2321223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2EB5551-B781-43B9-97B7-EFA4CF5C6F14}"/>
              </a:ext>
            </a:extLst>
          </p:cNvPr>
          <p:cNvSpPr txBox="1"/>
          <p:nvPr/>
        </p:nvSpPr>
        <p:spPr>
          <a:xfrm>
            <a:off x="7200846" y="2244259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寒假腦力激盪</a:t>
            </a:r>
            <a:endParaRPr lang="zh-CN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7FB51A2F-0F12-42FE-B2CE-CE15814DF53C}"/>
              </a:ext>
            </a:extLst>
          </p:cNvPr>
          <p:cNvSpPr txBox="1"/>
          <p:nvPr/>
        </p:nvSpPr>
        <p:spPr>
          <a:xfrm>
            <a:off x="7229421" y="2689007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華康少女文字W3" pitchFamily="81" charset="-120"/>
                <a:ea typeface="華康少女文字W3" pitchFamily="81" charset="-120"/>
              </a:rPr>
              <a:t>花蓮垃圾</a:t>
            </a:r>
            <a:endParaRPr lang="zh-CN" altLang="en-US" dirty="0">
              <a:latin typeface="華康少女文字W3" pitchFamily="81" charset="-120"/>
              <a:ea typeface="華康少女文字W3" pitchFamily="81" charset="-12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B05C9EBE-A17D-4A8C-9487-D5F4A4CA5A14}"/>
              </a:ext>
            </a:extLst>
          </p:cNvPr>
          <p:cNvSpPr txBox="1"/>
          <p:nvPr/>
        </p:nvSpPr>
        <p:spPr>
          <a:xfrm>
            <a:off x="6253163" y="2321223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4AE15B0-FF39-4BB7-8736-99F8D95C1D3B}"/>
              </a:ext>
            </a:extLst>
          </p:cNvPr>
          <p:cNvSpPr/>
          <p:nvPr/>
        </p:nvSpPr>
        <p:spPr>
          <a:xfrm>
            <a:off x="6100762" y="2905998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45855CBE-8C9A-4DC0-945A-EE8EF9CA75F0}"/>
              </a:ext>
            </a:extLst>
          </p:cNvPr>
          <p:cNvSpPr/>
          <p:nvPr/>
        </p:nvSpPr>
        <p:spPr>
          <a:xfrm>
            <a:off x="6096000" y="3661672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FE50ABBE-7AC5-4214-98B3-1A1756759D6C}"/>
              </a:ext>
            </a:extLst>
          </p:cNvPr>
          <p:cNvSpPr txBox="1"/>
          <p:nvPr/>
        </p:nvSpPr>
        <p:spPr>
          <a:xfrm>
            <a:off x="7196083" y="3584708"/>
            <a:ext cx="4048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三個臭皮匠勝過一個諸葛亮</a:t>
            </a:r>
            <a:endParaRPr lang="zh-CN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70228CEE-9395-42FC-905F-334A5464D535}"/>
              </a:ext>
            </a:extLst>
          </p:cNvPr>
          <p:cNvSpPr txBox="1"/>
          <p:nvPr/>
        </p:nvSpPr>
        <p:spPr>
          <a:xfrm>
            <a:off x="7224659" y="402945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少女文字W3" pitchFamily="81" charset="-120"/>
                <a:ea typeface="華康少女文字W3" pitchFamily="81" charset="-120"/>
              </a:rPr>
              <a:t>垃圾追追追</a:t>
            </a:r>
            <a:endParaRPr lang="zh-CN" altLang="en-US" dirty="0">
              <a:latin typeface="華康少女文字W3" pitchFamily="81" charset="-120"/>
              <a:ea typeface="華康少女文字W3" pitchFamily="81" charset="-12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73D93F6B-4DFC-4A5F-8EBE-69DBA19A45A3}"/>
              </a:ext>
            </a:extLst>
          </p:cNvPr>
          <p:cNvSpPr txBox="1"/>
          <p:nvPr/>
        </p:nvSpPr>
        <p:spPr>
          <a:xfrm>
            <a:off x="6248401" y="3661672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566EE90-372F-446E-8FC8-5C33F3C76F49}"/>
              </a:ext>
            </a:extLst>
          </p:cNvPr>
          <p:cNvSpPr/>
          <p:nvPr/>
        </p:nvSpPr>
        <p:spPr>
          <a:xfrm>
            <a:off x="6096000" y="4246447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23C73C3-4CB3-4E1F-836F-805CCB54A417}"/>
              </a:ext>
            </a:extLst>
          </p:cNvPr>
          <p:cNvSpPr/>
          <p:nvPr/>
        </p:nvSpPr>
        <p:spPr>
          <a:xfrm>
            <a:off x="6096000" y="4986501"/>
            <a:ext cx="914401" cy="523220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0A93C007-A9AD-4ADC-B3DB-F39EAB10DFEE}"/>
              </a:ext>
            </a:extLst>
          </p:cNvPr>
          <p:cNvSpPr txBox="1"/>
          <p:nvPr/>
        </p:nvSpPr>
        <p:spPr>
          <a:xfrm>
            <a:off x="7196084" y="4909537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凡走過必留下痕跡</a:t>
            </a:r>
            <a:endParaRPr lang="zh-CN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C4C5234D-9480-4A20-A5F8-426D7AED3550}"/>
              </a:ext>
            </a:extLst>
          </p:cNvPr>
          <p:cNvSpPr txBox="1"/>
          <p:nvPr/>
        </p:nvSpPr>
        <p:spPr>
          <a:xfrm>
            <a:off x="7224659" y="5354285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華康少女文字W3" pitchFamily="81" charset="-120"/>
                <a:ea typeface="華康少女文字W3" pitchFamily="81" charset="-120"/>
              </a:rPr>
              <a:t>反思</a:t>
            </a:r>
            <a:endParaRPr lang="zh-CN" altLang="en-US" dirty="0">
              <a:solidFill>
                <a:srgbClr val="FF0000"/>
              </a:solidFill>
              <a:latin typeface="華康少女文字W3" pitchFamily="81" charset="-120"/>
              <a:ea typeface="華康少女文字W3" pitchFamily="81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AF670D33-528A-4F43-A388-A8EA252DA8B8}"/>
              </a:ext>
            </a:extLst>
          </p:cNvPr>
          <p:cNvSpPr txBox="1"/>
          <p:nvPr/>
        </p:nvSpPr>
        <p:spPr>
          <a:xfrm>
            <a:off x="6248401" y="4986501"/>
            <a:ext cx="628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346C021-8199-44C9-9290-4B72FB464508}"/>
              </a:ext>
            </a:extLst>
          </p:cNvPr>
          <p:cNvSpPr/>
          <p:nvPr/>
        </p:nvSpPr>
        <p:spPr>
          <a:xfrm>
            <a:off x="6096000" y="5571276"/>
            <a:ext cx="914401" cy="1523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60553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31" grpId="0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C5F5730F-7764-4845-A648-C2A845D6D5BF}"/>
              </a:ext>
            </a:extLst>
          </p:cNvPr>
          <p:cNvSpPr/>
          <p:nvPr/>
        </p:nvSpPr>
        <p:spPr>
          <a:xfrm>
            <a:off x="3955774" y="1288774"/>
            <a:ext cx="4280452" cy="428045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8B9A66C8-1F95-4801-B452-2644098FB15F}"/>
              </a:ext>
            </a:extLst>
          </p:cNvPr>
          <p:cNvSpPr txBox="1"/>
          <p:nvPr/>
        </p:nvSpPr>
        <p:spPr>
          <a:xfrm>
            <a:off x="4471026" y="2815487"/>
            <a:ext cx="3249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44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照片</a:t>
            </a:r>
            <a:endParaRPr lang="zh-CN" altLang="en-US" sz="44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7F48C35A-1B0F-4618-868C-BA43C5BC5DA1}"/>
              </a:ext>
            </a:extLst>
          </p:cNvPr>
          <p:cNvSpPr txBox="1"/>
          <p:nvPr/>
        </p:nvSpPr>
        <p:spPr>
          <a:xfrm>
            <a:off x="4759409" y="3676280"/>
            <a:ext cx="296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words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130CDA02-550C-47E7-A949-A5A7EF4A5B48}"/>
              </a:ext>
            </a:extLst>
          </p:cNvPr>
          <p:cNvSpPr txBox="1"/>
          <p:nvPr/>
        </p:nvSpPr>
        <p:spPr>
          <a:xfrm>
            <a:off x="4963235" y="2058278"/>
            <a:ext cx="2265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dirty="0" smtClean="0">
                <a:solidFill>
                  <a:schemeClr val="bg2">
                    <a:lumMod val="90000"/>
                  </a:schemeClr>
                </a:solidFill>
                <a:latin typeface="Eras Bold ITC" panose="020B0907030504020204" pitchFamily="34" charset="0"/>
              </a:rPr>
              <a:t>2018</a:t>
            </a:r>
            <a:endParaRPr lang="zh-CN" altLang="en-US" sz="3200" dirty="0">
              <a:solidFill>
                <a:schemeClr val="bg2">
                  <a:lumMod val="9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80C65462-8A92-4D4E-AEA6-D43FB6BCCB7F}"/>
              </a:ext>
            </a:extLst>
          </p:cNvPr>
          <p:cNvSpPr/>
          <p:nvPr/>
        </p:nvSpPr>
        <p:spPr>
          <a:xfrm>
            <a:off x="3679755" y="1012756"/>
            <a:ext cx="4832488" cy="4832488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18DD248-80DB-4CA9-8F05-DDE3CD1AE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4" b="50649"/>
          <a:stretch>
            <a:fillRect/>
          </a:stretch>
        </p:blipFill>
        <p:spPr>
          <a:xfrm rot="957871">
            <a:off x="3347723" y="3617556"/>
            <a:ext cx="3673551" cy="2023910"/>
          </a:xfrm>
          <a:custGeom>
            <a:avLst/>
            <a:gdLst>
              <a:gd name="connsiteX0" fmla="*/ 0 w 3673551"/>
              <a:gd name="connsiteY0" fmla="*/ 0 h 2023910"/>
              <a:gd name="connsiteX1" fmla="*/ 3673551 w 3673551"/>
              <a:gd name="connsiteY1" fmla="*/ 0 h 2023910"/>
              <a:gd name="connsiteX2" fmla="*/ 3673551 w 3673551"/>
              <a:gd name="connsiteY2" fmla="*/ 1648485 h 2023910"/>
              <a:gd name="connsiteX3" fmla="*/ 3502174 w 3673551"/>
              <a:gd name="connsiteY3" fmla="*/ 1748969 h 2023910"/>
              <a:gd name="connsiteX4" fmla="*/ 3047499 w 3673551"/>
              <a:gd name="connsiteY4" fmla="*/ 1930099 h 2023910"/>
              <a:gd name="connsiteX5" fmla="*/ 59875 w 3673551"/>
              <a:gd name="connsiteY5" fmla="*/ 271613 h 2023910"/>
              <a:gd name="connsiteX6" fmla="*/ 3921 w 3673551"/>
              <a:gd name="connsiteY6" fmla="*/ 30663 h 202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3551" h="2023910">
                <a:moveTo>
                  <a:pt x="0" y="0"/>
                </a:moveTo>
                <a:lnTo>
                  <a:pt x="3673551" y="0"/>
                </a:lnTo>
                <a:lnTo>
                  <a:pt x="3673551" y="1648485"/>
                </a:lnTo>
                <a:lnTo>
                  <a:pt x="3502174" y="1748969"/>
                </a:lnTo>
                <a:cubicBezTo>
                  <a:pt x="3359801" y="1823176"/>
                  <a:pt x="3207872" y="1884220"/>
                  <a:pt x="3047499" y="1930099"/>
                </a:cubicBezTo>
                <a:cubicBezTo>
                  <a:pt x="1764511" y="2297130"/>
                  <a:pt x="426906" y="1554601"/>
                  <a:pt x="59875" y="271613"/>
                </a:cubicBezTo>
                <a:cubicBezTo>
                  <a:pt x="36936" y="191426"/>
                  <a:pt x="18331" y="111026"/>
                  <a:pt x="3921" y="3066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98534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83DCE98-7079-400E-8764-E91F6B6CCF3A}"/>
              </a:ext>
            </a:extLst>
          </p:cNvPr>
          <p:cNvSpPr txBox="1"/>
          <p:nvPr/>
        </p:nvSpPr>
        <p:spPr>
          <a:xfrm>
            <a:off x="4795784" y="6400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TW" sz="2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92</a:t>
            </a:r>
            <a:r>
              <a:rPr lang="zh-TW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學年度環境教育週課程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A5EBFF4-2B81-4CC0-8C95-07EDB3F334EA}"/>
              </a:ext>
            </a:extLst>
          </p:cNvPr>
          <p:cNvSpPr txBox="1"/>
          <p:nvPr/>
        </p:nvSpPr>
        <p:spPr>
          <a:xfrm>
            <a:off x="5341117" y="1063626"/>
            <a:ext cx="3626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台北縣立柑園國中自然領域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25AB3ECD-D9B9-4C55-BC79-C9272135DDD3}"/>
              </a:ext>
            </a:extLst>
          </p:cNvPr>
          <p:cNvSpPr/>
          <p:nvPr/>
        </p:nvSpPr>
        <p:spPr>
          <a:xfrm>
            <a:off x="1254125" y="4119563"/>
            <a:ext cx="968375" cy="968375"/>
          </a:xfrm>
          <a:prstGeom prst="ellipse">
            <a:avLst/>
          </a:prstGeom>
          <a:solidFill>
            <a:srgbClr val="EEEEE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="" id="{936DEE90-FD37-4E36-A6FE-6B722243F959}"/>
              </a:ext>
            </a:extLst>
          </p:cNvPr>
          <p:cNvSpPr/>
          <p:nvPr/>
        </p:nvSpPr>
        <p:spPr>
          <a:xfrm>
            <a:off x="1476375" y="4341813"/>
            <a:ext cx="523875" cy="523875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="" id="{B745BB40-9EA7-4AB0-87F4-BF1D9435755D}"/>
              </a:ext>
            </a:extLst>
          </p:cNvPr>
          <p:cNvSpPr/>
          <p:nvPr/>
        </p:nvSpPr>
        <p:spPr>
          <a:xfrm>
            <a:off x="6148388" y="4037013"/>
            <a:ext cx="958850" cy="958850"/>
          </a:xfrm>
          <a:prstGeom prst="ellipse">
            <a:avLst/>
          </a:prstGeom>
          <a:solidFill>
            <a:srgbClr val="EEEEE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xmlns="" id="{70EEE4E7-0D83-40C9-BA0B-B2029DFBA83E}"/>
              </a:ext>
            </a:extLst>
          </p:cNvPr>
          <p:cNvSpPr/>
          <p:nvPr/>
        </p:nvSpPr>
        <p:spPr>
          <a:xfrm>
            <a:off x="6359525" y="4257675"/>
            <a:ext cx="520700" cy="519113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2C207C19-7CA9-4768-8D0B-F7D70719398F}"/>
              </a:ext>
            </a:extLst>
          </p:cNvPr>
          <p:cNvSpPr/>
          <p:nvPr/>
        </p:nvSpPr>
        <p:spPr>
          <a:xfrm>
            <a:off x="7970838" y="2198688"/>
            <a:ext cx="584200" cy="584200"/>
          </a:xfrm>
          <a:prstGeom prst="ellipse">
            <a:avLst/>
          </a:prstGeom>
          <a:solidFill>
            <a:srgbClr val="EEEEE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0FD0305E-1991-4BDA-8EB6-262EB690BCB6}"/>
              </a:ext>
            </a:extLst>
          </p:cNvPr>
          <p:cNvSpPr/>
          <p:nvPr/>
        </p:nvSpPr>
        <p:spPr>
          <a:xfrm>
            <a:off x="8104188" y="2333625"/>
            <a:ext cx="317500" cy="315913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xmlns="" id="{A7D9C05C-86AE-4A8B-BBA5-5E24EAEC7CD6}"/>
              </a:ext>
            </a:extLst>
          </p:cNvPr>
          <p:cNvSpPr/>
          <p:nvPr/>
        </p:nvSpPr>
        <p:spPr>
          <a:xfrm>
            <a:off x="9599613" y="4516438"/>
            <a:ext cx="1438275" cy="1438275"/>
          </a:xfrm>
          <a:prstGeom prst="ellipse">
            <a:avLst/>
          </a:prstGeom>
          <a:solidFill>
            <a:srgbClr val="EEEEE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xmlns="" id="{39B8E78C-94C8-4264-8BAC-A7FAAE2C71EC}"/>
              </a:ext>
            </a:extLst>
          </p:cNvPr>
          <p:cNvCxnSpPr>
            <a:stCxn id="7" idx="7"/>
            <a:endCxn id="18" idx="3"/>
          </p:cNvCxnSpPr>
          <p:nvPr/>
        </p:nvCxnSpPr>
        <p:spPr>
          <a:xfrm flipV="1">
            <a:off x="2079625" y="3344863"/>
            <a:ext cx="1149350" cy="9175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xmlns="" id="{16EAC8DA-B888-4593-9C44-A364D9F45492}"/>
              </a:ext>
            </a:extLst>
          </p:cNvPr>
          <p:cNvCxnSpPr/>
          <p:nvPr/>
        </p:nvCxnSpPr>
        <p:spPr>
          <a:xfrm>
            <a:off x="3667125" y="3233738"/>
            <a:ext cx="2481263" cy="1108075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CF55E44E-02F9-46A5-A9B1-2A291E67C1DE}"/>
              </a:ext>
            </a:extLst>
          </p:cNvPr>
          <p:cNvCxnSpPr>
            <a:stCxn id="9" idx="7"/>
            <a:endCxn id="11" idx="3"/>
          </p:cNvCxnSpPr>
          <p:nvPr/>
        </p:nvCxnSpPr>
        <p:spPr>
          <a:xfrm flipV="1">
            <a:off x="6967538" y="2697163"/>
            <a:ext cx="1089025" cy="148113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633A2EA2-E496-45CE-8D11-B3710A192830}"/>
              </a:ext>
            </a:extLst>
          </p:cNvPr>
          <p:cNvCxnSpPr>
            <a:stCxn id="11" idx="5"/>
          </p:cNvCxnSpPr>
          <p:nvPr/>
        </p:nvCxnSpPr>
        <p:spPr>
          <a:xfrm>
            <a:off x="8469313" y="2697163"/>
            <a:ext cx="1433512" cy="1925637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55DB370D-11ED-4DAF-9A9B-4D8686304AA7}"/>
              </a:ext>
            </a:extLst>
          </p:cNvPr>
          <p:cNvSpPr/>
          <p:nvPr/>
        </p:nvSpPr>
        <p:spPr>
          <a:xfrm>
            <a:off x="3143250" y="2846388"/>
            <a:ext cx="585788" cy="584200"/>
          </a:xfrm>
          <a:prstGeom prst="ellipse">
            <a:avLst/>
          </a:prstGeom>
          <a:solidFill>
            <a:srgbClr val="EEEEEE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A41BBBF3-CC24-4228-9E27-F499400BBB3D}"/>
              </a:ext>
            </a:extLst>
          </p:cNvPr>
          <p:cNvSpPr/>
          <p:nvPr/>
        </p:nvSpPr>
        <p:spPr>
          <a:xfrm>
            <a:off x="3273425" y="2981325"/>
            <a:ext cx="315913" cy="315913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xmlns="" id="{5208CC98-6180-4355-9307-D1FBFC987551}"/>
              </a:ext>
            </a:extLst>
          </p:cNvPr>
          <p:cNvSpPr/>
          <p:nvPr/>
        </p:nvSpPr>
        <p:spPr>
          <a:xfrm>
            <a:off x="10056812" y="4994845"/>
            <a:ext cx="523875" cy="523875"/>
          </a:xfrm>
          <a:prstGeom prst="ellipse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692CC499-2CDB-42C0-A644-5A6BE66B8182}"/>
              </a:ext>
            </a:extLst>
          </p:cNvPr>
          <p:cNvSpPr txBox="1"/>
          <p:nvPr/>
        </p:nvSpPr>
        <p:spPr>
          <a:xfrm>
            <a:off x="957959" y="524510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環境覺知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2834C44-0FFF-4BE8-BA19-5E9532134212}"/>
              </a:ext>
            </a:extLst>
          </p:cNvPr>
          <p:cNvSpPr txBox="1"/>
          <p:nvPr/>
        </p:nvSpPr>
        <p:spPr>
          <a:xfrm>
            <a:off x="632582" y="578102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我們的地球生病了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9ECA01E-3485-4C42-A731-24CCFD5B4FF8}"/>
              </a:ext>
            </a:extLst>
          </p:cNvPr>
          <p:cNvSpPr txBox="1"/>
          <p:nvPr/>
        </p:nvSpPr>
        <p:spPr>
          <a:xfrm>
            <a:off x="632582" y="611808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五官總動員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873C7D50-2C05-44BE-A8E8-EB5D89CD3C60}"/>
              </a:ext>
            </a:extLst>
          </p:cNvPr>
          <p:cNvSpPr txBox="1"/>
          <p:nvPr/>
        </p:nvSpPr>
        <p:spPr>
          <a:xfrm>
            <a:off x="5166043" y="24125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環境倫理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EEFD628E-69AC-41D6-826A-B5E99DD4045A}"/>
              </a:ext>
            </a:extLst>
          </p:cNvPr>
          <p:cNvSpPr txBox="1"/>
          <p:nvPr/>
        </p:nvSpPr>
        <p:spPr>
          <a:xfrm>
            <a:off x="4840666" y="294847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我們是地球人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C78A56C4-F3AC-4D48-92A0-4D21A901E55A}"/>
              </a:ext>
            </a:extLst>
          </p:cNvPr>
          <p:cNvSpPr txBox="1"/>
          <p:nvPr/>
        </p:nvSpPr>
        <p:spPr>
          <a:xfrm>
            <a:off x="4840666" y="328554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自然心體驗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EBF6D22B-5426-420D-A2B6-FA2E8C5EF9E9}"/>
              </a:ext>
            </a:extLst>
          </p:cNvPr>
          <p:cNvSpPr txBox="1"/>
          <p:nvPr/>
        </p:nvSpPr>
        <p:spPr>
          <a:xfrm>
            <a:off x="10006709" y="298106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環境行動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8E9F0FCE-00E0-40CA-95B1-4CD337CBB323}"/>
              </a:ext>
            </a:extLst>
          </p:cNvPr>
          <p:cNvSpPr txBox="1"/>
          <p:nvPr/>
        </p:nvSpPr>
        <p:spPr>
          <a:xfrm>
            <a:off x="9681332" y="351698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你的腳ㄚ子有多大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B692A250-62BA-491B-ADB3-8EFA799377F7}"/>
              </a:ext>
            </a:extLst>
          </p:cNvPr>
          <p:cNvSpPr txBox="1"/>
          <p:nvPr/>
        </p:nvSpPr>
        <p:spPr>
          <a:xfrm>
            <a:off x="9681332" y="385405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垃圾減量實作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49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83DCE98-7079-400E-8764-E91F6B6CCF3A}"/>
              </a:ext>
            </a:extLst>
          </p:cNvPr>
          <p:cNvSpPr txBox="1"/>
          <p:nvPr/>
        </p:nvSpPr>
        <p:spPr>
          <a:xfrm>
            <a:off x="4795784" y="640053"/>
            <a:ext cx="362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寒假腦力激盪</a:t>
            </a:r>
            <a:endParaRPr lang="zh-CN" altLang="en-US" sz="2800" dirty="0" smtClean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hlinkClick r:id="rId4" action="ppaction://hlinkfile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E805BB4-B728-4E45-93E4-3295AC81FCB3}"/>
              </a:ext>
            </a:extLst>
          </p:cNvPr>
          <p:cNvSpPr/>
          <p:nvPr/>
        </p:nvSpPr>
        <p:spPr>
          <a:xfrm>
            <a:off x="1747976" y="2389471"/>
            <a:ext cx="1710464" cy="1571403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xmlns="" id="{AC23CFC6-B3AC-435C-9EA3-E2AC5CF9D55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195611" y="2670035"/>
            <a:ext cx="829296" cy="1010274"/>
          </a:xfrm>
          <a:custGeom>
            <a:avLst/>
            <a:gdLst>
              <a:gd name="T0" fmla="*/ 129 w 246"/>
              <a:gd name="T1" fmla="*/ 192 h 300"/>
              <a:gd name="T2" fmla="*/ 43 w 246"/>
              <a:gd name="T3" fmla="*/ 202 h 300"/>
              <a:gd name="T4" fmla="*/ 129 w 246"/>
              <a:gd name="T5" fmla="*/ 126 h 300"/>
              <a:gd name="T6" fmla="*/ 43 w 246"/>
              <a:gd name="T7" fmla="*/ 135 h 300"/>
              <a:gd name="T8" fmla="*/ 129 w 246"/>
              <a:gd name="T9" fmla="*/ 126 h 300"/>
              <a:gd name="T10" fmla="*/ 215 w 246"/>
              <a:gd name="T11" fmla="*/ 101 h 300"/>
              <a:gd name="T12" fmla="*/ 219 w 246"/>
              <a:gd name="T13" fmla="*/ 90 h 300"/>
              <a:gd name="T14" fmla="*/ 208 w 246"/>
              <a:gd name="T15" fmla="*/ 111 h 300"/>
              <a:gd name="T16" fmla="*/ 43 w 246"/>
              <a:gd name="T17" fmla="*/ 92 h 300"/>
              <a:gd name="T18" fmla="*/ 117 w 246"/>
              <a:gd name="T19" fmla="*/ 102 h 300"/>
              <a:gd name="T20" fmla="*/ 43 w 246"/>
              <a:gd name="T21" fmla="*/ 235 h 300"/>
              <a:gd name="T22" fmla="*/ 117 w 246"/>
              <a:gd name="T23" fmla="*/ 226 h 300"/>
              <a:gd name="T24" fmla="*/ 43 w 246"/>
              <a:gd name="T25" fmla="*/ 235 h 300"/>
              <a:gd name="T26" fmla="*/ 11 w 246"/>
              <a:gd name="T27" fmla="*/ 287 h 300"/>
              <a:gd name="T28" fmla="*/ 35 w 246"/>
              <a:gd name="T29" fmla="*/ 36 h 300"/>
              <a:gd name="T30" fmla="*/ 0 w 246"/>
              <a:gd name="T31" fmla="*/ 22 h 300"/>
              <a:gd name="T32" fmla="*/ 219 w 246"/>
              <a:gd name="T33" fmla="*/ 300 h 300"/>
              <a:gd name="T34" fmla="*/ 208 w 246"/>
              <a:gd name="T35" fmla="*/ 173 h 300"/>
              <a:gd name="T36" fmla="*/ 117 w 246"/>
              <a:gd name="T37" fmla="*/ 159 h 300"/>
              <a:gd name="T38" fmla="*/ 43 w 246"/>
              <a:gd name="T39" fmla="*/ 169 h 300"/>
              <a:gd name="T40" fmla="*/ 117 w 246"/>
              <a:gd name="T41" fmla="*/ 159 h 300"/>
              <a:gd name="T42" fmla="*/ 57 w 246"/>
              <a:gd name="T43" fmla="*/ 22 h 300"/>
              <a:gd name="T44" fmla="*/ 86 w 246"/>
              <a:gd name="T45" fmla="*/ 20 h 300"/>
              <a:gd name="T46" fmla="*/ 110 w 246"/>
              <a:gd name="T47" fmla="*/ 0 h 300"/>
              <a:gd name="T48" fmla="*/ 133 w 246"/>
              <a:gd name="T49" fmla="*/ 20 h 300"/>
              <a:gd name="T50" fmla="*/ 162 w 246"/>
              <a:gd name="T51" fmla="*/ 22 h 300"/>
              <a:gd name="T52" fmla="*/ 179 w 246"/>
              <a:gd name="T53" fmla="*/ 43 h 300"/>
              <a:gd name="T54" fmla="*/ 41 w 246"/>
              <a:gd name="T55" fmla="*/ 36 h 300"/>
              <a:gd name="T56" fmla="*/ 110 w 246"/>
              <a:gd name="T57" fmla="*/ 20 h 300"/>
              <a:gd name="T58" fmla="*/ 110 w 246"/>
              <a:gd name="T59" fmla="*/ 11 h 300"/>
              <a:gd name="T60" fmla="*/ 190 w 246"/>
              <a:gd name="T61" fmla="*/ 269 h 300"/>
              <a:gd name="T62" fmla="*/ 29 w 246"/>
              <a:gd name="T63" fmla="*/ 59 h 300"/>
              <a:gd name="T64" fmla="*/ 190 w 246"/>
              <a:gd name="T65" fmla="*/ 71 h 300"/>
              <a:gd name="T66" fmla="*/ 200 w 246"/>
              <a:gd name="T67" fmla="*/ 49 h 300"/>
              <a:gd name="T68" fmla="*/ 19 w 246"/>
              <a:gd name="T69" fmla="*/ 278 h 300"/>
              <a:gd name="T70" fmla="*/ 200 w 246"/>
              <a:gd name="T71" fmla="*/ 185 h 300"/>
              <a:gd name="T72" fmla="*/ 190 w 246"/>
              <a:gd name="T73" fmla="*/ 269 h 300"/>
              <a:gd name="T74" fmla="*/ 190 w 246"/>
              <a:gd name="T75" fmla="*/ 133 h 300"/>
              <a:gd name="T76" fmla="*/ 200 w 246"/>
              <a:gd name="T77" fmla="*/ 124 h 300"/>
              <a:gd name="T78" fmla="*/ 215 w 246"/>
              <a:gd name="T79" fmla="*/ 35 h 300"/>
              <a:gd name="T80" fmla="*/ 219 w 246"/>
              <a:gd name="T81" fmla="*/ 22 h 300"/>
              <a:gd name="T82" fmla="*/ 184 w 246"/>
              <a:gd name="T83" fmla="*/ 36 h 300"/>
              <a:gd name="T84" fmla="*/ 208 w 246"/>
              <a:gd name="T85" fmla="*/ 44 h 300"/>
              <a:gd name="T86" fmla="*/ 246 w 246"/>
              <a:gd name="T87" fmla="*/ 41 h 300"/>
              <a:gd name="T88" fmla="*/ 155 w 246"/>
              <a:gd name="T89" fmla="*/ 134 h 300"/>
              <a:gd name="T90" fmla="*/ 156 w 246"/>
              <a:gd name="T91" fmla="*/ 92 h 300"/>
              <a:gd name="T92" fmla="*/ 218 w 246"/>
              <a:gd name="T93" fmla="*/ 41 h 300"/>
              <a:gd name="T94" fmla="*/ 246 w 246"/>
              <a:gd name="T95" fmla="*/ 107 h 300"/>
              <a:gd name="T96" fmla="*/ 155 w 246"/>
              <a:gd name="T97" fmla="*/ 201 h 300"/>
              <a:gd name="T98" fmla="*/ 156 w 246"/>
              <a:gd name="T99" fmla="*/ 159 h 300"/>
              <a:gd name="T100" fmla="*/ 218 w 246"/>
              <a:gd name="T101" fmla="*/ 107 h 30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46"/>
              <a:gd name="T154" fmla="*/ 0 h 300"/>
              <a:gd name="T155" fmla="*/ 246 w 246"/>
              <a:gd name="T156" fmla="*/ 300 h 30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46" h="300">
                <a:moveTo>
                  <a:pt x="43" y="192"/>
                </a:moveTo>
                <a:cubicBezTo>
                  <a:pt x="129" y="192"/>
                  <a:pt x="129" y="192"/>
                  <a:pt x="129" y="192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43" y="202"/>
                  <a:pt x="43" y="202"/>
                  <a:pt x="43" y="202"/>
                </a:cubicBezTo>
                <a:lnTo>
                  <a:pt x="43" y="192"/>
                </a:lnTo>
                <a:close/>
                <a:moveTo>
                  <a:pt x="129" y="126"/>
                </a:moveTo>
                <a:cubicBezTo>
                  <a:pt x="43" y="126"/>
                  <a:pt x="43" y="126"/>
                  <a:pt x="43" y="126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129" y="135"/>
                  <a:pt x="129" y="135"/>
                  <a:pt x="129" y="135"/>
                </a:cubicBezTo>
                <a:lnTo>
                  <a:pt x="129" y="126"/>
                </a:lnTo>
                <a:close/>
                <a:moveTo>
                  <a:pt x="208" y="111"/>
                </a:moveTo>
                <a:cubicBezTo>
                  <a:pt x="215" y="101"/>
                  <a:pt x="215" y="101"/>
                  <a:pt x="215" y="101"/>
                </a:cubicBezTo>
                <a:cubicBezTo>
                  <a:pt x="219" y="101"/>
                  <a:pt x="219" y="101"/>
                  <a:pt x="219" y="101"/>
                </a:cubicBezTo>
                <a:cubicBezTo>
                  <a:pt x="219" y="90"/>
                  <a:pt x="219" y="90"/>
                  <a:pt x="219" y="90"/>
                </a:cubicBezTo>
                <a:cubicBezTo>
                  <a:pt x="208" y="106"/>
                  <a:pt x="208" y="106"/>
                  <a:pt x="208" y="106"/>
                </a:cubicBezTo>
                <a:lnTo>
                  <a:pt x="208" y="111"/>
                </a:lnTo>
                <a:close/>
                <a:moveTo>
                  <a:pt x="117" y="92"/>
                </a:moveTo>
                <a:cubicBezTo>
                  <a:pt x="43" y="92"/>
                  <a:pt x="43" y="92"/>
                  <a:pt x="43" y="92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117" y="102"/>
                  <a:pt x="117" y="102"/>
                  <a:pt x="117" y="102"/>
                </a:cubicBezTo>
                <a:lnTo>
                  <a:pt x="117" y="92"/>
                </a:lnTo>
                <a:close/>
                <a:moveTo>
                  <a:pt x="43" y="235"/>
                </a:moveTo>
                <a:cubicBezTo>
                  <a:pt x="117" y="235"/>
                  <a:pt x="117" y="235"/>
                  <a:pt x="117" y="235"/>
                </a:cubicBezTo>
                <a:cubicBezTo>
                  <a:pt x="117" y="226"/>
                  <a:pt x="117" y="226"/>
                  <a:pt x="117" y="226"/>
                </a:cubicBezTo>
                <a:cubicBezTo>
                  <a:pt x="43" y="226"/>
                  <a:pt x="43" y="226"/>
                  <a:pt x="43" y="226"/>
                </a:cubicBezTo>
                <a:lnTo>
                  <a:pt x="43" y="235"/>
                </a:lnTo>
                <a:close/>
                <a:moveTo>
                  <a:pt x="208" y="287"/>
                </a:moveTo>
                <a:cubicBezTo>
                  <a:pt x="11" y="287"/>
                  <a:pt x="11" y="287"/>
                  <a:pt x="11" y="287"/>
                </a:cubicBezTo>
                <a:cubicBezTo>
                  <a:pt x="11" y="36"/>
                  <a:pt x="11" y="36"/>
                  <a:pt x="11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7" y="31"/>
                  <a:pt x="40" y="26"/>
                  <a:pt x="44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300"/>
                  <a:pt x="0" y="300"/>
                  <a:pt x="0" y="300"/>
                </a:cubicBezTo>
                <a:cubicBezTo>
                  <a:pt x="219" y="300"/>
                  <a:pt x="219" y="300"/>
                  <a:pt x="219" y="300"/>
                </a:cubicBezTo>
                <a:cubicBezTo>
                  <a:pt x="219" y="157"/>
                  <a:pt x="219" y="157"/>
                  <a:pt x="219" y="157"/>
                </a:cubicBezTo>
                <a:cubicBezTo>
                  <a:pt x="208" y="173"/>
                  <a:pt x="208" y="173"/>
                  <a:pt x="208" y="173"/>
                </a:cubicBezTo>
                <a:lnTo>
                  <a:pt x="208" y="287"/>
                </a:lnTo>
                <a:close/>
                <a:moveTo>
                  <a:pt x="117" y="159"/>
                </a:moveTo>
                <a:cubicBezTo>
                  <a:pt x="43" y="159"/>
                  <a:pt x="43" y="159"/>
                  <a:pt x="43" y="159"/>
                </a:cubicBezTo>
                <a:cubicBezTo>
                  <a:pt x="43" y="169"/>
                  <a:pt x="43" y="169"/>
                  <a:pt x="43" y="169"/>
                </a:cubicBezTo>
                <a:cubicBezTo>
                  <a:pt x="117" y="169"/>
                  <a:pt x="117" y="169"/>
                  <a:pt x="117" y="169"/>
                </a:cubicBezTo>
                <a:lnTo>
                  <a:pt x="117" y="159"/>
                </a:lnTo>
                <a:close/>
                <a:moveTo>
                  <a:pt x="41" y="36"/>
                </a:moveTo>
                <a:cubicBezTo>
                  <a:pt x="43" y="29"/>
                  <a:pt x="50" y="25"/>
                  <a:pt x="57" y="22"/>
                </a:cubicBezTo>
                <a:cubicBezTo>
                  <a:pt x="63" y="21"/>
                  <a:pt x="71" y="20"/>
                  <a:pt x="77" y="20"/>
                </a:cubicBezTo>
                <a:cubicBezTo>
                  <a:pt x="80" y="20"/>
                  <a:pt x="83" y="20"/>
                  <a:pt x="86" y="20"/>
                </a:cubicBezTo>
                <a:cubicBezTo>
                  <a:pt x="87" y="20"/>
                  <a:pt x="88" y="20"/>
                  <a:pt x="89" y="20"/>
                </a:cubicBezTo>
                <a:cubicBezTo>
                  <a:pt x="89" y="9"/>
                  <a:pt x="98" y="0"/>
                  <a:pt x="110" y="0"/>
                </a:cubicBezTo>
                <a:cubicBezTo>
                  <a:pt x="121" y="0"/>
                  <a:pt x="130" y="9"/>
                  <a:pt x="130" y="20"/>
                </a:cubicBezTo>
                <a:cubicBezTo>
                  <a:pt x="131" y="20"/>
                  <a:pt x="132" y="20"/>
                  <a:pt x="133" y="20"/>
                </a:cubicBezTo>
                <a:cubicBezTo>
                  <a:pt x="136" y="20"/>
                  <a:pt x="139" y="20"/>
                  <a:pt x="142" y="20"/>
                </a:cubicBezTo>
                <a:cubicBezTo>
                  <a:pt x="149" y="20"/>
                  <a:pt x="156" y="21"/>
                  <a:pt x="162" y="22"/>
                </a:cubicBezTo>
                <a:cubicBezTo>
                  <a:pt x="170" y="25"/>
                  <a:pt x="176" y="29"/>
                  <a:pt x="178" y="36"/>
                </a:cubicBezTo>
                <a:cubicBezTo>
                  <a:pt x="179" y="38"/>
                  <a:pt x="179" y="41"/>
                  <a:pt x="179" y="43"/>
                </a:cubicBezTo>
                <a:cubicBezTo>
                  <a:pt x="145" y="43"/>
                  <a:pt x="74" y="43"/>
                  <a:pt x="40" y="43"/>
                </a:cubicBezTo>
                <a:cubicBezTo>
                  <a:pt x="40" y="41"/>
                  <a:pt x="41" y="38"/>
                  <a:pt x="41" y="36"/>
                </a:cubicBezTo>
                <a:close/>
                <a:moveTo>
                  <a:pt x="99" y="20"/>
                </a:moveTo>
                <a:cubicBezTo>
                  <a:pt x="103" y="20"/>
                  <a:pt x="106" y="20"/>
                  <a:pt x="110" y="20"/>
                </a:cubicBezTo>
                <a:cubicBezTo>
                  <a:pt x="113" y="20"/>
                  <a:pt x="116" y="20"/>
                  <a:pt x="120" y="20"/>
                </a:cubicBezTo>
                <a:cubicBezTo>
                  <a:pt x="119" y="15"/>
                  <a:pt x="115" y="11"/>
                  <a:pt x="110" y="11"/>
                </a:cubicBezTo>
                <a:cubicBezTo>
                  <a:pt x="104" y="11"/>
                  <a:pt x="100" y="15"/>
                  <a:pt x="99" y="20"/>
                </a:cubicBezTo>
                <a:close/>
                <a:moveTo>
                  <a:pt x="190" y="269"/>
                </a:moveTo>
                <a:cubicBezTo>
                  <a:pt x="29" y="269"/>
                  <a:pt x="29" y="269"/>
                  <a:pt x="29" y="269"/>
                </a:cubicBezTo>
                <a:cubicBezTo>
                  <a:pt x="29" y="59"/>
                  <a:pt x="29" y="59"/>
                  <a:pt x="29" y="59"/>
                </a:cubicBezTo>
                <a:cubicBezTo>
                  <a:pt x="190" y="59"/>
                  <a:pt x="190" y="59"/>
                  <a:pt x="190" y="59"/>
                </a:cubicBezTo>
                <a:cubicBezTo>
                  <a:pt x="190" y="71"/>
                  <a:pt x="190" y="71"/>
                  <a:pt x="190" y="71"/>
                </a:cubicBezTo>
                <a:cubicBezTo>
                  <a:pt x="200" y="57"/>
                  <a:pt x="200" y="57"/>
                  <a:pt x="200" y="57"/>
                </a:cubicBezTo>
                <a:cubicBezTo>
                  <a:pt x="200" y="49"/>
                  <a:pt x="200" y="49"/>
                  <a:pt x="200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278"/>
                  <a:pt x="19" y="278"/>
                  <a:pt x="19" y="278"/>
                </a:cubicBezTo>
                <a:cubicBezTo>
                  <a:pt x="200" y="278"/>
                  <a:pt x="200" y="278"/>
                  <a:pt x="200" y="278"/>
                </a:cubicBezTo>
                <a:cubicBezTo>
                  <a:pt x="200" y="185"/>
                  <a:pt x="200" y="185"/>
                  <a:pt x="200" y="185"/>
                </a:cubicBezTo>
                <a:cubicBezTo>
                  <a:pt x="190" y="199"/>
                  <a:pt x="190" y="199"/>
                  <a:pt x="190" y="199"/>
                </a:cubicBezTo>
                <a:lnTo>
                  <a:pt x="190" y="269"/>
                </a:lnTo>
                <a:close/>
                <a:moveTo>
                  <a:pt x="200" y="119"/>
                </a:moveTo>
                <a:cubicBezTo>
                  <a:pt x="190" y="133"/>
                  <a:pt x="190" y="133"/>
                  <a:pt x="190" y="133"/>
                </a:cubicBezTo>
                <a:cubicBezTo>
                  <a:pt x="190" y="138"/>
                  <a:pt x="190" y="138"/>
                  <a:pt x="190" y="138"/>
                </a:cubicBezTo>
                <a:cubicBezTo>
                  <a:pt x="200" y="124"/>
                  <a:pt x="200" y="124"/>
                  <a:pt x="200" y="124"/>
                </a:cubicBezTo>
                <a:lnTo>
                  <a:pt x="200" y="119"/>
                </a:lnTo>
                <a:close/>
                <a:moveTo>
                  <a:pt x="215" y="35"/>
                </a:moveTo>
                <a:cubicBezTo>
                  <a:pt x="219" y="35"/>
                  <a:pt x="219" y="35"/>
                  <a:pt x="219" y="35"/>
                </a:cubicBezTo>
                <a:cubicBezTo>
                  <a:pt x="219" y="22"/>
                  <a:pt x="219" y="22"/>
                  <a:pt x="219" y="22"/>
                </a:cubicBezTo>
                <a:cubicBezTo>
                  <a:pt x="175" y="22"/>
                  <a:pt x="175" y="22"/>
                  <a:pt x="175" y="22"/>
                </a:cubicBezTo>
                <a:cubicBezTo>
                  <a:pt x="179" y="26"/>
                  <a:pt x="182" y="30"/>
                  <a:pt x="184" y="36"/>
                </a:cubicBezTo>
                <a:cubicBezTo>
                  <a:pt x="208" y="36"/>
                  <a:pt x="208" y="36"/>
                  <a:pt x="208" y="36"/>
                </a:cubicBezTo>
                <a:cubicBezTo>
                  <a:pt x="208" y="44"/>
                  <a:pt x="208" y="44"/>
                  <a:pt x="208" y="44"/>
                </a:cubicBezTo>
                <a:lnTo>
                  <a:pt x="215" y="35"/>
                </a:lnTo>
                <a:close/>
                <a:moveTo>
                  <a:pt x="246" y="41"/>
                </a:moveTo>
                <a:cubicBezTo>
                  <a:pt x="182" y="134"/>
                  <a:pt x="182" y="134"/>
                  <a:pt x="182" y="134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29" y="92"/>
                  <a:pt x="129" y="92"/>
                  <a:pt x="129" y="92"/>
                </a:cubicBezTo>
                <a:cubicBezTo>
                  <a:pt x="156" y="92"/>
                  <a:pt x="156" y="92"/>
                  <a:pt x="156" y="92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218" y="41"/>
                  <a:pt x="218" y="41"/>
                  <a:pt x="218" y="41"/>
                </a:cubicBezTo>
                <a:lnTo>
                  <a:pt x="246" y="41"/>
                </a:lnTo>
                <a:close/>
                <a:moveTo>
                  <a:pt x="246" y="107"/>
                </a:moveTo>
                <a:cubicBezTo>
                  <a:pt x="182" y="201"/>
                  <a:pt x="182" y="201"/>
                  <a:pt x="182" y="201"/>
                </a:cubicBezTo>
                <a:cubicBezTo>
                  <a:pt x="155" y="201"/>
                  <a:pt x="155" y="201"/>
                  <a:pt x="155" y="201"/>
                </a:cubicBezTo>
                <a:cubicBezTo>
                  <a:pt x="129" y="159"/>
                  <a:pt x="129" y="159"/>
                  <a:pt x="129" y="159"/>
                </a:cubicBezTo>
                <a:cubicBezTo>
                  <a:pt x="156" y="159"/>
                  <a:pt x="156" y="159"/>
                  <a:pt x="156" y="159"/>
                </a:cubicBezTo>
                <a:cubicBezTo>
                  <a:pt x="169" y="180"/>
                  <a:pt x="169" y="180"/>
                  <a:pt x="169" y="180"/>
                </a:cubicBezTo>
                <a:cubicBezTo>
                  <a:pt x="218" y="107"/>
                  <a:pt x="218" y="107"/>
                  <a:pt x="218" y="107"/>
                </a:cubicBezTo>
                <a:lnTo>
                  <a:pt x="246" y="1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82305" tIns="41153" rIns="82305" bIns="4115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E17F9B1-FEFC-47FF-8652-4D16CB2897EF}"/>
              </a:ext>
            </a:extLst>
          </p:cNvPr>
          <p:cNvSpPr/>
          <p:nvPr/>
        </p:nvSpPr>
        <p:spPr>
          <a:xfrm>
            <a:off x="4385536" y="2389471"/>
            <a:ext cx="1710464" cy="15714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A7551028-C45C-4015-B9C6-A219890B2C77}"/>
              </a:ext>
            </a:extLst>
          </p:cNvPr>
          <p:cNvSpPr/>
          <p:nvPr/>
        </p:nvSpPr>
        <p:spPr>
          <a:xfrm>
            <a:off x="6741162" y="2389471"/>
            <a:ext cx="1710464" cy="1571403"/>
          </a:xfrm>
          <a:prstGeom prst="rect">
            <a:avLst/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13F1830F-85C7-4321-A06D-FBE1E830B196}"/>
              </a:ext>
            </a:extLst>
          </p:cNvPr>
          <p:cNvSpPr/>
          <p:nvPr/>
        </p:nvSpPr>
        <p:spPr>
          <a:xfrm>
            <a:off x="9177523" y="2389471"/>
            <a:ext cx="1710464" cy="157140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grpSp>
        <p:nvGrpSpPr>
          <p:cNvPr id="11" name="Group 34">
            <a:extLst>
              <a:ext uri="{FF2B5EF4-FFF2-40B4-BE49-F238E27FC236}">
                <a16:creationId xmlns:a16="http://schemas.microsoft.com/office/drawing/2014/main" xmlns="" id="{0D822AD3-511E-4073-9237-FF29DF9D2B34}"/>
              </a:ext>
            </a:extLst>
          </p:cNvPr>
          <p:cNvGrpSpPr/>
          <p:nvPr/>
        </p:nvGrpSpPr>
        <p:grpSpPr>
          <a:xfrm>
            <a:off x="4823700" y="2712099"/>
            <a:ext cx="837782" cy="958678"/>
            <a:chOff x="3526798" y="4057329"/>
            <a:chExt cx="284519" cy="359394"/>
          </a:xfrm>
          <a:solidFill>
            <a:srgbClr val="FFD200"/>
          </a:solidFill>
        </p:grpSpPr>
        <p:sp>
          <p:nvSpPr>
            <p:cNvPr id="12" name="Freeform 107">
              <a:extLst>
                <a:ext uri="{FF2B5EF4-FFF2-40B4-BE49-F238E27FC236}">
                  <a16:creationId xmlns:a16="http://schemas.microsoft.com/office/drawing/2014/main" xmlns="" id="{32B5AC36-1391-4CD3-9702-168436BC4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3" name="Freeform 108">
              <a:extLst>
                <a:ext uri="{FF2B5EF4-FFF2-40B4-BE49-F238E27FC236}">
                  <a16:creationId xmlns:a16="http://schemas.microsoft.com/office/drawing/2014/main" xmlns="" id="{0E887615-C463-4F8C-9B9B-2439A752A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  <p:sp>
          <p:nvSpPr>
            <p:cNvPr id="14" name="Freeform 109">
              <a:extLst>
                <a:ext uri="{FF2B5EF4-FFF2-40B4-BE49-F238E27FC236}">
                  <a16:creationId xmlns:a16="http://schemas.microsoft.com/office/drawing/2014/main" xmlns="" id="{086F84ED-49B2-412C-9C9E-88CDEA120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黑体" panose="02010609060101010101" pitchFamily="49" charset="-122"/>
              </a:endParaRPr>
            </a:p>
          </p:txBody>
        </p:sp>
      </p:grpSp>
      <p:sp>
        <p:nvSpPr>
          <p:cNvPr id="15" name="Freeform 10">
            <a:extLst>
              <a:ext uri="{FF2B5EF4-FFF2-40B4-BE49-F238E27FC236}">
                <a16:creationId xmlns:a16="http://schemas.microsoft.com/office/drawing/2014/main" xmlns="" id="{B07C5770-1F8B-4675-950E-5CF142165847}"/>
              </a:ext>
            </a:extLst>
          </p:cNvPr>
          <p:cNvSpPr>
            <a:spLocks noEditPoints="1"/>
          </p:cNvSpPr>
          <p:nvPr/>
        </p:nvSpPr>
        <p:spPr bwMode="auto">
          <a:xfrm>
            <a:off x="7324613" y="2674380"/>
            <a:ext cx="547207" cy="969434"/>
          </a:xfrm>
          <a:custGeom>
            <a:avLst/>
            <a:gdLst>
              <a:gd name="T0" fmla="*/ 1428 w 1428"/>
              <a:gd name="T1" fmla="*/ 546 h 2532"/>
              <a:gd name="T2" fmla="*/ 1194 w 1428"/>
              <a:gd name="T3" fmla="*/ 0 h 2532"/>
              <a:gd name="T4" fmla="*/ 0 w 1428"/>
              <a:gd name="T5" fmla="*/ 563 h 2532"/>
              <a:gd name="T6" fmla="*/ 404 w 1428"/>
              <a:gd name="T7" fmla="*/ 2332 h 2532"/>
              <a:gd name="T8" fmla="*/ 988 w 1428"/>
              <a:gd name="T9" fmla="*/ 2532 h 2532"/>
              <a:gd name="T10" fmla="*/ 1265 w 1428"/>
              <a:gd name="T11" fmla="*/ 2532 h 2532"/>
              <a:gd name="T12" fmla="*/ 1428 w 1428"/>
              <a:gd name="T13" fmla="*/ 2332 h 2532"/>
              <a:gd name="T14" fmla="*/ 173 w 1428"/>
              <a:gd name="T15" fmla="*/ 660 h 2532"/>
              <a:gd name="T16" fmla="*/ 644 w 1428"/>
              <a:gd name="T17" fmla="*/ 533 h 2532"/>
              <a:gd name="T18" fmla="*/ 173 w 1428"/>
              <a:gd name="T19" fmla="*/ 660 h 2532"/>
              <a:gd name="T20" fmla="*/ 644 w 1428"/>
              <a:gd name="T21" fmla="*/ 617 h 2532"/>
              <a:gd name="T22" fmla="*/ 173 w 1428"/>
              <a:gd name="T23" fmla="*/ 894 h 2532"/>
              <a:gd name="T24" fmla="*/ 417 w 1428"/>
              <a:gd name="T25" fmla="*/ 2258 h 2532"/>
              <a:gd name="T26" fmla="*/ 301 w 1428"/>
              <a:gd name="T27" fmla="*/ 1680 h 2532"/>
              <a:gd name="T28" fmla="*/ 1143 w 1428"/>
              <a:gd name="T29" fmla="*/ 1393 h 2532"/>
              <a:gd name="T30" fmla="*/ 191 w 1428"/>
              <a:gd name="T31" fmla="*/ 1957 h 2532"/>
              <a:gd name="T32" fmla="*/ 988 w 1428"/>
              <a:gd name="T33" fmla="*/ 2182 h 2532"/>
              <a:gd name="T34" fmla="*/ 417 w 1428"/>
              <a:gd name="T35" fmla="*/ 2258 h 2532"/>
              <a:gd name="T36" fmla="*/ 988 w 1428"/>
              <a:gd name="T37" fmla="*/ 2032 h 2532"/>
              <a:gd name="T38" fmla="*/ 972 w 1428"/>
              <a:gd name="T39" fmla="*/ 2107 h 2532"/>
              <a:gd name="T40" fmla="*/ 297 w 1428"/>
              <a:gd name="T41" fmla="*/ 2032 h 2532"/>
              <a:gd name="T42" fmla="*/ 1265 w 1428"/>
              <a:gd name="T43" fmla="*/ 2258 h 2532"/>
              <a:gd name="T44" fmla="*/ 1353 w 1428"/>
              <a:gd name="T45" fmla="*/ 2182 h 2532"/>
              <a:gd name="T46" fmla="*/ 1353 w 1428"/>
              <a:gd name="T47" fmla="*/ 2107 h 2532"/>
              <a:gd name="T48" fmla="*/ 1265 w 1428"/>
              <a:gd name="T49" fmla="*/ 2032 h 2532"/>
              <a:gd name="T50" fmla="*/ 1353 w 1428"/>
              <a:gd name="T51" fmla="*/ 2107 h 2532"/>
              <a:gd name="T52" fmla="*/ 276 w 1428"/>
              <a:gd name="T53" fmla="*/ 1955 h 2532"/>
              <a:gd name="T54" fmla="*/ 295 w 1428"/>
              <a:gd name="T55" fmla="*/ 1880 h 2532"/>
              <a:gd name="T56" fmla="*/ 1353 w 1428"/>
              <a:gd name="T57" fmla="*/ 1955 h 2532"/>
              <a:gd name="T58" fmla="*/ 390 w 1428"/>
              <a:gd name="T59" fmla="*/ 1805 h 2532"/>
              <a:gd name="T60" fmla="*/ 1194 w 1428"/>
              <a:gd name="T61" fmla="*/ 1409 h 2532"/>
              <a:gd name="T62" fmla="*/ 1353 w 1428"/>
              <a:gd name="T63" fmla="*/ 621 h 2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28" h="2532">
                <a:moveTo>
                  <a:pt x="1428" y="1941"/>
                </a:moveTo>
                <a:lnTo>
                  <a:pt x="1428" y="546"/>
                </a:lnTo>
                <a:lnTo>
                  <a:pt x="1194" y="546"/>
                </a:lnTo>
                <a:lnTo>
                  <a:pt x="1194" y="0"/>
                </a:lnTo>
                <a:lnTo>
                  <a:pt x="73" y="478"/>
                </a:lnTo>
                <a:cubicBezTo>
                  <a:pt x="24" y="504"/>
                  <a:pt x="0" y="534"/>
                  <a:pt x="0" y="563"/>
                </a:cubicBezTo>
                <a:lnTo>
                  <a:pt x="0" y="1875"/>
                </a:lnTo>
                <a:cubicBezTo>
                  <a:pt x="0" y="2135"/>
                  <a:pt x="159" y="2332"/>
                  <a:pt x="404" y="2332"/>
                </a:cubicBezTo>
                <a:lnTo>
                  <a:pt x="988" y="2332"/>
                </a:lnTo>
                <a:lnTo>
                  <a:pt x="988" y="2532"/>
                </a:lnTo>
                <a:lnTo>
                  <a:pt x="1130" y="2369"/>
                </a:lnTo>
                <a:lnTo>
                  <a:pt x="1265" y="2532"/>
                </a:lnTo>
                <a:lnTo>
                  <a:pt x="1265" y="2332"/>
                </a:lnTo>
                <a:lnTo>
                  <a:pt x="1428" y="2332"/>
                </a:lnTo>
                <a:lnTo>
                  <a:pt x="1428" y="1941"/>
                </a:lnTo>
                <a:close/>
                <a:moveTo>
                  <a:pt x="173" y="660"/>
                </a:moveTo>
                <a:lnTo>
                  <a:pt x="644" y="458"/>
                </a:lnTo>
                <a:lnTo>
                  <a:pt x="644" y="533"/>
                </a:lnTo>
                <a:lnTo>
                  <a:pt x="173" y="735"/>
                </a:lnTo>
                <a:lnTo>
                  <a:pt x="173" y="660"/>
                </a:lnTo>
                <a:close/>
                <a:moveTo>
                  <a:pt x="173" y="819"/>
                </a:moveTo>
                <a:lnTo>
                  <a:pt x="644" y="617"/>
                </a:lnTo>
                <a:lnTo>
                  <a:pt x="644" y="692"/>
                </a:lnTo>
                <a:lnTo>
                  <a:pt x="173" y="894"/>
                </a:lnTo>
                <a:lnTo>
                  <a:pt x="173" y="819"/>
                </a:lnTo>
                <a:close/>
                <a:moveTo>
                  <a:pt x="417" y="2258"/>
                </a:moveTo>
                <a:cubicBezTo>
                  <a:pt x="251" y="2258"/>
                  <a:pt x="116" y="2123"/>
                  <a:pt x="116" y="1957"/>
                </a:cubicBezTo>
                <a:cubicBezTo>
                  <a:pt x="116" y="1835"/>
                  <a:pt x="189" y="1727"/>
                  <a:pt x="301" y="1680"/>
                </a:cubicBezTo>
                <a:cubicBezTo>
                  <a:pt x="332" y="1667"/>
                  <a:pt x="1136" y="1314"/>
                  <a:pt x="1143" y="1311"/>
                </a:cubicBezTo>
                <a:lnTo>
                  <a:pt x="1143" y="1393"/>
                </a:lnTo>
                <a:cubicBezTo>
                  <a:pt x="1143" y="1393"/>
                  <a:pt x="361" y="1736"/>
                  <a:pt x="330" y="1749"/>
                </a:cubicBezTo>
                <a:cubicBezTo>
                  <a:pt x="246" y="1784"/>
                  <a:pt x="191" y="1866"/>
                  <a:pt x="191" y="1957"/>
                </a:cubicBezTo>
                <a:cubicBezTo>
                  <a:pt x="191" y="2081"/>
                  <a:pt x="292" y="2182"/>
                  <a:pt x="417" y="2182"/>
                </a:cubicBezTo>
                <a:lnTo>
                  <a:pt x="988" y="2182"/>
                </a:lnTo>
                <a:lnTo>
                  <a:pt x="988" y="2258"/>
                </a:lnTo>
                <a:lnTo>
                  <a:pt x="417" y="2258"/>
                </a:lnTo>
                <a:close/>
                <a:moveTo>
                  <a:pt x="297" y="2032"/>
                </a:moveTo>
                <a:lnTo>
                  <a:pt x="988" y="2032"/>
                </a:lnTo>
                <a:lnTo>
                  <a:pt x="988" y="2107"/>
                </a:lnTo>
                <a:lnTo>
                  <a:pt x="972" y="2107"/>
                </a:lnTo>
                <a:lnTo>
                  <a:pt x="428" y="2107"/>
                </a:lnTo>
                <a:cubicBezTo>
                  <a:pt x="372" y="2107"/>
                  <a:pt x="323" y="2077"/>
                  <a:pt x="297" y="2032"/>
                </a:cubicBezTo>
                <a:close/>
                <a:moveTo>
                  <a:pt x="1353" y="2258"/>
                </a:moveTo>
                <a:lnTo>
                  <a:pt x="1265" y="2258"/>
                </a:lnTo>
                <a:lnTo>
                  <a:pt x="1265" y="2182"/>
                </a:lnTo>
                <a:lnTo>
                  <a:pt x="1353" y="2182"/>
                </a:lnTo>
                <a:lnTo>
                  <a:pt x="1353" y="2258"/>
                </a:lnTo>
                <a:close/>
                <a:moveTo>
                  <a:pt x="1353" y="2107"/>
                </a:moveTo>
                <a:lnTo>
                  <a:pt x="1265" y="2107"/>
                </a:lnTo>
                <a:lnTo>
                  <a:pt x="1265" y="2032"/>
                </a:lnTo>
                <a:lnTo>
                  <a:pt x="1353" y="2032"/>
                </a:lnTo>
                <a:lnTo>
                  <a:pt x="1353" y="2107"/>
                </a:lnTo>
                <a:close/>
                <a:moveTo>
                  <a:pt x="1353" y="1955"/>
                </a:moveTo>
                <a:lnTo>
                  <a:pt x="276" y="1955"/>
                </a:lnTo>
                <a:cubicBezTo>
                  <a:pt x="276" y="1955"/>
                  <a:pt x="276" y="1955"/>
                  <a:pt x="276" y="1954"/>
                </a:cubicBezTo>
                <a:cubicBezTo>
                  <a:pt x="276" y="1927"/>
                  <a:pt x="283" y="1902"/>
                  <a:pt x="295" y="1880"/>
                </a:cubicBezTo>
                <a:lnTo>
                  <a:pt x="1353" y="1880"/>
                </a:lnTo>
                <a:lnTo>
                  <a:pt x="1353" y="1955"/>
                </a:lnTo>
                <a:close/>
                <a:moveTo>
                  <a:pt x="1353" y="1805"/>
                </a:moveTo>
                <a:lnTo>
                  <a:pt x="390" y="1805"/>
                </a:lnTo>
                <a:lnTo>
                  <a:pt x="1152" y="1471"/>
                </a:lnTo>
                <a:cubicBezTo>
                  <a:pt x="1177" y="1460"/>
                  <a:pt x="1194" y="1435"/>
                  <a:pt x="1194" y="1409"/>
                </a:cubicBezTo>
                <a:lnTo>
                  <a:pt x="1194" y="621"/>
                </a:lnTo>
                <a:lnTo>
                  <a:pt x="1353" y="621"/>
                </a:lnTo>
                <a:lnTo>
                  <a:pt x="1353" y="1805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16" name="Freeform 33">
            <a:extLst>
              <a:ext uri="{FF2B5EF4-FFF2-40B4-BE49-F238E27FC236}">
                <a16:creationId xmlns:a16="http://schemas.microsoft.com/office/drawing/2014/main" xmlns="" id="{2E05273E-D7B1-44DA-A0DE-2A6948DC06FD}"/>
              </a:ext>
            </a:extLst>
          </p:cNvPr>
          <p:cNvSpPr>
            <a:spLocks noEditPoints="1"/>
          </p:cNvSpPr>
          <p:nvPr/>
        </p:nvSpPr>
        <p:spPr bwMode="auto">
          <a:xfrm>
            <a:off x="9565716" y="2761202"/>
            <a:ext cx="968694" cy="795866"/>
          </a:xfrm>
          <a:custGeom>
            <a:avLst/>
            <a:gdLst>
              <a:gd name="T0" fmla="*/ 2147483646 w 244"/>
              <a:gd name="T1" fmla="*/ 2147483646 h 200"/>
              <a:gd name="T2" fmla="*/ 2147483646 w 244"/>
              <a:gd name="T3" fmla="*/ 2147483646 h 200"/>
              <a:gd name="T4" fmla="*/ 2147483646 w 244"/>
              <a:gd name="T5" fmla="*/ 2147483646 h 200"/>
              <a:gd name="T6" fmla="*/ 2147483646 w 244"/>
              <a:gd name="T7" fmla="*/ 2147483646 h 200"/>
              <a:gd name="T8" fmla="*/ 2147483646 w 244"/>
              <a:gd name="T9" fmla="*/ 2147483646 h 200"/>
              <a:gd name="T10" fmla="*/ 2147483646 w 244"/>
              <a:gd name="T11" fmla="*/ 2147483646 h 200"/>
              <a:gd name="T12" fmla="*/ 2147483646 w 244"/>
              <a:gd name="T13" fmla="*/ 2147483646 h 200"/>
              <a:gd name="T14" fmla="*/ 2147483646 w 244"/>
              <a:gd name="T15" fmla="*/ 2147483646 h 200"/>
              <a:gd name="T16" fmla="*/ 2147483646 w 244"/>
              <a:gd name="T17" fmla="*/ 2147483646 h 200"/>
              <a:gd name="T18" fmla="*/ 2147483646 w 244"/>
              <a:gd name="T19" fmla="*/ 2147483646 h 200"/>
              <a:gd name="T20" fmla="*/ 2147483646 w 244"/>
              <a:gd name="T21" fmla="*/ 2147483646 h 200"/>
              <a:gd name="T22" fmla="*/ 2147483646 w 244"/>
              <a:gd name="T23" fmla="*/ 2147483646 h 200"/>
              <a:gd name="T24" fmla="*/ 2147483646 w 244"/>
              <a:gd name="T25" fmla="*/ 2147483646 h 200"/>
              <a:gd name="T26" fmla="*/ 2147483646 w 244"/>
              <a:gd name="T27" fmla="*/ 2147483646 h 200"/>
              <a:gd name="T28" fmla="*/ 2147483646 w 244"/>
              <a:gd name="T29" fmla="*/ 2147483646 h 200"/>
              <a:gd name="T30" fmla="*/ 2147483646 w 244"/>
              <a:gd name="T31" fmla="*/ 2147483646 h 200"/>
              <a:gd name="T32" fmla="*/ 2147483646 w 244"/>
              <a:gd name="T33" fmla="*/ 2147483646 h 200"/>
              <a:gd name="T34" fmla="*/ 2147483646 w 244"/>
              <a:gd name="T35" fmla="*/ 2147483646 h 200"/>
              <a:gd name="T36" fmla="*/ 2147483646 w 244"/>
              <a:gd name="T37" fmla="*/ 2147483646 h 200"/>
              <a:gd name="T38" fmla="*/ 2147483646 w 244"/>
              <a:gd name="T39" fmla="*/ 2147483646 h 200"/>
              <a:gd name="T40" fmla="*/ 2147483646 w 244"/>
              <a:gd name="T41" fmla="*/ 2147483646 h 200"/>
              <a:gd name="T42" fmla="*/ 2147483646 w 244"/>
              <a:gd name="T43" fmla="*/ 2147483646 h 200"/>
              <a:gd name="T44" fmla="*/ 2147483646 w 244"/>
              <a:gd name="T45" fmla="*/ 2147483646 h 200"/>
              <a:gd name="T46" fmla="*/ 2147483646 w 244"/>
              <a:gd name="T47" fmla="*/ 2147483646 h 200"/>
              <a:gd name="T48" fmla="*/ 2147483646 w 244"/>
              <a:gd name="T49" fmla="*/ 2147483646 h 200"/>
              <a:gd name="T50" fmla="*/ 2147483646 w 244"/>
              <a:gd name="T51" fmla="*/ 2147483646 h 200"/>
              <a:gd name="T52" fmla="*/ 2147483646 w 244"/>
              <a:gd name="T53" fmla="*/ 2147483646 h 200"/>
              <a:gd name="T54" fmla="*/ 2147483646 w 244"/>
              <a:gd name="T55" fmla="*/ 2147483646 h 200"/>
              <a:gd name="T56" fmla="*/ 2147483646 w 244"/>
              <a:gd name="T57" fmla="*/ 2147483646 h 200"/>
              <a:gd name="T58" fmla="*/ 2147483646 w 244"/>
              <a:gd name="T59" fmla="*/ 2147483646 h 200"/>
              <a:gd name="T60" fmla="*/ 2147483646 w 244"/>
              <a:gd name="T61" fmla="*/ 2147483646 h 200"/>
              <a:gd name="T62" fmla="*/ 0 w 244"/>
              <a:gd name="T63" fmla="*/ 2147483646 h 200"/>
              <a:gd name="T64" fmla="*/ 0 w 244"/>
              <a:gd name="T65" fmla="*/ 2147483646 h 200"/>
              <a:gd name="T66" fmla="*/ 2147483646 w 244"/>
              <a:gd name="T67" fmla="*/ 2147483646 h 200"/>
              <a:gd name="T68" fmla="*/ 2147483646 w 244"/>
              <a:gd name="T69" fmla="*/ 0 h 200"/>
              <a:gd name="T70" fmla="*/ 2147483646 w 244"/>
              <a:gd name="T71" fmla="*/ 2147483646 h 200"/>
              <a:gd name="T72" fmla="*/ 2147483646 w 244"/>
              <a:gd name="T73" fmla="*/ 2147483646 h 200"/>
              <a:gd name="T74" fmla="*/ 2147483646 w 244"/>
              <a:gd name="T75" fmla="*/ 2147483646 h 200"/>
              <a:gd name="T76" fmla="*/ 2147483646 w 244"/>
              <a:gd name="T77" fmla="*/ 0 h 200"/>
              <a:gd name="T78" fmla="*/ 2147483646 w 244"/>
              <a:gd name="T79" fmla="*/ 2147483646 h 200"/>
              <a:gd name="T80" fmla="*/ 2147483646 w 244"/>
              <a:gd name="T81" fmla="*/ 2147483646 h 200"/>
              <a:gd name="T82" fmla="*/ 2147483646 w 244"/>
              <a:gd name="T83" fmla="*/ 2147483646 h 200"/>
              <a:gd name="T84" fmla="*/ 2147483646 w 244"/>
              <a:gd name="T85" fmla="*/ 2147483646 h 200"/>
              <a:gd name="T86" fmla="*/ 2147483646 w 244"/>
              <a:gd name="T87" fmla="*/ 2147483646 h 200"/>
              <a:gd name="T88" fmla="*/ 2147483646 w 244"/>
              <a:gd name="T89" fmla="*/ 2147483646 h 200"/>
              <a:gd name="T90" fmla="*/ 2147483646 w 244"/>
              <a:gd name="T91" fmla="*/ 2147483646 h 200"/>
              <a:gd name="T92" fmla="*/ 2147483646 w 244"/>
              <a:gd name="T93" fmla="*/ 2147483646 h 200"/>
              <a:gd name="T94" fmla="*/ 2147483646 w 244"/>
              <a:gd name="T95" fmla="*/ 2147483646 h 200"/>
              <a:gd name="T96" fmla="*/ 2147483646 w 244"/>
              <a:gd name="T97" fmla="*/ 2147483646 h 200"/>
              <a:gd name="T98" fmla="*/ 2147483646 w 244"/>
              <a:gd name="T99" fmla="*/ 2147483646 h 200"/>
              <a:gd name="T100" fmla="*/ 2147483646 w 244"/>
              <a:gd name="T101" fmla="*/ 2147483646 h 200"/>
              <a:gd name="T102" fmla="*/ 2147483646 w 244"/>
              <a:gd name="T103" fmla="*/ 2147483646 h 200"/>
              <a:gd name="T104" fmla="*/ 2147483646 w 244"/>
              <a:gd name="T105" fmla="*/ 2147483646 h 200"/>
              <a:gd name="T106" fmla="*/ 2147483646 w 244"/>
              <a:gd name="T107" fmla="*/ 2147483646 h 200"/>
              <a:gd name="T108" fmla="*/ 2147483646 w 244"/>
              <a:gd name="T109" fmla="*/ 2147483646 h 200"/>
              <a:gd name="T110" fmla="*/ 2147483646 w 244"/>
              <a:gd name="T111" fmla="*/ 2147483646 h 200"/>
              <a:gd name="T112" fmla="*/ 2147483646 w 244"/>
              <a:gd name="T113" fmla="*/ 2147483646 h 200"/>
              <a:gd name="T114" fmla="*/ 2147483646 w 244"/>
              <a:gd name="T115" fmla="*/ 2147483646 h 200"/>
              <a:gd name="T116" fmla="*/ 2147483646 w 244"/>
              <a:gd name="T117" fmla="*/ 2147483646 h 20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44" h="200">
                <a:moveTo>
                  <a:pt x="221" y="66"/>
                </a:moveTo>
                <a:cubicBezTo>
                  <a:pt x="214" y="66"/>
                  <a:pt x="207" y="72"/>
                  <a:pt x="207" y="80"/>
                </a:cubicBezTo>
                <a:cubicBezTo>
                  <a:pt x="207" y="87"/>
                  <a:pt x="214" y="93"/>
                  <a:pt x="221" y="93"/>
                </a:cubicBezTo>
                <a:cubicBezTo>
                  <a:pt x="229" y="93"/>
                  <a:pt x="235" y="87"/>
                  <a:pt x="235" y="80"/>
                </a:cubicBezTo>
                <a:cubicBezTo>
                  <a:pt x="235" y="72"/>
                  <a:pt x="229" y="66"/>
                  <a:pt x="221" y="66"/>
                </a:cubicBezTo>
                <a:close/>
                <a:moveTo>
                  <a:pt x="23" y="66"/>
                </a:moveTo>
                <a:cubicBezTo>
                  <a:pt x="15" y="66"/>
                  <a:pt x="9" y="72"/>
                  <a:pt x="9" y="80"/>
                </a:cubicBezTo>
                <a:cubicBezTo>
                  <a:pt x="9" y="87"/>
                  <a:pt x="15" y="93"/>
                  <a:pt x="23" y="93"/>
                </a:cubicBezTo>
                <a:cubicBezTo>
                  <a:pt x="31" y="93"/>
                  <a:pt x="37" y="87"/>
                  <a:pt x="37" y="80"/>
                </a:cubicBezTo>
                <a:cubicBezTo>
                  <a:pt x="37" y="72"/>
                  <a:pt x="31" y="66"/>
                  <a:pt x="23" y="66"/>
                </a:cubicBezTo>
                <a:close/>
                <a:moveTo>
                  <a:pt x="180" y="41"/>
                </a:moveTo>
                <a:cubicBezTo>
                  <a:pt x="169" y="41"/>
                  <a:pt x="160" y="50"/>
                  <a:pt x="160" y="61"/>
                </a:cubicBezTo>
                <a:cubicBezTo>
                  <a:pt x="160" y="73"/>
                  <a:pt x="169" y="82"/>
                  <a:pt x="180" y="82"/>
                </a:cubicBezTo>
                <a:cubicBezTo>
                  <a:pt x="191" y="82"/>
                  <a:pt x="201" y="73"/>
                  <a:pt x="201" y="61"/>
                </a:cubicBezTo>
                <a:cubicBezTo>
                  <a:pt x="201" y="50"/>
                  <a:pt x="191" y="41"/>
                  <a:pt x="180" y="41"/>
                </a:cubicBezTo>
                <a:close/>
                <a:moveTo>
                  <a:pt x="244" y="166"/>
                </a:moveTo>
                <a:cubicBezTo>
                  <a:pt x="220" y="166"/>
                  <a:pt x="220" y="166"/>
                  <a:pt x="220" y="166"/>
                </a:cubicBezTo>
                <a:cubicBezTo>
                  <a:pt x="220" y="123"/>
                  <a:pt x="220" y="123"/>
                  <a:pt x="220" y="123"/>
                </a:cubicBezTo>
                <a:cubicBezTo>
                  <a:pt x="220" y="115"/>
                  <a:pt x="218" y="108"/>
                  <a:pt x="215" y="102"/>
                </a:cubicBezTo>
                <a:cubicBezTo>
                  <a:pt x="217" y="102"/>
                  <a:pt x="219" y="101"/>
                  <a:pt x="221" y="101"/>
                </a:cubicBezTo>
                <a:cubicBezTo>
                  <a:pt x="234" y="101"/>
                  <a:pt x="244" y="111"/>
                  <a:pt x="244" y="124"/>
                </a:cubicBezTo>
                <a:lnTo>
                  <a:pt x="244" y="166"/>
                </a:lnTo>
                <a:close/>
                <a:moveTo>
                  <a:pt x="64" y="41"/>
                </a:moveTo>
                <a:cubicBezTo>
                  <a:pt x="53" y="41"/>
                  <a:pt x="43" y="50"/>
                  <a:pt x="43" y="61"/>
                </a:cubicBezTo>
                <a:cubicBezTo>
                  <a:pt x="43" y="73"/>
                  <a:pt x="53" y="82"/>
                  <a:pt x="64" y="82"/>
                </a:cubicBezTo>
                <a:cubicBezTo>
                  <a:pt x="75" y="82"/>
                  <a:pt x="84" y="73"/>
                  <a:pt x="84" y="61"/>
                </a:cubicBezTo>
                <a:cubicBezTo>
                  <a:pt x="84" y="50"/>
                  <a:pt x="75" y="41"/>
                  <a:pt x="64" y="41"/>
                </a:cubicBezTo>
                <a:close/>
                <a:moveTo>
                  <a:pt x="23" y="101"/>
                </a:moveTo>
                <a:cubicBezTo>
                  <a:pt x="25" y="101"/>
                  <a:pt x="27" y="102"/>
                  <a:pt x="29" y="102"/>
                </a:cubicBezTo>
                <a:cubicBezTo>
                  <a:pt x="26" y="108"/>
                  <a:pt x="24" y="115"/>
                  <a:pt x="24" y="123"/>
                </a:cubicBezTo>
                <a:cubicBezTo>
                  <a:pt x="24" y="166"/>
                  <a:pt x="24" y="166"/>
                  <a:pt x="24" y="16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11"/>
                  <a:pt x="11" y="101"/>
                  <a:pt x="23" y="101"/>
                </a:cubicBezTo>
                <a:close/>
                <a:moveTo>
                  <a:pt x="122" y="0"/>
                </a:moveTo>
                <a:cubicBezTo>
                  <a:pt x="105" y="0"/>
                  <a:pt x="92" y="13"/>
                  <a:pt x="92" y="30"/>
                </a:cubicBezTo>
                <a:cubicBezTo>
                  <a:pt x="92" y="47"/>
                  <a:pt x="105" y="60"/>
                  <a:pt x="122" y="60"/>
                </a:cubicBezTo>
                <a:cubicBezTo>
                  <a:pt x="139" y="60"/>
                  <a:pt x="152" y="47"/>
                  <a:pt x="152" y="30"/>
                </a:cubicBezTo>
                <a:cubicBezTo>
                  <a:pt x="152" y="13"/>
                  <a:pt x="139" y="0"/>
                  <a:pt x="122" y="0"/>
                </a:cubicBezTo>
                <a:close/>
                <a:moveTo>
                  <a:pt x="213" y="182"/>
                </a:moveTo>
                <a:cubicBezTo>
                  <a:pt x="177" y="182"/>
                  <a:pt x="177" y="182"/>
                  <a:pt x="177" y="182"/>
                </a:cubicBezTo>
                <a:cubicBezTo>
                  <a:pt x="177" y="116"/>
                  <a:pt x="177" y="116"/>
                  <a:pt x="177" y="116"/>
                </a:cubicBezTo>
                <a:cubicBezTo>
                  <a:pt x="177" y="107"/>
                  <a:pt x="175" y="99"/>
                  <a:pt x="171" y="91"/>
                </a:cubicBezTo>
                <a:cubicBezTo>
                  <a:pt x="174" y="90"/>
                  <a:pt x="177" y="90"/>
                  <a:pt x="180" y="90"/>
                </a:cubicBezTo>
                <a:cubicBezTo>
                  <a:pt x="198" y="90"/>
                  <a:pt x="213" y="104"/>
                  <a:pt x="213" y="123"/>
                </a:cubicBezTo>
                <a:lnTo>
                  <a:pt x="213" y="182"/>
                </a:lnTo>
                <a:close/>
                <a:moveTo>
                  <a:pt x="67" y="116"/>
                </a:moveTo>
                <a:cubicBezTo>
                  <a:pt x="67" y="182"/>
                  <a:pt x="67" y="182"/>
                  <a:pt x="67" y="182"/>
                </a:cubicBezTo>
                <a:cubicBezTo>
                  <a:pt x="31" y="182"/>
                  <a:pt x="31" y="182"/>
                  <a:pt x="31" y="18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1" y="104"/>
                  <a:pt x="46" y="90"/>
                  <a:pt x="64" y="90"/>
                </a:cubicBezTo>
                <a:cubicBezTo>
                  <a:pt x="67" y="90"/>
                  <a:pt x="70" y="90"/>
                  <a:pt x="73" y="91"/>
                </a:cubicBezTo>
                <a:cubicBezTo>
                  <a:pt x="69" y="99"/>
                  <a:pt x="67" y="107"/>
                  <a:pt x="67" y="116"/>
                </a:cubicBezTo>
                <a:close/>
                <a:moveTo>
                  <a:pt x="74" y="200"/>
                </a:moveTo>
                <a:cubicBezTo>
                  <a:pt x="170" y="200"/>
                  <a:pt x="170" y="200"/>
                  <a:pt x="170" y="200"/>
                </a:cubicBezTo>
                <a:cubicBezTo>
                  <a:pt x="170" y="116"/>
                  <a:pt x="170" y="116"/>
                  <a:pt x="170" y="116"/>
                </a:cubicBezTo>
                <a:cubicBezTo>
                  <a:pt x="170" y="90"/>
                  <a:pt x="148" y="69"/>
                  <a:pt x="122" y="69"/>
                </a:cubicBezTo>
                <a:cubicBezTo>
                  <a:pt x="96" y="69"/>
                  <a:pt x="74" y="90"/>
                  <a:pt x="74" y="116"/>
                </a:cubicBezTo>
                <a:lnTo>
                  <a:pt x="74" y="200"/>
                </a:lnTo>
                <a:close/>
              </a:path>
            </a:pathLst>
          </a:custGeom>
          <a:solidFill>
            <a:srgbClr val="FFD200"/>
          </a:solidFill>
          <a:ln>
            <a:noFill/>
          </a:ln>
          <a:ex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黑体" panose="02010609060101010101" pitchFamily="49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01BFA65C-D448-4B46-B72A-D715E45ED406}"/>
              </a:ext>
            </a:extLst>
          </p:cNvPr>
          <p:cNvSpPr txBox="1"/>
          <p:nvPr/>
        </p:nvSpPr>
        <p:spPr>
          <a:xfrm>
            <a:off x="1552545" y="446571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研習又來了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CB63A523-AA04-4C2F-A417-0E58162F3923}"/>
              </a:ext>
            </a:extLst>
          </p:cNvPr>
          <p:cNvSpPr txBox="1"/>
          <p:nvPr/>
        </p:nvSpPr>
        <p:spPr>
          <a:xfrm>
            <a:off x="1227168" y="500163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跨領域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A5B4E8B3-B3CB-4D66-B8E9-A1EEAE7A3388}"/>
              </a:ext>
            </a:extLst>
          </p:cNvPr>
          <p:cNvSpPr txBox="1"/>
          <p:nvPr/>
        </p:nvSpPr>
        <p:spPr>
          <a:xfrm>
            <a:off x="1227168" y="533870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素養導向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B704C7E-8B0D-4AD1-86F0-BBBF7210E2E5}"/>
              </a:ext>
            </a:extLst>
          </p:cNvPr>
          <p:cNvSpPr txBox="1"/>
          <p:nvPr/>
        </p:nvSpPr>
        <p:spPr>
          <a:xfrm>
            <a:off x="4020635" y="446571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燒腦時間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36EC8E71-D742-44C3-BEFA-365DA2D8A003}"/>
              </a:ext>
            </a:extLst>
          </p:cNvPr>
          <p:cNvSpPr txBox="1"/>
          <p:nvPr/>
        </p:nvSpPr>
        <p:spPr>
          <a:xfrm>
            <a:off x="3952433" y="500163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課程藍圖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7C10B6FB-C863-48EF-B797-447A0CA66EDF}"/>
              </a:ext>
            </a:extLst>
          </p:cNvPr>
          <p:cNvSpPr txBox="1"/>
          <p:nvPr/>
        </p:nvSpPr>
        <p:spPr>
          <a:xfrm>
            <a:off x="3952433" y="533870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課程目標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04D930D0-4B15-4898-BD02-0F170F08FF5A}"/>
              </a:ext>
            </a:extLst>
          </p:cNvPr>
          <p:cNvSpPr txBox="1"/>
          <p:nvPr/>
        </p:nvSpPr>
        <p:spPr>
          <a:xfrm>
            <a:off x="6867218" y="440755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對話再對話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E9003F5F-9159-4834-A4B9-244D6EAA517D}"/>
              </a:ext>
            </a:extLst>
          </p:cNvPr>
          <p:cNvSpPr txBox="1"/>
          <p:nvPr/>
        </p:nvSpPr>
        <p:spPr>
          <a:xfrm>
            <a:off x="6541841" y="494347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概念是什麼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1D480FC2-6294-4ED7-8508-0174D7799C84}"/>
              </a:ext>
            </a:extLst>
          </p:cNvPr>
          <p:cNvSpPr txBox="1"/>
          <p:nvPr/>
        </p:nvSpPr>
        <p:spPr>
          <a:xfrm>
            <a:off x="6541841" y="528054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串聯概念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DB42E5F6-D312-4DE2-8694-84A0393CE334}"/>
              </a:ext>
            </a:extLst>
          </p:cNvPr>
          <p:cNvSpPr txBox="1"/>
          <p:nvPr/>
        </p:nvSpPr>
        <p:spPr>
          <a:xfrm>
            <a:off x="9230421" y="4379878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  生了再說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FE08F7B-8D66-408A-B791-55B334068437}"/>
              </a:ext>
            </a:extLst>
          </p:cNvPr>
          <p:cNvSpPr txBox="1"/>
          <p:nvPr/>
        </p:nvSpPr>
        <p:spPr>
          <a:xfrm>
            <a:off x="9033632" y="491579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蜘蛛圖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C0050872-E429-4B06-88C4-AF053FD95A6F}"/>
              </a:ext>
            </a:extLst>
          </p:cNvPr>
          <p:cNvSpPr txBox="1"/>
          <p:nvPr/>
        </p:nvSpPr>
        <p:spPr>
          <a:xfrm>
            <a:off x="9033632" y="52528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曬衣繩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" name="圖片 32" descr="寒假研習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3024" y="1516342"/>
            <a:ext cx="2108627" cy="2812771"/>
          </a:xfrm>
          <a:prstGeom prst="rect">
            <a:avLst/>
          </a:prstGeom>
        </p:spPr>
      </p:pic>
      <p:pic>
        <p:nvPicPr>
          <p:cNvPr id="34" name="圖片 33" descr="寒假研習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49516" y="1800227"/>
            <a:ext cx="2782865" cy="2300286"/>
          </a:xfrm>
          <a:prstGeom prst="rect">
            <a:avLst/>
          </a:prstGeom>
        </p:spPr>
      </p:pic>
      <p:pic>
        <p:nvPicPr>
          <p:cNvPr id="35" name="圖片 34" descr="寒假研習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345633" y="1871266"/>
            <a:ext cx="2727327" cy="2045495"/>
          </a:xfrm>
          <a:prstGeom prst="rect">
            <a:avLst/>
          </a:prstGeom>
        </p:spPr>
      </p:pic>
      <p:pic>
        <p:nvPicPr>
          <p:cNvPr id="36" name="圖片 35" descr="寒假研習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01114" y="1785938"/>
            <a:ext cx="2991924" cy="241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31150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83DCE98-7079-400E-8764-E91F6B6CCF3A}"/>
              </a:ext>
            </a:extLst>
          </p:cNvPr>
          <p:cNvSpPr txBox="1"/>
          <p:nvPr/>
        </p:nvSpPr>
        <p:spPr>
          <a:xfrm>
            <a:off x="4795784" y="640053"/>
            <a:ext cx="362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花蓮垃圾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xmlns="" id="{646888B3-AC0F-429C-BD79-C6782686AADB}"/>
              </a:ext>
            </a:extLst>
          </p:cNvPr>
          <p:cNvCxnSpPr/>
          <p:nvPr/>
        </p:nvCxnSpPr>
        <p:spPr>
          <a:xfrm>
            <a:off x="0" y="2936882"/>
            <a:ext cx="12192000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六边形 6">
            <a:extLst>
              <a:ext uri="{FF2B5EF4-FFF2-40B4-BE49-F238E27FC236}">
                <a16:creationId xmlns:a16="http://schemas.microsoft.com/office/drawing/2014/main" xmlns="" id="{A1CF4FE5-90B9-4D80-99F5-0F1826D6F885}"/>
              </a:ext>
            </a:extLst>
          </p:cNvPr>
          <p:cNvSpPr/>
          <p:nvPr/>
        </p:nvSpPr>
        <p:spPr>
          <a:xfrm rot="19700829">
            <a:off x="705523" y="2372750"/>
            <a:ext cx="1263917" cy="1100301"/>
          </a:xfrm>
          <a:prstGeom prst="hexagon">
            <a:avLst>
              <a:gd name="adj" fmla="val 30369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六边形 7">
            <a:extLst>
              <a:ext uri="{FF2B5EF4-FFF2-40B4-BE49-F238E27FC236}">
                <a16:creationId xmlns:a16="http://schemas.microsoft.com/office/drawing/2014/main" xmlns="" id="{82BCF148-8502-41BD-AB5C-2E15B32C74D8}"/>
              </a:ext>
            </a:extLst>
          </p:cNvPr>
          <p:cNvSpPr/>
          <p:nvPr/>
        </p:nvSpPr>
        <p:spPr>
          <a:xfrm rot="19700829">
            <a:off x="2602522" y="2259791"/>
            <a:ext cx="1609214" cy="1400899"/>
          </a:xfrm>
          <a:prstGeom prst="hexagon">
            <a:avLst>
              <a:gd name="adj" fmla="val 30369"/>
              <a:gd name="vf" fmla="val 115470"/>
            </a:avLst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六边形 8">
            <a:extLst>
              <a:ext uri="{FF2B5EF4-FFF2-40B4-BE49-F238E27FC236}">
                <a16:creationId xmlns:a16="http://schemas.microsoft.com/office/drawing/2014/main" xmlns="" id="{C12F5A6C-75B5-4715-B93C-4B20B3983FC9}"/>
              </a:ext>
            </a:extLst>
          </p:cNvPr>
          <p:cNvSpPr/>
          <p:nvPr/>
        </p:nvSpPr>
        <p:spPr>
          <a:xfrm rot="19700829">
            <a:off x="4977056" y="2091914"/>
            <a:ext cx="2122385" cy="1847639"/>
          </a:xfrm>
          <a:prstGeom prst="hexagon">
            <a:avLst>
              <a:gd name="adj" fmla="val 30369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六边形 9">
            <a:extLst>
              <a:ext uri="{FF2B5EF4-FFF2-40B4-BE49-F238E27FC236}">
                <a16:creationId xmlns:a16="http://schemas.microsoft.com/office/drawing/2014/main" xmlns="" id="{8C8E7D2F-DC81-4E8A-B237-E3D0D3B451E8}"/>
              </a:ext>
            </a:extLst>
          </p:cNvPr>
          <p:cNvSpPr/>
          <p:nvPr/>
        </p:nvSpPr>
        <p:spPr>
          <a:xfrm rot="19700829">
            <a:off x="7883106" y="2405927"/>
            <a:ext cx="1162502" cy="1012014"/>
          </a:xfrm>
          <a:prstGeom prst="hexagon">
            <a:avLst>
              <a:gd name="adj" fmla="val 30369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六边形 10">
            <a:extLst>
              <a:ext uri="{FF2B5EF4-FFF2-40B4-BE49-F238E27FC236}">
                <a16:creationId xmlns:a16="http://schemas.microsoft.com/office/drawing/2014/main" xmlns="" id="{794F6B74-B503-4E45-8A28-A9C682F90C09}"/>
              </a:ext>
            </a:extLst>
          </p:cNvPr>
          <p:cNvSpPr/>
          <p:nvPr/>
        </p:nvSpPr>
        <p:spPr>
          <a:xfrm rot="19700829">
            <a:off x="9778692" y="2199339"/>
            <a:ext cx="1794006" cy="1561769"/>
          </a:xfrm>
          <a:prstGeom prst="hexagon">
            <a:avLst>
              <a:gd name="adj" fmla="val 30369"/>
              <a:gd name="vf" fmla="val 11547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" name="组 4">
            <a:extLst>
              <a:ext uri="{FF2B5EF4-FFF2-40B4-BE49-F238E27FC236}">
                <a16:creationId xmlns:a16="http://schemas.microsoft.com/office/drawing/2014/main" xmlns="" id="{ECC142E6-7CFA-4D7D-A89F-61B60A02E330}"/>
              </a:ext>
            </a:extLst>
          </p:cNvPr>
          <p:cNvGrpSpPr/>
          <p:nvPr/>
        </p:nvGrpSpPr>
        <p:grpSpPr>
          <a:xfrm>
            <a:off x="1015029" y="2525719"/>
            <a:ext cx="643757" cy="771525"/>
            <a:chOff x="1536700" y="911225"/>
            <a:chExt cx="831850" cy="996950"/>
          </a:xfrm>
          <a:solidFill>
            <a:schemeClr val="bg1"/>
          </a:solidFill>
        </p:grpSpPr>
        <p:sp>
          <p:nvSpPr>
            <p:cNvPr id="13" name="Freeform 47">
              <a:extLst>
                <a:ext uri="{FF2B5EF4-FFF2-40B4-BE49-F238E27FC236}">
                  <a16:creationId xmlns:a16="http://schemas.microsoft.com/office/drawing/2014/main" xmlns="" id="{29D0189D-DC48-4C85-A638-1602BA504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1765300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2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2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6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2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2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6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48">
              <a:extLst>
                <a:ext uri="{FF2B5EF4-FFF2-40B4-BE49-F238E27FC236}">
                  <a16:creationId xmlns:a16="http://schemas.microsoft.com/office/drawing/2014/main" xmlns="" id="{8205570C-BDE6-44E0-AF7C-64430CCFC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8325" y="1857375"/>
              <a:ext cx="234950" cy="50800"/>
            </a:xfrm>
            <a:custGeom>
              <a:avLst/>
              <a:gdLst/>
              <a:ahLst/>
              <a:cxnLst>
                <a:cxn ang="0">
                  <a:pos x="132" y="0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6" y="32"/>
                </a:cxn>
                <a:cxn ang="0">
                  <a:pos x="132" y="32"/>
                </a:cxn>
                <a:cxn ang="0">
                  <a:pos x="132" y="32"/>
                </a:cxn>
                <a:cxn ang="0">
                  <a:pos x="138" y="30"/>
                </a:cxn>
                <a:cxn ang="0">
                  <a:pos x="142" y="28"/>
                </a:cxn>
                <a:cxn ang="0">
                  <a:pos x="146" y="22"/>
                </a:cxn>
                <a:cxn ang="0">
                  <a:pos x="148" y="16"/>
                </a:cxn>
                <a:cxn ang="0">
                  <a:pos x="148" y="16"/>
                </a:cxn>
                <a:cxn ang="0">
                  <a:pos x="146" y="10"/>
                </a:cxn>
                <a:cxn ang="0">
                  <a:pos x="142" y="4"/>
                </a:cxn>
                <a:cxn ang="0">
                  <a:pos x="138" y="2"/>
                </a:cxn>
                <a:cxn ang="0">
                  <a:pos x="132" y="0"/>
                </a:cxn>
                <a:cxn ang="0">
                  <a:pos x="132" y="0"/>
                </a:cxn>
              </a:cxnLst>
              <a:rect l="0" t="0" r="r" b="b"/>
              <a:pathLst>
                <a:path w="148" h="32">
                  <a:moveTo>
                    <a:pt x="1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6" y="32"/>
                  </a:lnTo>
                  <a:lnTo>
                    <a:pt x="132" y="32"/>
                  </a:lnTo>
                  <a:lnTo>
                    <a:pt x="132" y="32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6" y="22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6" y="10"/>
                  </a:lnTo>
                  <a:lnTo>
                    <a:pt x="142" y="4"/>
                  </a:lnTo>
                  <a:lnTo>
                    <a:pt x="138" y="2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xmlns="" id="{DD5BBE7F-7A0E-4D35-988A-8B1B5F53BF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14500" y="1143000"/>
              <a:ext cx="476250" cy="581025"/>
            </a:xfrm>
            <a:custGeom>
              <a:avLst/>
              <a:gdLst/>
              <a:ahLst/>
              <a:cxnLst>
                <a:cxn ang="0">
                  <a:pos x="150" y="0"/>
                </a:cxn>
                <a:cxn ang="0">
                  <a:pos x="142" y="0"/>
                </a:cxn>
                <a:cxn ang="0">
                  <a:pos x="100" y="10"/>
                </a:cxn>
                <a:cxn ang="0">
                  <a:pos x="62" y="28"/>
                </a:cxn>
                <a:cxn ang="0">
                  <a:pos x="32" y="58"/>
                </a:cxn>
                <a:cxn ang="0">
                  <a:pos x="12" y="94"/>
                </a:cxn>
                <a:cxn ang="0">
                  <a:pos x="2" y="136"/>
                </a:cxn>
                <a:cxn ang="0">
                  <a:pos x="2" y="166"/>
                </a:cxn>
                <a:cxn ang="0">
                  <a:pos x="16" y="214"/>
                </a:cxn>
                <a:cxn ang="0">
                  <a:pos x="56" y="266"/>
                </a:cxn>
                <a:cxn ang="0">
                  <a:pos x="72" y="290"/>
                </a:cxn>
                <a:cxn ang="0">
                  <a:pos x="78" y="322"/>
                </a:cxn>
                <a:cxn ang="0">
                  <a:pos x="78" y="340"/>
                </a:cxn>
                <a:cxn ang="0">
                  <a:pos x="96" y="364"/>
                </a:cxn>
                <a:cxn ang="0">
                  <a:pos x="150" y="366"/>
                </a:cxn>
                <a:cxn ang="0">
                  <a:pos x="192" y="366"/>
                </a:cxn>
                <a:cxn ang="0">
                  <a:pos x="214" y="356"/>
                </a:cxn>
                <a:cxn ang="0">
                  <a:pos x="224" y="334"/>
                </a:cxn>
                <a:cxn ang="0">
                  <a:pos x="224" y="304"/>
                </a:cxn>
                <a:cxn ang="0">
                  <a:pos x="236" y="276"/>
                </a:cxn>
                <a:cxn ang="0">
                  <a:pos x="266" y="242"/>
                </a:cxn>
                <a:cxn ang="0">
                  <a:pos x="290" y="198"/>
                </a:cxn>
                <a:cxn ang="0">
                  <a:pos x="300" y="150"/>
                </a:cxn>
                <a:cxn ang="0">
                  <a:pos x="298" y="122"/>
                </a:cxn>
                <a:cxn ang="0">
                  <a:pos x="284" y="82"/>
                </a:cxn>
                <a:cxn ang="0">
                  <a:pos x="260" y="48"/>
                </a:cxn>
                <a:cxn ang="0">
                  <a:pos x="226" y="22"/>
                </a:cxn>
                <a:cxn ang="0">
                  <a:pos x="188" y="6"/>
                </a:cxn>
                <a:cxn ang="0">
                  <a:pos x="158" y="0"/>
                </a:cxn>
                <a:cxn ang="0">
                  <a:pos x="244" y="156"/>
                </a:cxn>
                <a:cxn ang="0">
                  <a:pos x="234" y="146"/>
                </a:cxn>
                <a:cxn ang="0">
                  <a:pos x="232" y="126"/>
                </a:cxn>
                <a:cxn ang="0">
                  <a:pos x="214" y="92"/>
                </a:cxn>
                <a:cxn ang="0">
                  <a:pos x="182" y="72"/>
                </a:cxn>
                <a:cxn ang="0">
                  <a:pos x="160" y="68"/>
                </a:cxn>
                <a:cxn ang="0">
                  <a:pos x="150" y="50"/>
                </a:cxn>
                <a:cxn ang="0">
                  <a:pos x="156" y="38"/>
                </a:cxn>
                <a:cxn ang="0">
                  <a:pos x="170" y="32"/>
                </a:cxn>
                <a:cxn ang="0">
                  <a:pos x="226" y="52"/>
                </a:cxn>
                <a:cxn ang="0">
                  <a:pos x="262" y="98"/>
                </a:cxn>
                <a:cxn ang="0">
                  <a:pos x="270" y="138"/>
                </a:cxn>
                <a:cxn ang="0">
                  <a:pos x="266" y="152"/>
                </a:cxn>
                <a:cxn ang="0">
                  <a:pos x="252" y="158"/>
                </a:cxn>
              </a:cxnLst>
              <a:rect l="0" t="0" r="r" b="b"/>
              <a:pathLst>
                <a:path w="300" h="366">
                  <a:moveTo>
                    <a:pt x="158" y="0"/>
                  </a:moveTo>
                  <a:lnTo>
                    <a:pt x="158" y="0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28" y="2"/>
                  </a:lnTo>
                  <a:lnTo>
                    <a:pt x="114" y="6"/>
                  </a:lnTo>
                  <a:lnTo>
                    <a:pt x="100" y="10"/>
                  </a:lnTo>
                  <a:lnTo>
                    <a:pt x="88" y="14"/>
                  </a:lnTo>
                  <a:lnTo>
                    <a:pt x="74" y="22"/>
                  </a:lnTo>
                  <a:lnTo>
                    <a:pt x="62" y="28"/>
                  </a:lnTo>
                  <a:lnTo>
                    <a:pt x="52" y="38"/>
                  </a:lnTo>
                  <a:lnTo>
                    <a:pt x="42" y="48"/>
                  </a:lnTo>
                  <a:lnTo>
                    <a:pt x="32" y="58"/>
                  </a:lnTo>
                  <a:lnTo>
                    <a:pt x="24" y="68"/>
                  </a:lnTo>
                  <a:lnTo>
                    <a:pt x="18" y="82"/>
                  </a:lnTo>
                  <a:lnTo>
                    <a:pt x="12" y="94"/>
                  </a:lnTo>
                  <a:lnTo>
                    <a:pt x="6" y="108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0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4" y="182"/>
                  </a:lnTo>
                  <a:lnTo>
                    <a:pt x="10" y="198"/>
                  </a:lnTo>
                  <a:lnTo>
                    <a:pt x="16" y="214"/>
                  </a:lnTo>
                  <a:lnTo>
                    <a:pt x="26" y="228"/>
                  </a:lnTo>
                  <a:lnTo>
                    <a:pt x="34" y="242"/>
                  </a:lnTo>
                  <a:lnTo>
                    <a:pt x="56" y="266"/>
                  </a:lnTo>
                  <a:lnTo>
                    <a:pt x="56" y="266"/>
                  </a:lnTo>
                  <a:lnTo>
                    <a:pt x="66" y="276"/>
                  </a:lnTo>
                  <a:lnTo>
                    <a:pt x="72" y="290"/>
                  </a:lnTo>
                  <a:lnTo>
                    <a:pt x="72" y="290"/>
                  </a:lnTo>
                  <a:lnTo>
                    <a:pt x="76" y="304"/>
                  </a:lnTo>
                  <a:lnTo>
                    <a:pt x="78" y="322"/>
                  </a:lnTo>
                  <a:lnTo>
                    <a:pt x="78" y="334"/>
                  </a:lnTo>
                  <a:lnTo>
                    <a:pt x="78" y="334"/>
                  </a:lnTo>
                  <a:lnTo>
                    <a:pt x="78" y="340"/>
                  </a:lnTo>
                  <a:lnTo>
                    <a:pt x="80" y="346"/>
                  </a:lnTo>
                  <a:lnTo>
                    <a:pt x="86" y="356"/>
                  </a:lnTo>
                  <a:lnTo>
                    <a:pt x="96" y="364"/>
                  </a:lnTo>
                  <a:lnTo>
                    <a:pt x="102" y="366"/>
                  </a:lnTo>
                  <a:lnTo>
                    <a:pt x="110" y="366"/>
                  </a:lnTo>
                  <a:lnTo>
                    <a:pt x="150" y="366"/>
                  </a:lnTo>
                  <a:lnTo>
                    <a:pt x="150" y="366"/>
                  </a:lnTo>
                  <a:lnTo>
                    <a:pt x="192" y="366"/>
                  </a:lnTo>
                  <a:lnTo>
                    <a:pt x="192" y="366"/>
                  </a:lnTo>
                  <a:lnTo>
                    <a:pt x="198" y="366"/>
                  </a:lnTo>
                  <a:lnTo>
                    <a:pt x="204" y="364"/>
                  </a:lnTo>
                  <a:lnTo>
                    <a:pt x="214" y="356"/>
                  </a:lnTo>
                  <a:lnTo>
                    <a:pt x="220" y="346"/>
                  </a:lnTo>
                  <a:lnTo>
                    <a:pt x="222" y="340"/>
                  </a:lnTo>
                  <a:lnTo>
                    <a:pt x="224" y="334"/>
                  </a:lnTo>
                  <a:lnTo>
                    <a:pt x="224" y="322"/>
                  </a:lnTo>
                  <a:lnTo>
                    <a:pt x="224" y="322"/>
                  </a:lnTo>
                  <a:lnTo>
                    <a:pt x="224" y="304"/>
                  </a:lnTo>
                  <a:lnTo>
                    <a:pt x="228" y="290"/>
                  </a:lnTo>
                  <a:lnTo>
                    <a:pt x="228" y="290"/>
                  </a:lnTo>
                  <a:lnTo>
                    <a:pt x="236" y="276"/>
                  </a:lnTo>
                  <a:lnTo>
                    <a:pt x="244" y="266"/>
                  </a:lnTo>
                  <a:lnTo>
                    <a:pt x="244" y="266"/>
                  </a:lnTo>
                  <a:lnTo>
                    <a:pt x="266" y="242"/>
                  </a:lnTo>
                  <a:lnTo>
                    <a:pt x="276" y="228"/>
                  </a:lnTo>
                  <a:lnTo>
                    <a:pt x="284" y="214"/>
                  </a:lnTo>
                  <a:lnTo>
                    <a:pt x="290" y="198"/>
                  </a:lnTo>
                  <a:lnTo>
                    <a:pt x="296" y="182"/>
                  </a:lnTo>
                  <a:lnTo>
                    <a:pt x="298" y="166"/>
                  </a:lnTo>
                  <a:lnTo>
                    <a:pt x="300" y="150"/>
                  </a:lnTo>
                  <a:lnTo>
                    <a:pt x="300" y="150"/>
                  </a:lnTo>
                  <a:lnTo>
                    <a:pt x="300" y="136"/>
                  </a:lnTo>
                  <a:lnTo>
                    <a:pt x="298" y="122"/>
                  </a:lnTo>
                  <a:lnTo>
                    <a:pt x="294" y="108"/>
                  </a:lnTo>
                  <a:lnTo>
                    <a:pt x="290" y="94"/>
                  </a:lnTo>
                  <a:lnTo>
                    <a:pt x="284" y="82"/>
                  </a:lnTo>
                  <a:lnTo>
                    <a:pt x="276" y="70"/>
                  </a:lnTo>
                  <a:lnTo>
                    <a:pt x="268" y="58"/>
                  </a:lnTo>
                  <a:lnTo>
                    <a:pt x="260" y="48"/>
                  </a:lnTo>
                  <a:lnTo>
                    <a:pt x="250" y="38"/>
                  </a:lnTo>
                  <a:lnTo>
                    <a:pt x="238" y="30"/>
                  </a:lnTo>
                  <a:lnTo>
                    <a:pt x="226" y="22"/>
                  </a:lnTo>
                  <a:lnTo>
                    <a:pt x="214" y="14"/>
                  </a:lnTo>
                  <a:lnTo>
                    <a:pt x="202" y="10"/>
                  </a:lnTo>
                  <a:lnTo>
                    <a:pt x="188" y="6"/>
                  </a:lnTo>
                  <a:lnTo>
                    <a:pt x="174" y="2"/>
                  </a:lnTo>
                  <a:lnTo>
                    <a:pt x="158" y="0"/>
                  </a:lnTo>
                  <a:lnTo>
                    <a:pt x="158" y="0"/>
                  </a:lnTo>
                  <a:close/>
                  <a:moveTo>
                    <a:pt x="252" y="158"/>
                  </a:moveTo>
                  <a:lnTo>
                    <a:pt x="252" y="158"/>
                  </a:lnTo>
                  <a:lnTo>
                    <a:pt x="244" y="156"/>
                  </a:lnTo>
                  <a:lnTo>
                    <a:pt x="238" y="152"/>
                  </a:lnTo>
                  <a:lnTo>
                    <a:pt x="238" y="152"/>
                  </a:lnTo>
                  <a:lnTo>
                    <a:pt x="234" y="146"/>
                  </a:lnTo>
                  <a:lnTo>
                    <a:pt x="232" y="138"/>
                  </a:lnTo>
                  <a:lnTo>
                    <a:pt x="232" y="138"/>
                  </a:lnTo>
                  <a:lnTo>
                    <a:pt x="232" y="126"/>
                  </a:lnTo>
                  <a:lnTo>
                    <a:pt x="228" y="112"/>
                  </a:lnTo>
                  <a:lnTo>
                    <a:pt x="222" y="102"/>
                  </a:lnTo>
                  <a:lnTo>
                    <a:pt x="214" y="92"/>
                  </a:lnTo>
                  <a:lnTo>
                    <a:pt x="204" y="84"/>
                  </a:lnTo>
                  <a:lnTo>
                    <a:pt x="194" y="76"/>
                  </a:lnTo>
                  <a:lnTo>
                    <a:pt x="182" y="72"/>
                  </a:lnTo>
                  <a:lnTo>
                    <a:pt x="168" y="70"/>
                  </a:lnTo>
                  <a:lnTo>
                    <a:pt x="168" y="70"/>
                  </a:lnTo>
                  <a:lnTo>
                    <a:pt x="160" y="68"/>
                  </a:lnTo>
                  <a:lnTo>
                    <a:pt x="154" y="64"/>
                  </a:lnTo>
                  <a:lnTo>
                    <a:pt x="150" y="58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2" y="42"/>
                  </a:lnTo>
                  <a:lnTo>
                    <a:pt x="156" y="38"/>
                  </a:lnTo>
                  <a:lnTo>
                    <a:pt x="162" y="34"/>
                  </a:lnTo>
                  <a:lnTo>
                    <a:pt x="170" y="32"/>
                  </a:lnTo>
                  <a:lnTo>
                    <a:pt x="170" y="32"/>
                  </a:lnTo>
                  <a:lnTo>
                    <a:pt x="190" y="36"/>
                  </a:lnTo>
                  <a:lnTo>
                    <a:pt x="210" y="42"/>
                  </a:lnTo>
                  <a:lnTo>
                    <a:pt x="226" y="52"/>
                  </a:lnTo>
                  <a:lnTo>
                    <a:pt x="242" y="66"/>
                  </a:lnTo>
                  <a:lnTo>
                    <a:pt x="254" y="80"/>
                  </a:lnTo>
                  <a:lnTo>
                    <a:pt x="262" y="98"/>
                  </a:lnTo>
                  <a:lnTo>
                    <a:pt x="268" y="118"/>
                  </a:lnTo>
                  <a:lnTo>
                    <a:pt x="270" y="138"/>
                  </a:lnTo>
                  <a:lnTo>
                    <a:pt x="270" y="138"/>
                  </a:lnTo>
                  <a:lnTo>
                    <a:pt x="270" y="146"/>
                  </a:lnTo>
                  <a:lnTo>
                    <a:pt x="266" y="152"/>
                  </a:lnTo>
                  <a:lnTo>
                    <a:pt x="266" y="152"/>
                  </a:lnTo>
                  <a:lnTo>
                    <a:pt x="260" y="156"/>
                  </a:lnTo>
                  <a:lnTo>
                    <a:pt x="252" y="158"/>
                  </a:lnTo>
                  <a:lnTo>
                    <a:pt x="252" y="1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tangle 50">
              <a:extLst>
                <a:ext uri="{FF2B5EF4-FFF2-40B4-BE49-F238E27FC236}">
                  <a16:creationId xmlns:a16="http://schemas.microsoft.com/office/drawing/2014/main" xmlns="" id="{EC3069E3-A137-4922-8A44-836D5469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5" y="1609725"/>
              <a:ext cx="234950" cy="1143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tangle 51">
              <a:extLst>
                <a:ext uri="{FF2B5EF4-FFF2-40B4-BE49-F238E27FC236}">
                  <a16:creationId xmlns:a16="http://schemas.microsoft.com/office/drawing/2014/main" xmlns="" id="{7434DC42-818A-4920-B618-DB9A815C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8325" y="1765300"/>
              <a:ext cx="234950" cy="508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52">
              <a:extLst>
                <a:ext uri="{FF2B5EF4-FFF2-40B4-BE49-F238E27FC236}">
                  <a16:creationId xmlns:a16="http://schemas.microsoft.com/office/drawing/2014/main" xmlns="" id="{F58F62C5-4977-470F-98B8-A364A7FC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7225" y="911225"/>
              <a:ext cx="53975" cy="180975"/>
            </a:xfrm>
            <a:custGeom>
              <a:avLst/>
              <a:gdLst/>
              <a:ahLst/>
              <a:cxnLst>
                <a:cxn ang="0">
                  <a:pos x="34" y="112"/>
                </a:cxn>
                <a:cxn ang="0">
                  <a:pos x="4" y="114"/>
                </a:cxn>
                <a:cxn ang="0">
                  <a:pos x="0" y="0"/>
                </a:cxn>
                <a:cxn ang="0">
                  <a:pos x="28" y="0"/>
                </a:cxn>
                <a:cxn ang="0">
                  <a:pos x="34" y="112"/>
                </a:cxn>
              </a:cxnLst>
              <a:rect l="0" t="0" r="r" b="b"/>
              <a:pathLst>
                <a:path w="34" h="114">
                  <a:moveTo>
                    <a:pt x="34" y="112"/>
                  </a:moveTo>
                  <a:lnTo>
                    <a:pt x="4" y="114"/>
                  </a:lnTo>
                  <a:lnTo>
                    <a:pt x="0" y="0"/>
                  </a:lnTo>
                  <a:lnTo>
                    <a:pt x="28" y="0"/>
                  </a:lnTo>
                  <a:lnTo>
                    <a:pt x="3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xmlns="" id="{4E10C322-C29D-493F-87D6-B94057314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962025"/>
              <a:ext cx="130175" cy="177800"/>
            </a:xfrm>
            <a:custGeom>
              <a:avLst/>
              <a:gdLst/>
              <a:ahLst/>
              <a:cxnLst>
                <a:cxn ang="0">
                  <a:pos x="58" y="112"/>
                </a:cxn>
                <a:cxn ang="0">
                  <a:pos x="0" y="14"/>
                </a:cxn>
                <a:cxn ang="0">
                  <a:pos x="26" y="0"/>
                </a:cxn>
                <a:cxn ang="0">
                  <a:pos x="82" y="98"/>
                </a:cxn>
                <a:cxn ang="0">
                  <a:pos x="58" y="112"/>
                </a:cxn>
              </a:cxnLst>
              <a:rect l="0" t="0" r="r" b="b"/>
              <a:pathLst>
                <a:path w="82" h="112">
                  <a:moveTo>
                    <a:pt x="58" y="112"/>
                  </a:moveTo>
                  <a:lnTo>
                    <a:pt x="0" y="14"/>
                  </a:lnTo>
                  <a:lnTo>
                    <a:pt x="26" y="0"/>
                  </a:lnTo>
                  <a:lnTo>
                    <a:pt x="82" y="98"/>
                  </a:lnTo>
                  <a:lnTo>
                    <a:pt x="58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54">
              <a:extLst>
                <a:ext uri="{FF2B5EF4-FFF2-40B4-BE49-F238E27FC236}">
                  <a16:creationId xmlns:a16="http://schemas.microsoft.com/office/drawing/2014/main" xmlns="" id="{644D38DE-B485-4254-8ABB-A07D39D0B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700" y="1123950"/>
              <a:ext cx="180975" cy="13017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14" y="58"/>
                </a:cxn>
                <a:cxn ang="0">
                  <a:pos x="98" y="82"/>
                </a:cxn>
                <a:cxn ang="0">
                  <a:pos x="0" y="26"/>
                </a:cxn>
                <a:cxn ang="0">
                  <a:pos x="14" y="0"/>
                </a:cxn>
              </a:cxnLst>
              <a:rect l="0" t="0" r="r" b="b"/>
              <a:pathLst>
                <a:path w="114" h="82">
                  <a:moveTo>
                    <a:pt x="14" y="0"/>
                  </a:moveTo>
                  <a:lnTo>
                    <a:pt x="114" y="58"/>
                  </a:lnTo>
                  <a:lnTo>
                    <a:pt x="98" y="82"/>
                  </a:lnTo>
                  <a:lnTo>
                    <a:pt x="0" y="2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55">
              <a:extLst>
                <a:ext uri="{FF2B5EF4-FFF2-40B4-BE49-F238E27FC236}">
                  <a16:creationId xmlns:a16="http://schemas.microsoft.com/office/drawing/2014/main" xmlns="" id="{A8A52C3D-2360-47F4-98ED-C9AF6A4B3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750" y="1123950"/>
              <a:ext cx="177800" cy="130175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0" y="58"/>
                </a:cxn>
                <a:cxn ang="0">
                  <a:pos x="14" y="82"/>
                </a:cxn>
                <a:cxn ang="0">
                  <a:pos x="112" y="26"/>
                </a:cxn>
                <a:cxn ang="0">
                  <a:pos x="98" y="0"/>
                </a:cxn>
              </a:cxnLst>
              <a:rect l="0" t="0" r="r" b="b"/>
              <a:pathLst>
                <a:path w="112" h="82">
                  <a:moveTo>
                    <a:pt x="98" y="0"/>
                  </a:moveTo>
                  <a:lnTo>
                    <a:pt x="0" y="58"/>
                  </a:lnTo>
                  <a:lnTo>
                    <a:pt x="14" y="82"/>
                  </a:lnTo>
                  <a:lnTo>
                    <a:pt x="112" y="26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56">
              <a:extLst>
                <a:ext uri="{FF2B5EF4-FFF2-40B4-BE49-F238E27FC236}">
                  <a16:creationId xmlns:a16="http://schemas.microsoft.com/office/drawing/2014/main" xmlns="" id="{FE25B426-A459-402F-864D-B32E8A2C5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6450" y="962025"/>
              <a:ext cx="130175" cy="177800"/>
            </a:xfrm>
            <a:custGeom>
              <a:avLst/>
              <a:gdLst/>
              <a:ahLst/>
              <a:cxnLst>
                <a:cxn ang="0">
                  <a:pos x="26" y="112"/>
                </a:cxn>
                <a:cxn ang="0">
                  <a:pos x="0" y="98"/>
                </a:cxn>
                <a:cxn ang="0">
                  <a:pos x="58" y="0"/>
                </a:cxn>
                <a:cxn ang="0">
                  <a:pos x="82" y="14"/>
                </a:cxn>
                <a:cxn ang="0">
                  <a:pos x="26" y="112"/>
                </a:cxn>
              </a:cxnLst>
              <a:rect l="0" t="0" r="r" b="b"/>
              <a:pathLst>
                <a:path w="82" h="112">
                  <a:moveTo>
                    <a:pt x="26" y="112"/>
                  </a:moveTo>
                  <a:lnTo>
                    <a:pt x="0" y="98"/>
                  </a:lnTo>
                  <a:lnTo>
                    <a:pt x="58" y="0"/>
                  </a:lnTo>
                  <a:lnTo>
                    <a:pt x="82" y="14"/>
                  </a:lnTo>
                  <a:lnTo>
                    <a:pt x="26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sng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Freeform 124">
            <a:extLst>
              <a:ext uri="{FF2B5EF4-FFF2-40B4-BE49-F238E27FC236}">
                <a16:creationId xmlns:a16="http://schemas.microsoft.com/office/drawing/2014/main" xmlns="" id="{8DB8B049-08ED-4EC9-9CEB-1818EB3FCE35}"/>
              </a:ext>
            </a:extLst>
          </p:cNvPr>
          <p:cNvSpPr>
            <a:spLocks noEditPoints="1"/>
          </p:cNvSpPr>
          <p:nvPr/>
        </p:nvSpPr>
        <p:spPr bwMode="auto">
          <a:xfrm>
            <a:off x="8202421" y="2569921"/>
            <a:ext cx="523875" cy="644525"/>
          </a:xfrm>
          <a:custGeom>
            <a:avLst/>
            <a:gdLst/>
            <a:ahLst/>
            <a:cxnLst>
              <a:cxn ang="0">
                <a:pos x="318" y="292"/>
              </a:cxn>
              <a:cxn ang="0">
                <a:pos x="288" y="262"/>
              </a:cxn>
              <a:cxn ang="0">
                <a:pos x="248" y="244"/>
              </a:cxn>
              <a:cxn ang="0">
                <a:pos x="220" y="346"/>
              </a:cxn>
              <a:cxn ang="0">
                <a:pos x="214" y="358"/>
              </a:cxn>
              <a:cxn ang="0">
                <a:pos x="202" y="362"/>
              </a:cxn>
              <a:cxn ang="0">
                <a:pos x="196" y="362"/>
              </a:cxn>
              <a:cxn ang="0">
                <a:pos x="186" y="352"/>
              </a:cxn>
              <a:cxn ang="0">
                <a:pos x="186" y="266"/>
              </a:cxn>
              <a:cxn ang="0">
                <a:pos x="184" y="258"/>
              </a:cxn>
              <a:cxn ang="0">
                <a:pos x="172" y="246"/>
              </a:cxn>
              <a:cxn ang="0">
                <a:pos x="164" y="244"/>
              </a:cxn>
              <a:cxn ang="0">
                <a:pos x="150" y="250"/>
              </a:cxn>
              <a:cxn ang="0">
                <a:pos x="144" y="266"/>
              </a:cxn>
              <a:cxn ang="0">
                <a:pos x="144" y="346"/>
              </a:cxn>
              <a:cxn ang="0">
                <a:pos x="138" y="358"/>
              </a:cxn>
              <a:cxn ang="0">
                <a:pos x="126" y="362"/>
              </a:cxn>
              <a:cxn ang="0">
                <a:pos x="120" y="362"/>
              </a:cxn>
              <a:cxn ang="0">
                <a:pos x="110" y="352"/>
              </a:cxn>
              <a:cxn ang="0">
                <a:pos x="80" y="244"/>
              </a:cxn>
              <a:cxn ang="0">
                <a:pos x="60" y="252"/>
              </a:cxn>
              <a:cxn ang="0">
                <a:pos x="24" y="276"/>
              </a:cxn>
              <a:cxn ang="0">
                <a:pos x="10" y="292"/>
              </a:cxn>
              <a:cxn ang="0">
                <a:pos x="2" y="310"/>
              </a:cxn>
              <a:cxn ang="0">
                <a:pos x="0" y="330"/>
              </a:cxn>
              <a:cxn ang="0">
                <a:pos x="0" y="354"/>
              </a:cxn>
              <a:cxn ang="0">
                <a:pos x="0" y="372"/>
              </a:cxn>
              <a:cxn ang="0">
                <a:pos x="2" y="384"/>
              </a:cxn>
              <a:cxn ang="0">
                <a:pos x="10" y="396"/>
              </a:cxn>
              <a:cxn ang="0">
                <a:pos x="20" y="402"/>
              </a:cxn>
              <a:cxn ang="0">
                <a:pos x="34" y="406"/>
              </a:cxn>
              <a:cxn ang="0">
                <a:pos x="296" y="406"/>
              </a:cxn>
              <a:cxn ang="0">
                <a:pos x="308" y="402"/>
              </a:cxn>
              <a:cxn ang="0">
                <a:pos x="320" y="396"/>
              </a:cxn>
              <a:cxn ang="0">
                <a:pos x="326" y="384"/>
              </a:cxn>
              <a:cxn ang="0">
                <a:pos x="330" y="372"/>
              </a:cxn>
              <a:cxn ang="0">
                <a:pos x="330" y="338"/>
              </a:cxn>
              <a:cxn ang="0">
                <a:pos x="330" y="330"/>
              </a:cxn>
              <a:cxn ang="0">
                <a:pos x="326" y="310"/>
              </a:cxn>
              <a:cxn ang="0">
                <a:pos x="318" y="292"/>
              </a:cxn>
              <a:cxn ang="0">
                <a:pos x="76" y="88"/>
              </a:cxn>
              <a:cxn ang="0">
                <a:pos x="78" y="108"/>
              </a:cxn>
              <a:cxn ang="0">
                <a:pos x="88" y="148"/>
              </a:cxn>
              <a:cxn ang="0">
                <a:pos x="110" y="186"/>
              </a:cxn>
              <a:cxn ang="0">
                <a:pos x="126" y="198"/>
              </a:cxn>
              <a:cxn ang="0">
                <a:pos x="144" y="208"/>
              </a:cxn>
              <a:cxn ang="0">
                <a:pos x="164" y="210"/>
              </a:cxn>
              <a:cxn ang="0">
                <a:pos x="174" y="210"/>
              </a:cxn>
              <a:cxn ang="0">
                <a:pos x="194" y="204"/>
              </a:cxn>
              <a:cxn ang="0">
                <a:pos x="210" y="192"/>
              </a:cxn>
              <a:cxn ang="0">
                <a:pos x="230" y="168"/>
              </a:cxn>
              <a:cxn ang="0">
                <a:pos x="248" y="128"/>
              </a:cxn>
              <a:cxn ang="0">
                <a:pos x="254" y="88"/>
              </a:cxn>
              <a:cxn ang="0">
                <a:pos x="252" y="70"/>
              </a:cxn>
              <a:cxn ang="0">
                <a:pos x="238" y="38"/>
              </a:cxn>
              <a:cxn ang="0">
                <a:pos x="214" y="14"/>
              </a:cxn>
              <a:cxn ang="0">
                <a:pos x="182" y="0"/>
              </a:cxn>
              <a:cxn ang="0">
                <a:pos x="164" y="0"/>
              </a:cxn>
              <a:cxn ang="0">
                <a:pos x="130" y="6"/>
              </a:cxn>
              <a:cxn ang="0">
                <a:pos x="102" y="26"/>
              </a:cxn>
              <a:cxn ang="0">
                <a:pos x="82" y="54"/>
              </a:cxn>
              <a:cxn ang="0">
                <a:pos x="76" y="88"/>
              </a:cxn>
            </a:cxnLst>
            <a:rect l="0" t="0" r="r" b="b"/>
            <a:pathLst>
              <a:path w="330" h="406">
                <a:moveTo>
                  <a:pt x="318" y="292"/>
                </a:moveTo>
                <a:lnTo>
                  <a:pt x="318" y="292"/>
                </a:lnTo>
                <a:lnTo>
                  <a:pt x="304" y="276"/>
                </a:lnTo>
                <a:lnTo>
                  <a:pt x="288" y="262"/>
                </a:lnTo>
                <a:lnTo>
                  <a:pt x="270" y="252"/>
                </a:lnTo>
                <a:lnTo>
                  <a:pt x="248" y="244"/>
                </a:lnTo>
                <a:lnTo>
                  <a:pt x="220" y="346"/>
                </a:lnTo>
                <a:lnTo>
                  <a:pt x="220" y="346"/>
                </a:lnTo>
                <a:lnTo>
                  <a:pt x="218" y="352"/>
                </a:lnTo>
                <a:lnTo>
                  <a:pt x="214" y="358"/>
                </a:lnTo>
                <a:lnTo>
                  <a:pt x="210" y="362"/>
                </a:lnTo>
                <a:lnTo>
                  <a:pt x="202" y="362"/>
                </a:lnTo>
                <a:lnTo>
                  <a:pt x="202" y="362"/>
                </a:lnTo>
                <a:lnTo>
                  <a:pt x="196" y="362"/>
                </a:lnTo>
                <a:lnTo>
                  <a:pt x="190" y="358"/>
                </a:lnTo>
                <a:lnTo>
                  <a:pt x="186" y="352"/>
                </a:lnTo>
                <a:lnTo>
                  <a:pt x="186" y="346"/>
                </a:lnTo>
                <a:lnTo>
                  <a:pt x="186" y="266"/>
                </a:lnTo>
                <a:lnTo>
                  <a:pt x="186" y="266"/>
                </a:lnTo>
                <a:lnTo>
                  <a:pt x="184" y="258"/>
                </a:lnTo>
                <a:lnTo>
                  <a:pt x="180" y="250"/>
                </a:lnTo>
                <a:lnTo>
                  <a:pt x="172" y="246"/>
                </a:lnTo>
                <a:lnTo>
                  <a:pt x="164" y="244"/>
                </a:lnTo>
                <a:lnTo>
                  <a:pt x="164" y="244"/>
                </a:lnTo>
                <a:lnTo>
                  <a:pt x="156" y="246"/>
                </a:lnTo>
                <a:lnTo>
                  <a:pt x="150" y="250"/>
                </a:lnTo>
                <a:lnTo>
                  <a:pt x="144" y="258"/>
                </a:lnTo>
                <a:lnTo>
                  <a:pt x="144" y="266"/>
                </a:lnTo>
                <a:lnTo>
                  <a:pt x="144" y="346"/>
                </a:lnTo>
                <a:lnTo>
                  <a:pt x="144" y="346"/>
                </a:lnTo>
                <a:lnTo>
                  <a:pt x="142" y="352"/>
                </a:lnTo>
                <a:lnTo>
                  <a:pt x="138" y="358"/>
                </a:lnTo>
                <a:lnTo>
                  <a:pt x="132" y="362"/>
                </a:lnTo>
                <a:lnTo>
                  <a:pt x="126" y="362"/>
                </a:lnTo>
                <a:lnTo>
                  <a:pt x="126" y="362"/>
                </a:lnTo>
                <a:lnTo>
                  <a:pt x="120" y="362"/>
                </a:lnTo>
                <a:lnTo>
                  <a:pt x="114" y="358"/>
                </a:lnTo>
                <a:lnTo>
                  <a:pt x="110" y="352"/>
                </a:lnTo>
                <a:lnTo>
                  <a:pt x="110" y="346"/>
                </a:lnTo>
                <a:lnTo>
                  <a:pt x="80" y="244"/>
                </a:lnTo>
                <a:lnTo>
                  <a:pt x="80" y="244"/>
                </a:lnTo>
                <a:lnTo>
                  <a:pt x="60" y="252"/>
                </a:lnTo>
                <a:lnTo>
                  <a:pt x="40" y="262"/>
                </a:lnTo>
                <a:lnTo>
                  <a:pt x="24" y="276"/>
                </a:lnTo>
                <a:lnTo>
                  <a:pt x="10" y="292"/>
                </a:lnTo>
                <a:lnTo>
                  <a:pt x="10" y="292"/>
                </a:lnTo>
                <a:lnTo>
                  <a:pt x="6" y="300"/>
                </a:lnTo>
                <a:lnTo>
                  <a:pt x="2" y="310"/>
                </a:lnTo>
                <a:lnTo>
                  <a:pt x="0" y="330"/>
                </a:lnTo>
                <a:lnTo>
                  <a:pt x="0" y="330"/>
                </a:lnTo>
                <a:lnTo>
                  <a:pt x="0" y="338"/>
                </a:lnTo>
                <a:lnTo>
                  <a:pt x="0" y="354"/>
                </a:lnTo>
                <a:lnTo>
                  <a:pt x="0" y="372"/>
                </a:lnTo>
                <a:lnTo>
                  <a:pt x="0" y="372"/>
                </a:lnTo>
                <a:lnTo>
                  <a:pt x="0" y="378"/>
                </a:lnTo>
                <a:lnTo>
                  <a:pt x="2" y="384"/>
                </a:lnTo>
                <a:lnTo>
                  <a:pt x="6" y="390"/>
                </a:lnTo>
                <a:lnTo>
                  <a:pt x="10" y="396"/>
                </a:lnTo>
                <a:lnTo>
                  <a:pt x="14" y="400"/>
                </a:lnTo>
                <a:lnTo>
                  <a:pt x="20" y="402"/>
                </a:lnTo>
                <a:lnTo>
                  <a:pt x="26" y="404"/>
                </a:lnTo>
                <a:lnTo>
                  <a:pt x="34" y="406"/>
                </a:lnTo>
                <a:lnTo>
                  <a:pt x="296" y="406"/>
                </a:lnTo>
                <a:lnTo>
                  <a:pt x="296" y="406"/>
                </a:lnTo>
                <a:lnTo>
                  <a:pt x="302" y="404"/>
                </a:lnTo>
                <a:lnTo>
                  <a:pt x="308" y="402"/>
                </a:lnTo>
                <a:lnTo>
                  <a:pt x="314" y="400"/>
                </a:lnTo>
                <a:lnTo>
                  <a:pt x="320" y="396"/>
                </a:lnTo>
                <a:lnTo>
                  <a:pt x="324" y="390"/>
                </a:lnTo>
                <a:lnTo>
                  <a:pt x="326" y="384"/>
                </a:lnTo>
                <a:lnTo>
                  <a:pt x="328" y="378"/>
                </a:lnTo>
                <a:lnTo>
                  <a:pt x="330" y="372"/>
                </a:lnTo>
                <a:lnTo>
                  <a:pt x="330" y="354"/>
                </a:lnTo>
                <a:lnTo>
                  <a:pt x="330" y="338"/>
                </a:lnTo>
                <a:lnTo>
                  <a:pt x="330" y="338"/>
                </a:lnTo>
                <a:lnTo>
                  <a:pt x="330" y="330"/>
                </a:lnTo>
                <a:lnTo>
                  <a:pt x="330" y="330"/>
                </a:lnTo>
                <a:lnTo>
                  <a:pt x="326" y="310"/>
                </a:lnTo>
                <a:lnTo>
                  <a:pt x="324" y="300"/>
                </a:lnTo>
                <a:lnTo>
                  <a:pt x="318" y="292"/>
                </a:lnTo>
                <a:lnTo>
                  <a:pt x="318" y="292"/>
                </a:lnTo>
                <a:close/>
                <a:moveTo>
                  <a:pt x="76" y="88"/>
                </a:moveTo>
                <a:lnTo>
                  <a:pt x="76" y="88"/>
                </a:lnTo>
                <a:lnTo>
                  <a:pt x="78" y="108"/>
                </a:lnTo>
                <a:lnTo>
                  <a:pt x="82" y="128"/>
                </a:lnTo>
                <a:lnTo>
                  <a:pt x="88" y="148"/>
                </a:lnTo>
                <a:lnTo>
                  <a:pt x="98" y="168"/>
                </a:lnTo>
                <a:lnTo>
                  <a:pt x="110" y="186"/>
                </a:lnTo>
                <a:lnTo>
                  <a:pt x="118" y="192"/>
                </a:lnTo>
                <a:lnTo>
                  <a:pt x="126" y="198"/>
                </a:lnTo>
                <a:lnTo>
                  <a:pt x="134" y="204"/>
                </a:lnTo>
                <a:lnTo>
                  <a:pt x="144" y="208"/>
                </a:lnTo>
                <a:lnTo>
                  <a:pt x="154" y="210"/>
                </a:lnTo>
                <a:lnTo>
                  <a:pt x="164" y="210"/>
                </a:lnTo>
                <a:lnTo>
                  <a:pt x="164" y="210"/>
                </a:lnTo>
                <a:lnTo>
                  <a:pt x="174" y="210"/>
                </a:lnTo>
                <a:lnTo>
                  <a:pt x="184" y="208"/>
                </a:lnTo>
                <a:lnTo>
                  <a:pt x="194" y="204"/>
                </a:lnTo>
                <a:lnTo>
                  <a:pt x="202" y="198"/>
                </a:lnTo>
                <a:lnTo>
                  <a:pt x="210" y="192"/>
                </a:lnTo>
                <a:lnTo>
                  <a:pt x="218" y="186"/>
                </a:lnTo>
                <a:lnTo>
                  <a:pt x="230" y="168"/>
                </a:lnTo>
                <a:lnTo>
                  <a:pt x="240" y="148"/>
                </a:lnTo>
                <a:lnTo>
                  <a:pt x="248" y="128"/>
                </a:lnTo>
                <a:lnTo>
                  <a:pt x="252" y="108"/>
                </a:lnTo>
                <a:lnTo>
                  <a:pt x="254" y="88"/>
                </a:lnTo>
                <a:lnTo>
                  <a:pt x="254" y="88"/>
                </a:lnTo>
                <a:lnTo>
                  <a:pt x="252" y="70"/>
                </a:lnTo>
                <a:lnTo>
                  <a:pt x="246" y="54"/>
                </a:lnTo>
                <a:lnTo>
                  <a:pt x="238" y="38"/>
                </a:lnTo>
                <a:lnTo>
                  <a:pt x="228" y="26"/>
                </a:lnTo>
                <a:lnTo>
                  <a:pt x="214" y="14"/>
                </a:lnTo>
                <a:lnTo>
                  <a:pt x="200" y="6"/>
                </a:lnTo>
                <a:lnTo>
                  <a:pt x="182" y="0"/>
                </a:lnTo>
                <a:lnTo>
                  <a:pt x="164" y="0"/>
                </a:lnTo>
                <a:lnTo>
                  <a:pt x="164" y="0"/>
                </a:lnTo>
                <a:lnTo>
                  <a:pt x="146" y="0"/>
                </a:lnTo>
                <a:lnTo>
                  <a:pt x="130" y="6"/>
                </a:lnTo>
                <a:lnTo>
                  <a:pt x="114" y="14"/>
                </a:lnTo>
                <a:lnTo>
                  <a:pt x="102" y="26"/>
                </a:lnTo>
                <a:lnTo>
                  <a:pt x="90" y="38"/>
                </a:lnTo>
                <a:lnTo>
                  <a:pt x="82" y="54"/>
                </a:lnTo>
                <a:lnTo>
                  <a:pt x="78" y="70"/>
                </a:lnTo>
                <a:lnTo>
                  <a:pt x="76" y="88"/>
                </a:lnTo>
                <a:lnTo>
                  <a:pt x="76" y="88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sng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A69E1544-A5DE-41B6-9372-4E5038E9CFA9}"/>
              </a:ext>
            </a:extLst>
          </p:cNvPr>
          <p:cNvSpPr txBox="1"/>
          <p:nvPr/>
        </p:nvSpPr>
        <p:spPr>
          <a:xfrm>
            <a:off x="2844007" y="2434880"/>
            <a:ext cx="111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議題課程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26147462-655B-4F4E-AA56-098EAADF8BCE}"/>
              </a:ext>
            </a:extLst>
          </p:cNvPr>
          <p:cNvSpPr txBox="1"/>
          <p:nvPr/>
        </p:nvSpPr>
        <p:spPr>
          <a:xfrm>
            <a:off x="5446040" y="2235281"/>
            <a:ext cx="129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51</a:t>
            </a:r>
            <a:r>
              <a:rPr kumimoji="0" lang="en-US" altLang="zh-CN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</a:t>
            </a:r>
            <a:endParaRPr kumimoji="0" lang="zh-CN" altLang="en-US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xmlns="" id="{BAF50146-3868-4F55-8049-F42B899AB210}"/>
              </a:ext>
            </a:extLst>
          </p:cNvPr>
          <p:cNvCxnSpPr/>
          <p:nvPr/>
        </p:nvCxnSpPr>
        <p:spPr>
          <a:xfrm>
            <a:off x="5431292" y="3015733"/>
            <a:ext cx="11759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上箭头 45">
            <a:extLst>
              <a:ext uri="{FF2B5EF4-FFF2-40B4-BE49-F238E27FC236}">
                <a16:creationId xmlns:a16="http://schemas.microsoft.com/office/drawing/2014/main" xmlns="" id="{E8C4CA70-AEC8-4689-9258-9EB8199C0B55}"/>
              </a:ext>
            </a:extLst>
          </p:cNvPr>
          <p:cNvSpPr/>
          <p:nvPr/>
        </p:nvSpPr>
        <p:spPr>
          <a:xfrm>
            <a:off x="5867400" y="3172570"/>
            <a:ext cx="427703" cy="479094"/>
          </a:xfrm>
          <a:prstGeom prst="up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六边形 27">
            <a:extLst>
              <a:ext uri="{FF2B5EF4-FFF2-40B4-BE49-F238E27FC236}">
                <a16:creationId xmlns:a16="http://schemas.microsoft.com/office/drawing/2014/main" xmlns="" id="{4C07D8C3-666D-445E-BBB8-3CA450E877BD}"/>
              </a:ext>
            </a:extLst>
          </p:cNvPr>
          <p:cNvSpPr/>
          <p:nvPr/>
        </p:nvSpPr>
        <p:spPr>
          <a:xfrm rot="19700829">
            <a:off x="9908617" y="2312444"/>
            <a:ext cx="1534157" cy="1335558"/>
          </a:xfrm>
          <a:prstGeom prst="hexagon">
            <a:avLst>
              <a:gd name="adj" fmla="val 30369"/>
              <a:gd name="vf" fmla="val 115470"/>
            </a:avLst>
          </a:prstGeom>
          <a:solidFill>
            <a:srgbClr val="FF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6EF90068-43BA-46B2-B418-AFC39573C5E1}"/>
              </a:ext>
            </a:extLst>
          </p:cNvPr>
          <p:cNvSpPr txBox="1"/>
          <p:nvPr/>
        </p:nvSpPr>
        <p:spPr>
          <a:xfrm>
            <a:off x="10115049" y="2589224"/>
            <a:ext cx="11115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雛形產生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6" name="AutoShape 2" descr="三個臭皮匠- 維基百科，自由的百科全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6628" name="AutoShape 4" descr="三個臭皮匠- 維基百科，自由的百科全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6630" name="Picture 6" descr="小小兵】小小兵立大功- 西影網WSM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42200" y="2171701"/>
            <a:ext cx="2100264" cy="1400176"/>
          </a:xfrm>
          <a:prstGeom prst="rect">
            <a:avLst/>
          </a:prstGeom>
          <a:noFill/>
        </p:spPr>
      </p:pic>
      <p:pic>
        <p:nvPicPr>
          <p:cNvPr id="36" name="圖片 35" descr="寒假研習1.jpg"/>
          <p:cNvPicPr>
            <a:picLocks noChangeAspect="1"/>
          </p:cNvPicPr>
          <p:nvPr/>
        </p:nvPicPr>
        <p:blipFill>
          <a:blip r:embed="rId5" cstate="print"/>
          <a:srcRect l="47309" t="37002" r="37950" b="42756"/>
          <a:stretch>
            <a:fillRect/>
          </a:stretch>
        </p:blipFill>
        <p:spPr>
          <a:xfrm>
            <a:off x="2414586" y="1228725"/>
            <a:ext cx="7100888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38572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0" grpId="0" animBg="1"/>
      <p:bldP spid="11" grpId="0" animBg="1"/>
      <p:bldP spid="23" grpId="0" animBg="1"/>
      <p:bldP spid="24" grpId="0"/>
      <p:bldP spid="25" grpId="0"/>
      <p:bldP spid="27" grpId="0" animBg="1"/>
      <p:bldP spid="28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83DCE98-7079-400E-8764-E91F6B6CCF3A}"/>
              </a:ext>
            </a:extLst>
          </p:cNvPr>
          <p:cNvSpPr txBox="1"/>
          <p:nvPr/>
        </p:nvSpPr>
        <p:spPr>
          <a:xfrm>
            <a:off x="4795783" y="640053"/>
            <a:ext cx="4733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我們與垃圾之間的距離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DA5EBFF4-2B81-4CC0-8C95-07EDB3F334EA}"/>
              </a:ext>
            </a:extLst>
          </p:cNvPr>
          <p:cNvSpPr txBox="1"/>
          <p:nvPr/>
        </p:nvSpPr>
        <p:spPr>
          <a:xfrm>
            <a:off x="5341116" y="1206501"/>
            <a:ext cx="4560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之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垃圾追追追</a:t>
            </a:r>
            <a:endParaRPr lang="zh-CN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="" id="{4C460069-36A6-4F5D-A84B-37A37CC5D86F}"/>
              </a:ext>
            </a:extLst>
          </p:cNvPr>
          <p:cNvSpPr/>
          <p:nvPr/>
        </p:nvSpPr>
        <p:spPr>
          <a:xfrm>
            <a:off x="5017749" y="2504020"/>
            <a:ext cx="2363189" cy="2363189"/>
          </a:xfrm>
          <a:prstGeom prst="ellipse">
            <a:avLst/>
          </a:prstGeom>
          <a:solidFill>
            <a:srgbClr val="FFD200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D612711B-48A1-4F12-8668-CEEDBEFE83FA}"/>
              </a:ext>
            </a:extLst>
          </p:cNvPr>
          <p:cNvSpPr/>
          <p:nvPr/>
        </p:nvSpPr>
        <p:spPr>
          <a:xfrm>
            <a:off x="4903197" y="2389471"/>
            <a:ext cx="2592288" cy="2592288"/>
          </a:xfrm>
          <a:prstGeom prst="ellipse">
            <a:avLst/>
          </a:prstGeom>
          <a:noFill/>
          <a:ln cmpd="sng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84312EC6-AC2F-42D2-A710-50EA28D3BDE4}"/>
              </a:ext>
            </a:extLst>
          </p:cNvPr>
          <p:cNvCxnSpPr>
            <a:stCxn id="7" idx="0"/>
          </p:cNvCxnSpPr>
          <p:nvPr/>
        </p:nvCxnSpPr>
        <p:spPr>
          <a:xfrm>
            <a:off x="6199341" y="2389471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53C7AC1D-95D5-41C0-BD14-5F98AC7FBE7D}"/>
              </a:ext>
            </a:extLst>
          </p:cNvPr>
          <p:cNvCxnSpPr>
            <a:stCxn id="7" idx="4"/>
          </p:cNvCxnSpPr>
          <p:nvPr/>
        </p:nvCxnSpPr>
        <p:spPr>
          <a:xfrm>
            <a:off x="6199341" y="4981759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A1158BA0-D016-46A2-BAC2-FB5DD9884246}"/>
              </a:ext>
            </a:extLst>
          </p:cNvPr>
          <p:cNvGrpSpPr/>
          <p:nvPr/>
        </p:nvGrpSpPr>
        <p:grpSpPr>
          <a:xfrm>
            <a:off x="7702560" y="2029430"/>
            <a:ext cx="720080" cy="720081"/>
            <a:chOff x="3995936" y="1495373"/>
            <a:chExt cx="720080" cy="720080"/>
          </a:xfrm>
          <a:solidFill>
            <a:srgbClr val="FFD200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xmlns="" id="{9453D04E-925E-4B4B-8121-A9160BD33F47}"/>
                </a:ext>
              </a:extLst>
            </p:cNvPr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A34EB770-B3A6-44E9-8CC3-76D890C4264D}"/>
                </a:ext>
              </a:extLst>
            </p:cNvPr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4AC4634A-87B1-4EBC-8C32-630E83187D43}"/>
              </a:ext>
            </a:extLst>
          </p:cNvPr>
          <p:cNvGrpSpPr/>
          <p:nvPr/>
        </p:nvGrpSpPr>
        <p:grpSpPr>
          <a:xfrm>
            <a:off x="7694665" y="4585673"/>
            <a:ext cx="720080" cy="720080"/>
            <a:chOff x="3995936" y="4087662"/>
            <a:chExt cx="720080" cy="720080"/>
          </a:xfrm>
          <a:solidFill>
            <a:srgbClr val="FFD200"/>
          </a:solidFill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2FC79E00-BA4D-41FA-8D37-75E70D691A9A}"/>
                </a:ext>
              </a:extLst>
            </p:cNvPr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xmlns="" id="{B5772195-962C-4562-B387-330D764ED871}"/>
                </a:ext>
              </a:extLst>
            </p:cNvPr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xmlns="" id="{48AB118C-6A60-4965-AC82-C351B6C6508B}"/>
              </a:ext>
            </a:extLst>
          </p:cNvPr>
          <p:cNvCxnSpPr/>
          <p:nvPr/>
        </p:nvCxnSpPr>
        <p:spPr>
          <a:xfrm>
            <a:off x="4658224" y="2387929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xmlns="" id="{BA44319E-9C3C-4116-8E87-2ABBA79817F0}"/>
              </a:ext>
            </a:extLst>
          </p:cNvPr>
          <p:cNvCxnSpPr/>
          <p:nvPr/>
        </p:nvCxnSpPr>
        <p:spPr>
          <a:xfrm>
            <a:off x="4658224" y="4976421"/>
            <a:ext cx="149532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>
            <a:extLst>
              <a:ext uri="{FF2B5EF4-FFF2-40B4-BE49-F238E27FC236}">
                <a16:creationId xmlns:a16="http://schemas.microsoft.com/office/drawing/2014/main" xmlns="" id="{0DD4C840-4858-46AF-81B6-56B7B27994E1}"/>
              </a:ext>
            </a:extLst>
          </p:cNvPr>
          <p:cNvGrpSpPr/>
          <p:nvPr/>
        </p:nvGrpSpPr>
        <p:grpSpPr>
          <a:xfrm>
            <a:off x="3970128" y="2060137"/>
            <a:ext cx="720080" cy="720081"/>
            <a:chOff x="3995936" y="1495373"/>
            <a:chExt cx="720080" cy="720080"/>
          </a:xfrm>
          <a:solidFill>
            <a:srgbClr val="FFD200"/>
          </a:solidFill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659C5687-AD9E-4B32-A156-40B0C4D4883E}"/>
                </a:ext>
              </a:extLst>
            </p:cNvPr>
            <p:cNvSpPr/>
            <p:nvPr/>
          </p:nvSpPr>
          <p:spPr>
            <a:xfrm>
              <a:off x="3995936" y="1495373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9">
              <a:extLst>
                <a:ext uri="{FF2B5EF4-FFF2-40B4-BE49-F238E27FC236}">
                  <a16:creationId xmlns:a16="http://schemas.microsoft.com/office/drawing/2014/main" xmlns="" id="{4FCB67AB-8366-4AFE-AA70-AC03DECC50D8}"/>
                </a:ext>
              </a:extLst>
            </p:cNvPr>
            <p:cNvSpPr txBox="1"/>
            <p:nvPr/>
          </p:nvSpPr>
          <p:spPr>
            <a:xfrm>
              <a:off x="4061545" y="1624511"/>
              <a:ext cx="604653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D2A5F2B2-0158-4B82-9530-0366E76CF3F3}"/>
              </a:ext>
            </a:extLst>
          </p:cNvPr>
          <p:cNvGrpSpPr/>
          <p:nvPr/>
        </p:nvGrpSpPr>
        <p:grpSpPr>
          <a:xfrm>
            <a:off x="3938144" y="4616381"/>
            <a:ext cx="720080" cy="720080"/>
            <a:chOff x="3995936" y="4087662"/>
            <a:chExt cx="720080" cy="720080"/>
          </a:xfrm>
          <a:solidFill>
            <a:srgbClr val="FFD200"/>
          </a:solidFill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F20F38AE-C161-436A-A6F9-8222EDA09D2F}"/>
                </a:ext>
              </a:extLst>
            </p:cNvPr>
            <p:cNvSpPr/>
            <p:nvPr/>
          </p:nvSpPr>
          <p:spPr>
            <a:xfrm>
              <a:off x="3995936" y="4087662"/>
              <a:ext cx="720080" cy="7200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xmlns="" id="{33A11851-1330-4C0A-AA09-E29B1417857B}"/>
                </a:ext>
              </a:extLst>
            </p:cNvPr>
            <p:cNvSpPr txBox="1"/>
            <p:nvPr/>
          </p:nvSpPr>
          <p:spPr>
            <a:xfrm>
              <a:off x="4061545" y="4216800"/>
              <a:ext cx="6046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9">
            <a:extLst>
              <a:ext uri="{FF2B5EF4-FFF2-40B4-BE49-F238E27FC236}">
                <a16:creationId xmlns:a16="http://schemas.microsoft.com/office/drawing/2014/main" xmlns="" id="{0A1DAA30-FB81-4D2C-9064-E4290E61AC2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78086" y="3189451"/>
            <a:ext cx="1225389" cy="1140460"/>
            <a:chOff x="4239" y="2878"/>
            <a:chExt cx="606" cy="564"/>
          </a:xfrm>
          <a:solidFill>
            <a:schemeClr val="bg1"/>
          </a:solidFill>
        </p:grpSpPr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xmlns="" id="{EA2CE2DD-9F8D-4A3D-ABC3-BE2273980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2878"/>
              <a:ext cx="282" cy="219"/>
            </a:xfrm>
            <a:custGeom>
              <a:avLst/>
              <a:gdLst>
                <a:gd name="T0" fmla="*/ 0 w 1242"/>
                <a:gd name="T1" fmla="*/ 483 h 963"/>
                <a:gd name="T2" fmla="*/ 140 w 1242"/>
                <a:gd name="T3" fmla="*/ 622 h 963"/>
                <a:gd name="T4" fmla="*/ 265 w 1242"/>
                <a:gd name="T5" fmla="*/ 606 h 963"/>
                <a:gd name="T6" fmla="*/ 279 w 1242"/>
                <a:gd name="T7" fmla="*/ 690 h 963"/>
                <a:gd name="T8" fmla="*/ 279 w 1242"/>
                <a:gd name="T9" fmla="*/ 963 h 963"/>
                <a:gd name="T10" fmla="*/ 511 w 1242"/>
                <a:gd name="T11" fmla="*/ 963 h 963"/>
                <a:gd name="T12" fmla="*/ 553 w 1242"/>
                <a:gd name="T13" fmla="*/ 953 h 963"/>
                <a:gd name="T14" fmla="*/ 547 w 1242"/>
                <a:gd name="T15" fmla="*/ 867 h 963"/>
                <a:gd name="T16" fmla="*/ 759 w 1242"/>
                <a:gd name="T17" fmla="*/ 675 h 963"/>
                <a:gd name="T18" fmla="*/ 971 w 1242"/>
                <a:gd name="T19" fmla="*/ 867 h 963"/>
                <a:gd name="T20" fmla="*/ 965 w 1242"/>
                <a:gd name="T21" fmla="*/ 953 h 963"/>
                <a:gd name="T22" fmla="*/ 1006 w 1242"/>
                <a:gd name="T23" fmla="*/ 963 h 963"/>
                <a:gd name="T24" fmla="*/ 1239 w 1242"/>
                <a:gd name="T25" fmla="*/ 963 h 963"/>
                <a:gd name="T26" fmla="*/ 1239 w 1242"/>
                <a:gd name="T27" fmla="*/ 117 h 963"/>
                <a:gd name="T28" fmla="*/ 1214 w 1242"/>
                <a:gd name="T29" fmla="*/ 28 h 963"/>
                <a:gd name="T30" fmla="*/ 1118 w 1242"/>
                <a:gd name="T31" fmla="*/ 3 h 963"/>
                <a:gd name="T32" fmla="*/ 279 w 1242"/>
                <a:gd name="T33" fmla="*/ 3 h 963"/>
                <a:gd name="T34" fmla="*/ 279 w 1242"/>
                <a:gd name="T35" fmla="*/ 276 h 963"/>
                <a:gd name="T36" fmla="*/ 265 w 1242"/>
                <a:gd name="T37" fmla="*/ 361 h 963"/>
                <a:gd name="T38" fmla="*/ 140 w 1242"/>
                <a:gd name="T39" fmla="*/ 344 h 963"/>
                <a:gd name="T40" fmla="*/ 0 w 1242"/>
                <a:gd name="T41" fmla="*/ 48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2" h="963">
                  <a:moveTo>
                    <a:pt x="0" y="483"/>
                  </a:moveTo>
                  <a:cubicBezTo>
                    <a:pt x="0" y="560"/>
                    <a:pt x="63" y="622"/>
                    <a:pt x="140" y="622"/>
                  </a:cubicBezTo>
                  <a:cubicBezTo>
                    <a:pt x="209" y="622"/>
                    <a:pt x="243" y="579"/>
                    <a:pt x="265" y="606"/>
                  </a:cubicBezTo>
                  <a:cubicBezTo>
                    <a:pt x="277" y="620"/>
                    <a:pt x="279" y="637"/>
                    <a:pt x="279" y="690"/>
                  </a:cubicBezTo>
                  <a:lnTo>
                    <a:pt x="279" y="963"/>
                  </a:lnTo>
                  <a:lnTo>
                    <a:pt x="511" y="963"/>
                  </a:lnTo>
                  <a:cubicBezTo>
                    <a:pt x="545" y="963"/>
                    <a:pt x="550" y="960"/>
                    <a:pt x="553" y="953"/>
                  </a:cubicBezTo>
                  <a:cubicBezTo>
                    <a:pt x="559" y="940"/>
                    <a:pt x="547" y="918"/>
                    <a:pt x="547" y="867"/>
                  </a:cubicBezTo>
                  <a:cubicBezTo>
                    <a:pt x="547" y="760"/>
                    <a:pt x="660" y="675"/>
                    <a:pt x="759" y="675"/>
                  </a:cubicBezTo>
                  <a:cubicBezTo>
                    <a:pt x="858" y="675"/>
                    <a:pt x="971" y="756"/>
                    <a:pt x="971" y="867"/>
                  </a:cubicBezTo>
                  <a:cubicBezTo>
                    <a:pt x="971" y="918"/>
                    <a:pt x="959" y="940"/>
                    <a:pt x="965" y="953"/>
                  </a:cubicBezTo>
                  <a:cubicBezTo>
                    <a:pt x="967" y="960"/>
                    <a:pt x="972" y="963"/>
                    <a:pt x="1006" y="963"/>
                  </a:cubicBezTo>
                  <a:lnTo>
                    <a:pt x="1239" y="963"/>
                  </a:lnTo>
                  <a:lnTo>
                    <a:pt x="1239" y="117"/>
                  </a:lnTo>
                  <a:cubicBezTo>
                    <a:pt x="1239" y="117"/>
                    <a:pt x="1242" y="57"/>
                    <a:pt x="1214" y="28"/>
                  </a:cubicBezTo>
                  <a:cubicBezTo>
                    <a:pt x="1185" y="0"/>
                    <a:pt x="1118" y="3"/>
                    <a:pt x="1118" y="3"/>
                  </a:cubicBezTo>
                  <a:lnTo>
                    <a:pt x="279" y="3"/>
                  </a:lnTo>
                  <a:lnTo>
                    <a:pt x="279" y="276"/>
                  </a:lnTo>
                  <a:cubicBezTo>
                    <a:pt x="279" y="329"/>
                    <a:pt x="277" y="347"/>
                    <a:pt x="265" y="361"/>
                  </a:cubicBezTo>
                  <a:cubicBezTo>
                    <a:pt x="243" y="388"/>
                    <a:pt x="209" y="344"/>
                    <a:pt x="140" y="344"/>
                  </a:cubicBezTo>
                  <a:cubicBezTo>
                    <a:pt x="63" y="344"/>
                    <a:pt x="0" y="406"/>
                    <a:pt x="0" y="48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xmlns="" id="{11F43EE1-5040-48A8-8B23-A2C5C2BA3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878"/>
              <a:ext cx="219" cy="282"/>
            </a:xfrm>
            <a:custGeom>
              <a:avLst/>
              <a:gdLst>
                <a:gd name="T0" fmla="*/ 5 w 965"/>
                <a:gd name="T1" fmla="*/ 965 h 1244"/>
                <a:gd name="T2" fmla="*/ 279 w 965"/>
                <a:gd name="T3" fmla="*/ 965 h 1244"/>
                <a:gd name="T4" fmla="*/ 363 w 965"/>
                <a:gd name="T5" fmla="*/ 979 h 1244"/>
                <a:gd name="T6" fmla="*/ 346 w 965"/>
                <a:gd name="T7" fmla="*/ 1104 h 1244"/>
                <a:gd name="T8" fmla="*/ 485 w 965"/>
                <a:gd name="T9" fmla="*/ 1244 h 1244"/>
                <a:gd name="T10" fmla="*/ 625 w 965"/>
                <a:gd name="T11" fmla="*/ 1104 h 1244"/>
                <a:gd name="T12" fmla="*/ 608 w 965"/>
                <a:gd name="T13" fmla="*/ 979 h 1244"/>
                <a:gd name="T14" fmla="*/ 692 w 965"/>
                <a:gd name="T15" fmla="*/ 965 h 1244"/>
                <a:gd name="T16" fmla="*/ 965 w 965"/>
                <a:gd name="T17" fmla="*/ 965 h 1244"/>
                <a:gd name="T18" fmla="*/ 965 w 965"/>
                <a:gd name="T19" fmla="*/ 733 h 1244"/>
                <a:gd name="T20" fmla="*/ 955 w 965"/>
                <a:gd name="T21" fmla="*/ 691 h 1244"/>
                <a:gd name="T22" fmla="*/ 869 w 965"/>
                <a:gd name="T23" fmla="*/ 697 h 1244"/>
                <a:gd name="T24" fmla="*/ 677 w 965"/>
                <a:gd name="T25" fmla="*/ 485 h 1244"/>
                <a:gd name="T26" fmla="*/ 869 w 965"/>
                <a:gd name="T27" fmla="*/ 273 h 1244"/>
                <a:gd name="T28" fmla="*/ 955 w 965"/>
                <a:gd name="T29" fmla="*/ 280 h 1244"/>
                <a:gd name="T30" fmla="*/ 965 w 965"/>
                <a:gd name="T31" fmla="*/ 238 h 1244"/>
                <a:gd name="T32" fmla="*/ 965 w 965"/>
                <a:gd name="T33" fmla="*/ 5 h 1244"/>
                <a:gd name="T34" fmla="*/ 141 w 965"/>
                <a:gd name="T35" fmla="*/ 5 h 1244"/>
                <a:gd name="T36" fmla="*/ 31 w 965"/>
                <a:gd name="T37" fmla="*/ 30 h 1244"/>
                <a:gd name="T38" fmla="*/ 5 w 965"/>
                <a:gd name="T39" fmla="*/ 129 h 1244"/>
                <a:gd name="T40" fmla="*/ 5 w 965"/>
                <a:gd name="T41" fmla="*/ 965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65" h="1244">
                  <a:moveTo>
                    <a:pt x="5" y="965"/>
                  </a:moveTo>
                  <a:lnTo>
                    <a:pt x="279" y="965"/>
                  </a:lnTo>
                  <a:cubicBezTo>
                    <a:pt x="331" y="965"/>
                    <a:pt x="349" y="967"/>
                    <a:pt x="363" y="979"/>
                  </a:cubicBezTo>
                  <a:cubicBezTo>
                    <a:pt x="390" y="1001"/>
                    <a:pt x="346" y="1035"/>
                    <a:pt x="346" y="1104"/>
                  </a:cubicBezTo>
                  <a:cubicBezTo>
                    <a:pt x="346" y="1181"/>
                    <a:pt x="409" y="1244"/>
                    <a:pt x="485" y="1244"/>
                  </a:cubicBezTo>
                  <a:cubicBezTo>
                    <a:pt x="562" y="1244"/>
                    <a:pt x="625" y="1181"/>
                    <a:pt x="625" y="1104"/>
                  </a:cubicBezTo>
                  <a:cubicBezTo>
                    <a:pt x="625" y="1035"/>
                    <a:pt x="581" y="1002"/>
                    <a:pt x="608" y="979"/>
                  </a:cubicBezTo>
                  <a:cubicBezTo>
                    <a:pt x="622" y="967"/>
                    <a:pt x="639" y="965"/>
                    <a:pt x="692" y="965"/>
                  </a:cubicBezTo>
                  <a:lnTo>
                    <a:pt x="965" y="965"/>
                  </a:lnTo>
                  <a:lnTo>
                    <a:pt x="965" y="733"/>
                  </a:lnTo>
                  <a:cubicBezTo>
                    <a:pt x="965" y="699"/>
                    <a:pt x="962" y="694"/>
                    <a:pt x="955" y="691"/>
                  </a:cubicBezTo>
                  <a:cubicBezTo>
                    <a:pt x="942" y="685"/>
                    <a:pt x="920" y="697"/>
                    <a:pt x="869" y="697"/>
                  </a:cubicBezTo>
                  <a:cubicBezTo>
                    <a:pt x="762" y="697"/>
                    <a:pt x="677" y="584"/>
                    <a:pt x="677" y="485"/>
                  </a:cubicBezTo>
                  <a:cubicBezTo>
                    <a:pt x="677" y="386"/>
                    <a:pt x="758" y="273"/>
                    <a:pt x="869" y="273"/>
                  </a:cubicBezTo>
                  <a:cubicBezTo>
                    <a:pt x="920" y="273"/>
                    <a:pt x="942" y="285"/>
                    <a:pt x="955" y="280"/>
                  </a:cubicBezTo>
                  <a:cubicBezTo>
                    <a:pt x="962" y="277"/>
                    <a:pt x="965" y="272"/>
                    <a:pt x="965" y="238"/>
                  </a:cubicBezTo>
                  <a:lnTo>
                    <a:pt x="965" y="5"/>
                  </a:lnTo>
                  <a:lnTo>
                    <a:pt x="141" y="5"/>
                  </a:lnTo>
                  <a:cubicBezTo>
                    <a:pt x="141" y="5"/>
                    <a:pt x="61" y="0"/>
                    <a:pt x="31" y="30"/>
                  </a:cubicBezTo>
                  <a:cubicBezTo>
                    <a:pt x="0" y="61"/>
                    <a:pt x="5" y="129"/>
                    <a:pt x="5" y="129"/>
                  </a:cubicBezTo>
                  <a:lnTo>
                    <a:pt x="5" y="96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xmlns="" id="{E1864235-584D-4D30-A496-22F44AC96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" y="3113"/>
              <a:ext cx="281" cy="218"/>
            </a:xfrm>
            <a:custGeom>
              <a:avLst/>
              <a:gdLst>
                <a:gd name="T0" fmla="*/ 1240 w 1240"/>
                <a:gd name="T1" fmla="*/ 480 h 960"/>
                <a:gd name="T2" fmla="*/ 1101 w 1240"/>
                <a:gd name="T3" fmla="*/ 341 h 960"/>
                <a:gd name="T4" fmla="*/ 975 w 1240"/>
                <a:gd name="T5" fmla="*/ 357 h 960"/>
                <a:gd name="T6" fmla="*/ 961 w 1240"/>
                <a:gd name="T7" fmla="*/ 273 h 960"/>
                <a:gd name="T8" fmla="*/ 961 w 1240"/>
                <a:gd name="T9" fmla="*/ 0 h 960"/>
                <a:gd name="T10" fmla="*/ 729 w 1240"/>
                <a:gd name="T11" fmla="*/ 0 h 960"/>
                <a:gd name="T12" fmla="*/ 687 w 1240"/>
                <a:gd name="T13" fmla="*/ 10 h 960"/>
                <a:gd name="T14" fmla="*/ 693 w 1240"/>
                <a:gd name="T15" fmla="*/ 96 h 960"/>
                <a:gd name="T16" fmla="*/ 481 w 1240"/>
                <a:gd name="T17" fmla="*/ 288 h 960"/>
                <a:gd name="T18" fmla="*/ 270 w 1240"/>
                <a:gd name="T19" fmla="*/ 96 h 960"/>
                <a:gd name="T20" fmla="*/ 276 w 1240"/>
                <a:gd name="T21" fmla="*/ 10 h 960"/>
                <a:gd name="T22" fmla="*/ 234 w 1240"/>
                <a:gd name="T23" fmla="*/ 0 h 960"/>
                <a:gd name="T24" fmla="*/ 1 w 1240"/>
                <a:gd name="T25" fmla="*/ 0 h 960"/>
                <a:gd name="T26" fmla="*/ 1 w 1240"/>
                <a:gd name="T27" fmla="*/ 828 h 960"/>
                <a:gd name="T28" fmla="*/ 30 w 1240"/>
                <a:gd name="T29" fmla="*/ 928 h 960"/>
                <a:gd name="T30" fmla="*/ 129 w 1240"/>
                <a:gd name="T31" fmla="*/ 960 h 960"/>
                <a:gd name="T32" fmla="*/ 961 w 1240"/>
                <a:gd name="T33" fmla="*/ 960 h 960"/>
                <a:gd name="T34" fmla="*/ 961 w 1240"/>
                <a:gd name="T35" fmla="*/ 687 h 960"/>
                <a:gd name="T36" fmla="*/ 975 w 1240"/>
                <a:gd name="T37" fmla="*/ 602 h 960"/>
                <a:gd name="T38" fmla="*/ 1101 w 1240"/>
                <a:gd name="T39" fmla="*/ 619 h 960"/>
                <a:gd name="T40" fmla="*/ 1240 w 1240"/>
                <a:gd name="T41" fmla="*/ 48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40" h="960">
                  <a:moveTo>
                    <a:pt x="1240" y="480"/>
                  </a:moveTo>
                  <a:cubicBezTo>
                    <a:pt x="1240" y="403"/>
                    <a:pt x="1178" y="341"/>
                    <a:pt x="1101" y="341"/>
                  </a:cubicBezTo>
                  <a:cubicBezTo>
                    <a:pt x="1031" y="341"/>
                    <a:pt x="998" y="385"/>
                    <a:pt x="975" y="357"/>
                  </a:cubicBezTo>
                  <a:cubicBezTo>
                    <a:pt x="963" y="343"/>
                    <a:pt x="961" y="326"/>
                    <a:pt x="961" y="273"/>
                  </a:cubicBezTo>
                  <a:lnTo>
                    <a:pt x="961" y="0"/>
                  </a:lnTo>
                  <a:lnTo>
                    <a:pt x="729" y="0"/>
                  </a:lnTo>
                  <a:cubicBezTo>
                    <a:pt x="695" y="0"/>
                    <a:pt x="690" y="3"/>
                    <a:pt x="687" y="10"/>
                  </a:cubicBezTo>
                  <a:cubicBezTo>
                    <a:pt x="681" y="23"/>
                    <a:pt x="693" y="45"/>
                    <a:pt x="693" y="96"/>
                  </a:cubicBezTo>
                  <a:cubicBezTo>
                    <a:pt x="693" y="203"/>
                    <a:pt x="580" y="288"/>
                    <a:pt x="481" y="288"/>
                  </a:cubicBezTo>
                  <a:cubicBezTo>
                    <a:pt x="382" y="288"/>
                    <a:pt x="270" y="207"/>
                    <a:pt x="270" y="96"/>
                  </a:cubicBezTo>
                  <a:cubicBezTo>
                    <a:pt x="270" y="45"/>
                    <a:pt x="282" y="23"/>
                    <a:pt x="276" y="10"/>
                  </a:cubicBezTo>
                  <a:cubicBezTo>
                    <a:pt x="273" y="3"/>
                    <a:pt x="268" y="0"/>
                    <a:pt x="234" y="0"/>
                  </a:cubicBezTo>
                  <a:lnTo>
                    <a:pt x="1" y="0"/>
                  </a:lnTo>
                  <a:lnTo>
                    <a:pt x="1" y="828"/>
                  </a:lnTo>
                  <a:cubicBezTo>
                    <a:pt x="1" y="828"/>
                    <a:pt x="0" y="898"/>
                    <a:pt x="30" y="928"/>
                  </a:cubicBezTo>
                  <a:cubicBezTo>
                    <a:pt x="60" y="958"/>
                    <a:pt x="129" y="960"/>
                    <a:pt x="129" y="960"/>
                  </a:cubicBezTo>
                  <a:lnTo>
                    <a:pt x="961" y="960"/>
                  </a:lnTo>
                  <a:lnTo>
                    <a:pt x="961" y="687"/>
                  </a:lnTo>
                  <a:cubicBezTo>
                    <a:pt x="961" y="634"/>
                    <a:pt x="963" y="616"/>
                    <a:pt x="975" y="602"/>
                  </a:cubicBezTo>
                  <a:cubicBezTo>
                    <a:pt x="998" y="575"/>
                    <a:pt x="1031" y="619"/>
                    <a:pt x="1101" y="619"/>
                  </a:cubicBezTo>
                  <a:cubicBezTo>
                    <a:pt x="1178" y="619"/>
                    <a:pt x="1240" y="557"/>
                    <a:pt x="1240" y="48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xmlns="" id="{6E617735-FFF6-40E5-B01C-BBA1D80D1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" y="3143"/>
              <a:ext cx="308" cy="299"/>
            </a:xfrm>
            <a:custGeom>
              <a:avLst/>
              <a:gdLst>
                <a:gd name="T0" fmla="*/ 770 w 1358"/>
                <a:gd name="T1" fmla="*/ 1267 h 1322"/>
                <a:gd name="T2" fmla="*/ 1358 w 1358"/>
                <a:gd name="T3" fmla="*/ 679 h 1322"/>
                <a:gd name="T4" fmla="*/ 1164 w 1358"/>
                <a:gd name="T5" fmla="*/ 486 h 1322"/>
                <a:gd name="T6" fmla="*/ 1114 w 1358"/>
                <a:gd name="T7" fmla="*/ 416 h 1322"/>
                <a:gd name="T8" fmla="*/ 1215 w 1358"/>
                <a:gd name="T9" fmla="*/ 339 h 1322"/>
                <a:gd name="T10" fmla="*/ 1215 w 1358"/>
                <a:gd name="T11" fmla="*/ 142 h 1322"/>
                <a:gd name="T12" fmla="*/ 1018 w 1358"/>
                <a:gd name="T13" fmla="*/ 142 h 1322"/>
                <a:gd name="T14" fmla="*/ 941 w 1358"/>
                <a:gd name="T15" fmla="*/ 243 h 1322"/>
                <a:gd name="T16" fmla="*/ 872 w 1358"/>
                <a:gd name="T17" fmla="*/ 193 h 1322"/>
                <a:gd name="T18" fmla="*/ 679 w 1358"/>
                <a:gd name="T19" fmla="*/ 0 h 1322"/>
                <a:gd name="T20" fmla="*/ 514 w 1358"/>
                <a:gd name="T21" fmla="*/ 164 h 1322"/>
                <a:gd name="T22" fmla="*/ 492 w 1358"/>
                <a:gd name="T23" fmla="*/ 201 h 1322"/>
                <a:gd name="T24" fmla="*/ 557 w 1358"/>
                <a:gd name="T25" fmla="*/ 258 h 1322"/>
                <a:gd name="T26" fmla="*/ 543 w 1358"/>
                <a:gd name="T27" fmla="*/ 543 h 1322"/>
                <a:gd name="T28" fmla="*/ 258 w 1358"/>
                <a:gd name="T29" fmla="*/ 557 h 1322"/>
                <a:gd name="T30" fmla="*/ 201 w 1358"/>
                <a:gd name="T31" fmla="*/ 492 h 1322"/>
                <a:gd name="T32" fmla="*/ 164 w 1358"/>
                <a:gd name="T33" fmla="*/ 514 h 1322"/>
                <a:gd name="T34" fmla="*/ 0 w 1358"/>
                <a:gd name="T35" fmla="*/ 679 h 1322"/>
                <a:gd name="T36" fmla="*/ 590 w 1358"/>
                <a:gd name="T37" fmla="*/ 1269 h 1322"/>
                <a:gd name="T38" fmla="*/ 679 w 1358"/>
                <a:gd name="T39" fmla="*/ 1322 h 1322"/>
                <a:gd name="T40" fmla="*/ 770 w 1358"/>
                <a:gd name="T41" fmla="*/ 1267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58" h="1322">
                  <a:moveTo>
                    <a:pt x="770" y="1267"/>
                  </a:moveTo>
                  <a:lnTo>
                    <a:pt x="1358" y="679"/>
                  </a:lnTo>
                  <a:lnTo>
                    <a:pt x="1164" y="486"/>
                  </a:lnTo>
                  <a:cubicBezTo>
                    <a:pt x="1127" y="448"/>
                    <a:pt x="1116" y="435"/>
                    <a:pt x="1114" y="416"/>
                  </a:cubicBezTo>
                  <a:cubicBezTo>
                    <a:pt x="1111" y="381"/>
                    <a:pt x="1166" y="389"/>
                    <a:pt x="1215" y="339"/>
                  </a:cubicBezTo>
                  <a:cubicBezTo>
                    <a:pt x="1270" y="285"/>
                    <a:pt x="1270" y="197"/>
                    <a:pt x="1215" y="142"/>
                  </a:cubicBezTo>
                  <a:cubicBezTo>
                    <a:pt x="1161" y="88"/>
                    <a:pt x="1073" y="88"/>
                    <a:pt x="1018" y="142"/>
                  </a:cubicBezTo>
                  <a:cubicBezTo>
                    <a:pt x="969" y="192"/>
                    <a:pt x="976" y="246"/>
                    <a:pt x="941" y="243"/>
                  </a:cubicBezTo>
                  <a:cubicBezTo>
                    <a:pt x="923" y="242"/>
                    <a:pt x="909" y="230"/>
                    <a:pt x="872" y="193"/>
                  </a:cubicBezTo>
                  <a:lnTo>
                    <a:pt x="679" y="0"/>
                  </a:lnTo>
                  <a:lnTo>
                    <a:pt x="514" y="164"/>
                  </a:lnTo>
                  <a:cubicBezTo>
                    <a:pt x="490" y="189"/>
                    <a:pt x="489" y="194"/>
                    <a:pt x="492" y="201"/>
                  </a:cubicBezTo>
                  <a:cubicBezTo>
                    <a:pt x="497" y="214"/>
                    <a:pt x="521" y="222"/>
                    <a:pt x="557" y="258"/>
                  </a:cubicBezTo>
                  <a:cubicBezTo>
                    <a:pt x="633" y="333"/>
                    <a:pt x="613" y="473"/>
                    <a:pt x="543" y="543"/>
                  </a:cubicBezTo>
                  <a:cubicBezTo>
                    <a:pt x="473" y="613"/>
                    <a:pt x="336" y="636"/>
                    <a:pt x="258" y="557"/>
                  </a:cubicBezTo>
                  <a:cubicBezTo>
                    <a:pt x="222" y="521"/>
                    <a:pt x="215" y="497"/>
                    <a:pt x="201" y="492"/>
                  </a:cubicBezTo>
                  <a:cubicBezTo>
                    <a:pt x="194" y="489"/>
                    <a:pt x="189" y="490"/>
                    <a:pt x="164" y="514"/>
                  </a:cubicBezTo>
                  <a:lnTo>
                    <a:pt x="0" y="679"/>
                  </a:lnTo>
                  <a:lnTo>
                    <a:pt x="590" y="1269"/>
                  </a:lnTo>
                  <a:cubicBezTo>
                    <a:pt x="590" y="1269"/>
                    <a:pt x="636" y="1322"/>
                    <a:pt x="679" y="1322"/>
                  </a:cubicBezTo>
                  <a:cubicBezTo>
                    <a:pt x="721" y="1322"/>
                    <a:pt x="770" y="1267"/>
                    <a:pt x="770" y="126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DFB0BA3B-570A-4FC1-8001-5CAB470D944D}"/>
              </a:ext>
            </a:extLst>
          </p:cNvPr>
          <p:cNvSpPr txBox="1"/>
          <p:nvPr/>
        </p:nvSpPr>
        <p:spPr>
          <a:xfrm>
            <a:off x="1304112" y="190723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環境覺知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37696DB2-F33D-46AB-AC2B-013E7F64093C}"/>
              </a:ext>
            </a:extLst>
          </p:cNvPr>
          <p:cNvSpPr txBox="1"/>
          <p:nvPr/>
        </p:nvSpPr>
        <p:spPr>
          <a:xfrm>
            <a:off x="978735" y="244315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收集垃圾大作戰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6581202A-B399-4A51-BC7C-BCBB1E79D353}"/>
              </a:ext>
            </a:extLst>
          </p:cNvPr>
          <p:cNvSpPr txBox="1"/>
          <p:nvPr/>
        </p:nvSpPr>
        <p:spPr>
          <a:xfrm>
            <a:off x="978735" y="278021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一周通通不准帶回家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062FD1CF-E641-4538-9BCB-7D859C5B1BA3}"/>
              </a:ext>
            </a:extLst>
          </p:cNvPr>
          <p:cNvSpPr txBox="1"/>
          <p:nvPr/>
        </p:nvSpPr>
        <p:spPr>
          <a:xfrm>
            <a:off x="812361" y="425023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環境意識與認知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70373353-BE14-44D1-97D5-4A81DEE8A682}"/>
              </a:ext>
            </a:extLst>
          </p:cNvPr>
          <p:cNvSpPr txBox="1"/>
          <p:nvPr/>
        </p:nvSpPr>
        <p:spPr>
          <a:xfrm>
            <a:off x="1015622" y="4814729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垃圾怎麼產生的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09EFF0BC-525A-4F4E-A527-FBDDE1D66360}"/>
              </a:ext>
            </a:extLst>
          </p:cNvPr>
          <p:cNvSpPr txBox="1"/>
          <p:nvPr/>
        </p:nvSpPr>
        <p:spPr>
          <a:xfrm>
            <a:off x="1015622" y="515179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垃圾去了哪裡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A5A6B6DC-4B6E-4A40-A434-21EE076DC091}"/>
              </a:ext>
            </a:extLst>
          </p:cNvPr>
          <p:cNvSpPr txBox="1"/>
          <p:nvPr/>
        </p:nvSpPr>
        <p:spPr>
          <a:xfrm>
            <a:off x="9255327" y="1939497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環境倫理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F9DF930A-78AE-4793-9084-4B1280B41E75}"/>
              </a:ext>
            </a:extLst>
          </p:cNvPr>
          <p:cNvSpPr txBox="1"/>
          <p:nvPr/>
        </p:nvSpPr>
        <p:spPr>
          <a:xfrm>
            <a:off x="8929950" y="2475418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垃圾掩埋場設置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031C194A-5CA8-4634-A9F9-ABE31AFAC82B}"/>
              </a:ext>
            </a:extLst>
          </p:cNvPr>
          <p:cNvSpPr txBox="1"/>
          <p:nvPr/>
        </p:nvSpPr>
        <p:spPr>
          <a:xfrm>
            <a:off x="8743951" y="4365044"/>
            <a:ext cx="315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華康古印體"/>
                <a:ea typeface="華康古印體"/>
              </a:rPr>
              <a:t>✽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環境行動</a:t>
            </a:r>
            <a:r>
              <a:rPr lang="en-US" altLang="zh-TW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</a:t>
            </a:r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待續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8A9D7D82-4638-411B-B873-09EBDC250D5A}"/>
              </a:ext>
            </a:extLst>
          </p:cNvPr>
          <p:cNvSpPr txBox="1"/>
          <p:nvPr/>
        </p:nvSpPr>
        <p:spPr>
          <a:xfrm>
            <a:off x="8876262" y="490096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垃圾去哪裡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8E5A9800-5F55-478B-B8A8-D72824BF5AE4}"/>
              </a:ext>
            </a:extLst>
          </p:cNvPr>
          <p:cNvSpPr txBox="1"/>
          <p:nvPr/>
        </p:nvSpPr>
        <p:spPr>
          <a:xfrm>
            <a:off x="8876262" y="523803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有方便沒方便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1" name="文本框 35">
            <a:extLst>
              <a:ext uri="{FF2B5EF4-FFF2-40B4-BE49-F238E27FC236}">
                <a16:creationId xmlns:a16="http://schemas.microsoft.com/office/drawing/2014/main" xmlns="" id="{F9DF930A-78AE-4793-9084-4B1280B41E75}"/>
              </a:ext>
            </a:extLst>
          </p:cNvPr>
          <p:cNvSpPr txBox="1"/>
          <p:nvPr/>
        </p:nvSpPr>
        <p:spPr>
          <a:xfrm>
            <a:off x="9358312" y="2842130"/>
            <a:ext cx="243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◎如果我是當事人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2" name="文本框 35">
            <a:extLst>
              <a:ext uri="{FF2B5EF4-FFF2-40B4-BE49-F238E27FC236}">
                <a16:creationId xmlns:a16="http://schemas.microsoft.com/office/drawing/2014/main" xmlns="" id="{F9DF930A-78AE-4793-9084-4B1280B41E75}"/>
              </a:ext>
            </a:extLst>
          </p:cNvPr>
          <p:cNvSpPr txBox="1"/>
          <p:nvPr/>
        </p:nvSpPr>
        <p:spPr>
          <a:xfrm>
            <a:off x="9320474" y="3194555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◎公聽會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3" name="文本框 35">
            <a:extLst>
              <a:ext uri="{FF2B5EF4-FFF2-40B4-BE49-F238E27FC236}">
                <a16:creationId xmlns:a16="http://schemas.microsoft.com/office/drawing/2014/main" xmlns="" id="{F9DF930A-78AE-4793-9084-4B1280B41E75}"/>
              </a:ext>
            </a:extLst>
          </p:cNvPr>
          <p:cNvSpPr txBox="1"/>
          <p:nvPr/>
        </p:nvSpPr>
        <p:spPr>
          <a:xfrm>
            <a:off x="9329738" y="3594605"/>
            <a:ext cx="2544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◎如果我是當事人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4" name="圖片 43" descr="50CB4082-99C8-4C7B-88D7-531F9C53A0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872795" y="2215323"/>
            <a:ext cx="2670248" cy="2957512"/>
          </a:xfrm>
          <a:prstGeom prst="rect">
            <a:avLst/>
          </a:prstGeom>
        </p:spPr>
      </p:pic>
      <p:sp>
        <p:nvSpPr>
          <p:cNvPr id="46" name="文本框 39">
            <a:extLst>
              <a:ext uri="{FF2B5EF4-FFF2-40B4-BE49-F238E27FC236}">
                <a16:creationId xmlns:a16="http://schemas.microsoft.com/office/drawing/2014/main" xmlns="" id="{8E5A9800-5F55-478B-B8A8-D72824BF5AE4}"/>
              </a:ext>
            </a:extLst>
          </p:cNvPr>
          <p:cNvSpPr txBox="1"/>
          <p:nvPr/>
        </p:nvSpPr>
        <p:spPr>
          <a:xfrm>
            <a:off x="8928649" y="559045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沒方便有方便</a:t>
            </a:r>
            <a:endParaRPr lang="zh-CN" altLang="en-US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7877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83DCE98-7079-400E-8764-E91F6B6CCF3A}"/>
              </a:ext>
            </a:extLst>
          </p:cNvPr>
          <p:cNvSpPr txBox="1"/>
          <p:nvPr/>
        </p:nvSpPr>
        <p:spPr>
          <a:xfrm>
            <a:off x="4795784" y="640053"/>
            <a:ext cx="3626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議題的教與學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饼形 6">
            <a:extLst>
              <a:ext uri="{FF2B5EF4-FFF2-40B4-BE49-F238E27FC236}">
                <a16:creationId xmlns:a16="http://schemas.microsoft.com/office/drawing/2014/main" xmlns="" id="{8815AB0F-75F4-42C5-987E-DABEA37CAC87}"/>
              </a:ext>
            </a:extLst>
          </p:cNvPr>
          <p:cNvSpPr>
            <a:spLocks/>
          </p:cNvSpPr>
          <p:nvPr/>
        </p:nvSpPr>
        <p:spPr bwMode="auto">
          <a:xfrm rot="21426610">
            <a:off x="4618132" y="1981650"/>
            <a:ext cx="3929063" cy="3929062"/>
          </a:xfrm>
          <a:custGeom>
            <a:avLst/>
            <a:gdLst>
              <a:gd name="T0" fmla="*/ 3929063 w 3929063"/>
              <a:gd name="T1" fmla="*/ 1964531 h 3929062"/>
              <a:gd name="T2" fmla="*/ 2737370 w 3929063"/>
              <a:gd name="T3" fmla="*/ 3770660 h 3929062"/>
              <a:gd name="T4" fmla="*/ 1964532 w 3929063"/>
              <a:gd name="T5" fmla="*/ 1964531 h 3929062"/>
              <a:gd name="T6" fmla="*/ 3929063 w 3929063"/>
              <a:gd name="T7" fmla="*/ 1964531 h 3929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29063" h="3929062">
                <a:moveTo>
                  <a:pt x="3929063" y="1964531"/>
                </a:moveTo>
                <a:cubicBezTo>
                  <a:pt x="3929063" y="2750805"/>
                  <a:pt x="3460246" y="3461343"/>
                  <a:pt x="2737370" y="3770660"/>
                </a:cubicBezTo>
                <a:lnTo>
                  <a:pt x="1964532" y="1964531"/>
                </a:lnTo>
                <a:lnTo>
                  <a:pt x="3929063" y="1964531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xtLst/>
        </p:spPr>
        <p:txBody>
          <a:bodyPr anchor="ctr"/>
          <a:lstStyle/>
          <a:p>
            <a:endParaRPr lang="zh-CN" altLang="en-US" dirty="0"/>
          </a:p>
        </p:txBody>
      </p:sp>
      <p:sp>
        <p:nvSpPr>
          <p:cNvPr id="7" name="椭圆 23">
            <a:extLst>
              <a:ext uri="{FF2B5EF4-FFF2-40B4-BE49-F238E27FC236}">
                <a16:creationId xmlns:a16="http://schemas.microsoft.com/office/drawing/2014/main" xmlns="" id="{37ABEB6B-BFD1-4152-A229-9D218AA239F0}"/>
              </a:ext>
            </a:extLst>
          </p:cNvPr>
          <p:cNvSpPr>
            <a:spLocks/>
          </p:cNvSpPr>
          <p:nvPr/>
        </p:nvSpPr>
        <p:spPr bwMode="auto">
          <a:xfrm>
            <a:off x="4218082" y="1884813"/>
            <a:ext cx="2541588" cy="3683000"/>
          </a:xfrm>
          <a:custGeom>
            <a:avLst/>
            <a:gdLst>
              <a:gd name="T0" fmla="*/ 790215 w 2251968"/>
              <a:gd name="T1" fmla="*/ 0 h 3263462"/>
              <a:gd name="T2" fmla="*/ 2251968 w 2251968"/>
              <a:gd name="T3" fmla="*/ 1669228 h 3263462"/>
              <a:gd name="T4" fmla="*/ 724161 w 2251968"/>
              <a:gd name="T5" fmla="*/ 3263462 h 3263462"/>
              <a:gd name="T6" fmla="*/ 0 w 2251968"/>
              <a:gd name="T7" fmla="*/ 1660884 h 3263462"/>
              <a:gd name="T8" fmla="*/ 790215 w 2251968"/>
              <a:gd name="T9" fmla="*/ 0 h 3263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51968" h="3263462">
                <a:moveTo>
                  <a:pt x="790215" y="0"/>
                </a:moveTo>
                <a:lnTo>
                  <a:pt x="2251968" y="1669228"/>
                </a:lnTo>
                <a:lnTo>
                  <a:pt x="724161" y="3263462"/>
                </a:lnTo>
                <a:cubicBezTo>
                  <a:pt x="279418" y="2872729"/>
                  <a:pt x="0" y="2299437"/>
                  <a:pt x="0" y="1660884"/>
                </a:cubicBezTo>
                <a:cubicBezTo>
                  <a:pt x="0" y="990644"/>
                  <a:pt x="307837" y="392303"/>
                  <a:pt x="790215" y="0"/>
                </a:cubicBezTo>
                <a:close/>
              </a:path>
            </a:pathLst>
          </a:custGeom>
          <a:solidFill>
            <a:srgbClr val="FFD20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椭圆 18">
            <a:extLst>
              <a:ext uri="{FF2B5EF4-FFF2-40B4-BE49-F238E27FC236}">
                <a16:creationId xmlns:a16="http://schemas.microsoft.com/office/drawing/2014/main" xmlns="" id="{3212F23A-F960-4B1D-AB60-5E89986B3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7880" y="2062015"/>
            <a:ext cx="3332163" cy="33305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2700000" scaled="1"/>
          </a:gradFill>
          <a:ln w="12700" cmpd="sng">
            <a:solidFill>
              <a:schemeClr val="bg1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endParaRPr lang="zh-CN" altLang="en-US" sz="3100">
              <a:solidFill>
                <a:schemeClr val="bg1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87ED247-BC19-43CA-AF25-B65CDA416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2634" y="2573780"/>
            <a:ext cx="2642654" cy="2642654"/>
          </a:xfrm>
          <a:prstGeom prst="rect">
            <a:avLst/>
          </a:prstGeom>
        </p:spPr>
      </p:pic>
      <p:cxnSp>
        <p:nvCxnSpPr>
          <p:cNvPr id="13" name="连接符: 肘形 12">
            <a:extLst>
              <a:ext uri="{FF2B5EF4-FFF2-40B4-BE49-F238E27FC236}">
                <a16:creationId xmlns:a16="http://schemas.microsoft.com/office/drawing/2014/main" xmlns="" id="{BD6C5DA0-479E-4140-A530-7D733E1ED389}"/>
              </a:ext>
            </a:extLst>
          </p:cNvPr>
          <p:cNvCxnSpPr/>
          <p:nvPr/>
        </p:nvCxnSpPr>
        <p:spPr>
          <a:xfrm rot="10800000">
            <a:off x="2743200" y="2381250"/>
            <a:ext cx="1474882" cy="857250"/>
          </a:xfrm>
          <a:prstGeom prst="bentConnector3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连接符: 肘形 13">
            <a:extLst>
              <a:ext uri="{FF2B5EF4-FFF2-40B4-BE49-F238E27FC236}">
                <a16:creationId xmlns:a16="http://schemas.microsoft.com/office/drawing/2014/main" xmlns="" id="{49057295-F18C-49FD-9DB4-7306D999B1C7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22640" y="3726312"/>
            <a:ext cx="1388110" cy="847127"/>
          </a:xfrm>
          <a:prstGeom prst="bentConnector3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E4ED0ABA-2935-4811-B9A4-EDDA3A9ADC27}"/>
              </a:ext>
            </a:extLst>
          </p:cNvPr>
          <p:cNvSpPr txBox="1"/>
          <p:nvPr/>
        </p:nvSpPr>
        <p:spPr>
          <a:xfrm>
            <a:off x="894356" y="218668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學生的學習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D08EDBFB-4E28-46C8-9973-7411A84B7085}"/>
              </a:ext>
            </a:extLst>
          </p:cNvPr>
          <p:cNvSpPr txBox="1"/>
          <p:nvPr/>
        </p:nvSpPr>
        <p:spPr>
          <a:xfrm>
            <a:off x="10006709" y="351578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老師的設計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87335" y="1628776"/>
            <a:ext cx="5880766" cy="43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04861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6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0939544-A75D-4C8B-8BFC-485DA40C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0849" b="68861"/>
          <a:stretch/>
        </p:blipFill>
        <p:spPr>
          <a:xfrm>
            <a:off x="3243796" y="-647700"/>
            <a:ext cx="2642654" cy="210183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83DCE98-7079-400E-8764-E91F6B6CCF3A}"/>
              </a:ext>
            </a:extLst>
          </p:cNvPr>
          <p:cNvSpPr txBox="1"/>
          <p:nvPr/>
        </p:nvSpPr>
        <p:spPr>
          <a:xfrm>
            <a:off x="4795784" y="640053"/>
            <a:ext cx="3626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TW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file"/>
              </a:rPr>
              <a:t>凡走過必留下痕跡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2D04EC1-1F0F-4A23-BFBA-4BD1C8B0F1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321" y="2389471"/>
            <a:ext cx="4398949" cy="337763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2B906ABC-A653-44D4-A4DF-99F327EDA3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4321" y="2389471"/>
            <a:ext cx="2642654" cy="264265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404058E-5B7A-4DDA-ADF5-A955E9D5A9B2}"/>
              </a:ext>
            </a:extLst>
          </p:cNvPr>
          <p:cNvSpPr txBox="1"/>
          <p:nvPr/>
        </p:nvSpPr>
        <p:spPr>
          <a:xfrm>
            <a:off x="7050077" y="184065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執行反思</a:t>
            </a:r>
            <a:endParaRPr lang="zh-CN" altLang="en-US" sz="2800" b="1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E5C2E91-177A-48BD-82B0-8DA1D4445D9D}"/>
              </a:ext>
            </a:extLst>
          </p:cNvPr>
          <p:cNvSpPr txBox="1"/>
          <p:nvPr/>
        </p:nvSpPr>
        <p:spPr>
          <a:xfrm>
            <a:off x="7684630" y="2563172"/>
            <a:ext cx="304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一個人可以走得很快</a:t>
            </a:r>
            <a:endParaRPr lang="en-US" altLang="zh-TW" sz="2000" dirty="0" smtClean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一群人可以走得很遠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D9919966-3A37-4C98-8584-C4F38A5C777B}"/>
              </a:ext>
            </a:extLst>
          </p:cNvPr>
          <p:cNvSpPr/>
          <p:nvPr/>
        </p:nvSpPr>
        <p:spPr>
          <a:xfrm>
            <a:off x="7089079" y="2563171"/>
            <a:ext cx="400111" cy="40011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57AD6B28-12D2-4B61-8FF5-782CC14D93E3}"/>
              </a:ext>
            </a:extLst>
          </p:cNvPr>
          <p:cNvSpPr txBox="1"/>
          <p:nvPr/>
        </p:nvSpPr>
        <p:spPr>
          <a:xfrm>
            <a:off x="7684629" y="3379438"/>
            <a:ext cx="348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議題的討論性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如何引起討論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" name="椭圆 13">
            <a:extLst>
              <a:ext uri="{FF2B5EF4-FFF2-40B4-BE49-F238E27FC236}">
                <a16:creationId xmlns:a16="http://schemas.microsoft.com/office/drawing/2014/main" xmlns="" id="{04991EED-C52C-4201-A1B1-DA28CB18D99F}"/>
              </a:ext>
            </a:extLst>
          </p:cNvPr>
          <p:cNvSpPr/>
          <p:nvPr/>
        </p:nvSpPr>
        <p:spPr>
          <a:xfrm>
            <a:off x="7089079" y="3379437"/>
            <a:ext cx="400111" cy="40011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C5746CF7-908E-42A8-9C08-AF2614FDA52A}"/>
              </a:ext>
            </a:extLst>
          </p:cNvPr>
          <p:cNvSpPr txBox="1"/>
          <p:nvPr/>
        </p:nvSpPr>
        <p:spPr>
          <a:xfrm>
            <a:off x="7641768" y="4224279"/>
            <a:ext cx="3359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價值觀的澄清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須深入議題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xmlns="" id="{31DC5081-EA2C-4BEC-A785-DAB77A575DDF}"/>
              </a:ext>
            </a:extLst>
          </p:cNvPr>
          <p:cNvSpPr/>
          <p:nvPr/>
        </p:nvSpPr>
        <p:spPr>
          <a:xfrm>
            <a:off x="7089079" y="4195703"/>
            <a:ext cx="400111" cy="40011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9A60ED94-AD8D-4754-A1A7-5E349DBD17D5}"/>
              </a:ext>
            </a:extLst>
          </p:cNvPr>
          <p:cNvSpPr txBox="1"/>
          <p:nvPr/>
        </p:nvSpPr>
        <p:spPr>
          <a:xfrm>
            <a:off x="7592928" y="503844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產生行動</a:t>
            </a:r>
            <a:r>
              <a:rPr lang="en-US" altLang="zh-TW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從行動中反思</a:t>
            </a:r>
            <a:endParaRPr lang="zh-CN" altLang="en-US" sz="2000" dirty="0">
              <a:solidFill>
                <a:schemeClr val="bg2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xmlns="" id="{3A28B932-7B23-4DD4-8619-8F46874B1B9C}"/>
              </a:ext>
            </a:extLst>
          </p:cNvPr>
          <p:cNvSpPr/>
          <p:nvPr/>
        </p:nvSpPr>
        <p:spPr>
          <a:xfrm>
            <a:off x="7154539" y="5038439"/>
            <a:ext cx="400111" cy="400111"/>
          </a:xfrm>
          <a:prstGeom prst="ellipse">
            <a:avLst/>
          </a:prstGeom>
          <a:solidFill>
            <a:srgbClr val="FFD200"/>
          </a:solidFill>
          <a:ln>
            <a:solidFill>
              <a:srgbClr val="FFD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xmlns="" id="{A881B348-29D1-46E6-844A-0103E995BF86}"/>
              </a:ext>
            </a:extLst>
          </p:cNvPr>
          <p:cNvCxnSpPr/>
          <p:nvPr/>
        </p:nvCxnSpPr>
        <p:spPr>
          <a:xfrm>
            <a:off x="6305550" y="2563171"/>
            <a:ext cx="0" cy="2468954"/>
          </a:xfrm>
          <a:prstGeom prst="line">
            <a:avLst/>
          </a:prstGeom>
          <a:ln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 descr="除草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7245" y="1900239"/>
            <a:ext cx="2378868" cy="3171824"/>
          </a:xfrm>
          <a:prstGeom prst="rect">
            <a:avLst/>
          </a:prstGeom>
        </p:spPr>
      </p:pic>
      <p:pic>
        <p:nvPicPr>
          <p:cNvPr id="21" name="圖片 20" descr="賞花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1837" y="1924049"/>
            <a:ext cx="2339579" cy="311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2541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3C5572B-9CF0-4065-B745-25EBC88D896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4"/>
</p:tagLst>
</file>

<file path=ppt/theme/theme1.xml><?xml version="1.0" encoding="utf-8"?>
<a:theme xmlns:a="http://schemas.openxmlformats.org/drawingml/2006/main" name="Office Theme">
  <a:themeElements>
    <a:clrScheme name="自定义 14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38953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</TotalTime>
  <Words>292</Words>
  <Application>Microsoft Office PowerPoint</Application>
  <PresentationFormat>自訂</PresentationFormat>
  <Paragraphs>87</Paragraphs>
  <Slides>9</Slides>
  <Notes>9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Office Theme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YCJH</cp:lastModifiedBy>
  <cp:revision>241</cp:revision>
  <dcterms:created xsi:type="dcterms:W3CDTF">2017-08-18T03:02:00Z</dcterms:created>
  <dcterms:modified xsi:type="dcterms:W3CDTF">2020-08-25T03:17:37Z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