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57" r:id="rId3"/>
    <p:sldId id="262" r:id="rId4"/>
    <p:sldId id="266" r:id="rId5"/>
    <p:sldId id="258" r:id="rId6"/>
    <p:sldId id="261" r:id="rId7"/>
    <p:sldId id="267" r:id="rId8"/>
    <p:sldId id="260" r:id="rId9"/>
    <p:sldId id="264" r:id="rId10"/>
    <p:sldId id="270" r:id="rId11"/>
    <p:sldId id="272" r:id="rId12"/>
    <p:sldId id="269" r:id="rId13"/>
    <p:sldId id="271" r:id="rId14"/>
    <p:sldId id="274" r:id="rId15"/>
    <p:sldId id="273" r:id="rId16"/>
    <p:sldId id="277" r:id="rId17"/>
    <p:sldId id="265" r:id="rId18"/>
    <p:sldId id="275" r:id="rId19"/>
    <p:sldId id="276" r:id="rId20"/>
    <p:sldId id="259" r:id="rId21"/>
    <p:sldId id="263" r:id="rId22"/>
  </p:sldIdLst>
  <p:sldSz cx="6858000" cy="9144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D8F8E3"/>
    <a:srgbClr val="369C8B"/>
    <a:srgbClr val="66CCFF"/>
    <a:srgbClr val="008000"/>
    <a:srgbClr val="89C9F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 autoAdjust="0"/>
    <p:restoredTop sz="94668" autoAdjust="0"/>
  </p:normalViewPr>
  <p:slideViewPr>
    <p:cSldViewPr>
      <p:cViewPr varScale="1">
        <p:scale>
          <a:sx n="48" d="100"/>
          <a:sy n="48" d="100"/>
        </p:scale>
        <p:origin x="-2040" y="-7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fr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fr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332374-52B4-403A-999B-E9C3C2013263}" type="slidenum">
              <a:rPr lang="fr-FR" altLang="zh-TW"/>
              <a:pPr/>
              <a:t>‹#›</a:t>
            </a:fld>
            <a:endParaRPr lang="fr-FR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fr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52465C-20BA-4774-96B4-B4F27D8F25BB}" type="slidenum">
              <a:rPr lang="fr-FR" altLang="zh-TW"/>
              <a:pPr/>
              <a:t>‹#›</a:t>
            </a:fld>
            <a:endParaRPr lang="fr-FR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fr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FDB4B5-E374-4B94-B370-7638656826DD}" type="slidenum">
              <a:rPr lang="fr-FR" altLang="zh-TW"/>
              <a:pPr/>
              <a:t>‹#›</a:t>
            </a:fld>
            <a:endParaRPr lang="fr-FR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26FBAA-8960-4A0F-BEDE-1F8081735C19}" type="slidenum">
              <a:rPr lang="fr-FR" altLang="zh-TW"/>
              <a:pPr/>
              <a:t>‹#›</a:t>
            </a:fld>
            <a:endParaRPr lang="fr-FR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6EEE44-9E8D-43A2-8E16-8911BAC18ED3}" type="slidenum">
              <a:rPr lang="fr-FR" altLang="zh-TW"/>
              <a:pPr/>
              <a:t>‹#›</a:t>
            </a:fld>
            <a:endParaRPr lang="fr-FR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11F9BD-584D-48D8-A9BA-32D5D3534B3C}" type="slidenum">
              <a:rPr lang="fr-FR" altLang="zh-TW"/>
              <a:pPr/>
              <a:t>‹#›</a:t>
            </a:fld>
            <a:endParaRPr lang="fr-FR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17C4F8-F959-4BD9-AE5C-52C2E5B3D1BD}" type="slidenum">
              <a:rPr lang="fr-FR" altLang="zh-TW"/>
              <a:pPr/>
              <a:t>‹#›</a:t>
            </a:fld>
            <a:endParaRPr lang="fr-FR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fr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967944-CD9F-4D97-A8EF-873C8D6A33E1}" type="slidenum">
              <a:rPr lang="fr-FR" altLang="zh-TW"/>
              <a:pPr/>
              <a:t>‹#›</a:t>
            </a:fld>
            <a:endParaRPr lang="fr-FR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3BF467-5177-4F6D-B29B-76E96936D84D}" type="slidenum">
              <a:rPr lang="fr-FR" altLang="zh-TW"/>
              <a:pPr/>
              <a:t>‹#›</a:t>
            </a:fld>
            <a:endParaRPr lang="fr-FR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C5FE01-0AEB-4A92-97BC-3E0B33555F25}" type="slidenum">
              <a:rPr lang="fr-FR" altLang="zh-TW"/>
              <a:pPr/>
              <a:t>‹#›</a:t>
            </a:fld>
            <a:endParaRPr lang="fr-FR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fr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2C49FF-6EB0-44CF-B8E6-BE0D07531892}" type="slidenum">
              <a:rPr lang="fr-FR" altLang="zh-TW"/>
              <a:pPr/>
              <a:t>‹#›</a:t>
            </a:fld>
            <a:endParaRPr lang="fr-FR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366184"/>
            <a:ext cx="6172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zh-TW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2133601"/>
            <a:ext cx="6172200" cy="603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zh-TW" smtClean="0"/>
              <a:t>Cliquez pour modifier les styles du texte du masque</a:t>
            </a:r>
          </a:p>
          <a:p>
            <a:pPr lvl="1"/>
            <a:r>
              <a:rPr lang="fr-FR" altLang="zh-TW" smtClean="0"/>
              <a:t>Deuxième niveau</a:t>
            </a:r>
          </a:p>
          <a:p>
            <a:pPr lvl="2"/>
            <a:r>
              <a:rPr lang="fr-FR" altLang="zh-TW" smtClean="0"/>
              <a:t>Troisième niveau</a:t>
            </a:r>
          </a:p>
          <a:p>
            <a:pPr lvl="3"/>
            <a:r>
              <a:rPr lang="fr-FR" altLang="zh-TW" smtClean="0"/>
              <a:t>Quatrième niveau</a:t>
            </a:r>
          </a:p>
          <a:p>
            <a:pPr lvl="4"/>
            <a:r>
              <a:rPr lang="fr-FR" altLang="zh-TW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8326967"/>
            <a:ext cx="16002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zh-TW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26967"/>
            <a:ext cx="21717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zh-TW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26967"/>
            <a:ext cx="16002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新細明體" charset="-120"/>
              </a:defRPr>
            </a:lvl1pPr>
          </a:lstStyle>
          <a:p>
            <a:fld id="{C776D153-A4CD-425A-A92B-CEC2968D9A60}" type="slidenum">
              <a:rPr lang="fr-FR" altLang="zh-TW"/>
              <a:pPr/>
              <a:t>‹#›</a:t>
            </a:fld>
            <a:endParaRPr lang="fr-FR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17" Type="http://schemas.openxmlformats.org/officeDocument/2006/relationships/image" Target="../media/image47.jpeg"/><Relationship Id="rId2" Type="http://schemas.openxmlformats.org/officeDocument/2006/relationships/image" Target="../media/image14.jpeg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5" Type="http://schemas.openxmlformats.org/officeDocument/2006/relationships/image" Target="../media/image4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285984"/>
            <a:ext cx="4644629" cy="1058333"/>
          </a:xfrm>
        </p:spPr>
        <p:txBody>
          <a:bodyPr/>
          <a:lstStyle/>
          <a:p>
            <a:pPr eaLnBrk="1" hangingPunct="1"/>
            <a:r>
              <a:rPr lang="en-US" sz="3600" b="1" i="1" dirty="0" smtClean="0">
                <a:solidFill>
                  <a:schemeClr val="bg1"/>
                </a:solidFill>
              </a:rPr>
              <a:t>2016</a:t>
            </a:r>
            <a:r>
              <a:rPr lang="en-US" sz="3600" b="1" dirty="0" smtClean="0">
                <a:solidFill>
                  <a:schemeClr val="bg1"/>
                </a:solidFill>
              </a:rPr>
              <a:t>  </a:t>
            </a:r>
            <a:r>
              <a:rPr lang="en-US" sz="3600" b="1" i="1" dirty="0" smtClean="0">
                <a:solidFill>
                  <a:srgbClr val="FF0000"/>
                </a:solidFill>
              </a:rPr>
              <a:t>I Can Do It</a:t>
            </a:r>
            <a:r>
              <a:rPr lang="zh-TW" alt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altLang="zh-TW" sz="3600" b="1" i="1" dirty="0" smtClean="0">
                <a:solidFill>
                  <a:srgbClr val="FF0000"/>
                </a:solidFill>
              </a:rPr>
              <a:t/>
            </a:r>
            <a:br>
              <a:rPr lang="en-US" altLang="zh-TW" sz="3600" b="1" i="1" dirty="0" smtClean="0">
                <a:solidFill>
                  <a:srgbClr val="FF0000"/>
                </a:solidFill>
              </a:rPr>
            </a:br>
            <a:r>
              <a:rPr lang="zh-TW" altLang="en-US" sz="4000" b="1" dirty="0" smtClean="0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rPr>
              <a:t>瓦拉米登山健行</a:t>
            </a:r>
            <a:endParaRPr lang="en-US" sz="4000" b="1" dirty="0" smtClean="0">
              <a:solidFill>
                <a:srgbClr val="008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00636" y="3143240"/>
            <a:ext cx="1550811" cy="500066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zh-TW" altLang="en-US" sz="2400" b="1" dirty="0" smtClean="0">
                <a:solidFill>
                  <a:schemeClr val="bg1"/>
                </a:solidFill>
                <a:latin typeface="微軟正黑體 Light" pitchFamily="34" charset="-120"/>
                <a:ea typeface="微軟正黑體 Light" pitchFamily="34" charset="-120"/>
              </a:rPr>
              <a:t>宜昌國中</a:t>
            </a:r>
            <a:endParaRPr lang="en-US" sz="2400" b="1" dirty="0" smtClean="0">
              <a:solidFill>
                <a:schemeClr val="bg1"/>
              </a:solidFill>
              <a:latin typeface="微軟正黑體 Light" pitchFamily="34" charset="-120"/>
              <a:ea typeface="微軟正黑體 Light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http://i737.photobucket.com/albums/xx17/butter9807/background_110/skin12.gif"/>
          <p:cNvPicPr/>
          <p:nvPr/>
        </p:nvPicPr>
        <p:blipFill>
          <a:blip r:embed="rId3"/>
          <a:srcRect l="10691" r="10233"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我的感想</a:t>
            </a:r>
            <a: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…</a:t>
            </a:r>
            <a:endParaRPr lang="en-US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342900" y="2133601"/>
            <a:ext cx="6172200" cy="6581803"/>
          </a:xfrm>
        </p:spPr>
        <p:txBody>
          <a:bodyPr/>
          <a:lstStyle/>
          <a:p>
            <a:pPr>
              <a:buNone/>
            </a:pPr>
            <a:r>
              <a:rPr lang="zh-TW" altLang="en-US" sz="1600" dirty="0" smtClean="0"/>
              <a:t>    在爬的時候大家都在抱怨連連，可是大家還是很努力的往上爬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。在路程中，有人走得很快，有人走得很慢。 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    第一天我們爬到佳心，當時爬到的時候我們都很開心，然後我們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就開始搭了我們要睡的帳篷。在搭帳棚的時候大家都有團結合作，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所以大家很快的就搭好了。然後我們就開始煮東西吃，在煮東西的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時候，大家都很開心，但是李皓把慢煮到爛爛的，但我們還是不浪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費食物的吃完了。</a:t>
            </a:r>
            <a:endParaRPr lang="en-US" altLang="zh-TW" sz="1600" dirty="0" smtClean="0"/>
          </a:p>
          <a:p>
            <a:pPr>
              <a:spcBef>
                <a:spcPts val="600"/>
              </a:spcBef>
              <a:buNone/>
            </a:pPr>
            <a:r>
              <a:rPr lang="zh-TW" altLang="en-US" sz="1600" dirty="0" smtClean="0"/>
              <a:t>    </a:t>
            </a:r>
            <a:r>
              <a:rPr lang="en-US" sz="1600" dirty="0" smtClean="0"/>
              <a:t> </a:t>
            </a:r>
            <a:r>
              <a:rPr lang="zh-TW" altLang="en-US" sz="1600" dirty="0" smtClean="0"/>
              <a:t>第二天我們出發的時候，大家的腳都很痠，但是大家還是慢慢的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往上爬；在路程中，我們還停在一個很古老的日軍紀念碑那邊玩遊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戲，在遊戲的時候大家都像瘋子一樣，到處亂跑亂叫。遊戲結束後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大家就繼續出發，然後在路上的時候大家還偷吃泡麵，可是不是用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泡的，家都是當作科學麵來吃</a:t>
            </a:r>
            <a:r>
              <a:rPr lang="en-US" sz="1600" dirty="0" smtClean="0"/>
              <a:t>!</a:t>
            </a:r>
            <a:r>
              <a:rPr lang="zh-TW" altLang="en-US" sz="1600" dirty="0" smtClean="0"/>
              <a:t>然後在吵吵鬧鬧的喧嘩中，家就到了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瓦拉米山屋。</a:t>
            </a:r>
            <a:endParaRPr lang="en-US" altLang="zh-TW" sz="1600" dirty="0" smtClean="0"/>
          </a:p>
          <a:p>
            <a:pPr>
              <a:spcBef>
                <a:spcPts val="600"/>
              </a:spcBef>
              <a:buNone/>
            </a:pPr>
            <a:r>
              <a:rPr lang="zh-TW" altLang="en-US" sz="1600" dirty="0" smtClean="0"/>
              <a:t>    到了的時候大家都很開心，因為大家都很辛苦很努力的爬，所以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一爬到了目的地，大家都馬上找椅子坐。然後大家就開始想要煮東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西吃，晚餐後好瘦帶我們去放風，還帶我們去看了螢火蟲</a:t>
            </a:r>
            <a:r>
              <a:rPr lang="en-US" sz="1600" dirty="0" smtClean="0"/>
              <a:t>! </a:t>
            </a:r>
            <a:r>
              <a:rPr lang="zh-TW" altLang="en-US" sz="1600" dirty="0" smtClean="0"/>
              <a:t>然後大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家回去山屋時有好幾隻的老鼠，當時大家都在想辦法抓那些老鼠，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李皓當時要抓的時候頭還撞到上面的鐵，之後大家下山的時候都走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得很快，所以馬上就到山下了。</a:t>
            </a:r>
            <a:r>
              <a:rPr lang="en-US" sz="1600" dirty="0" smtClean="0"/>
              <a:t> </a:t>
            </a:r>
          </a:p>
          <a:p>
            <a:pPr>
              <a:spcBef>
                <a:spcPts val="600"/>
              </a:spcBef>
              <a:buNone/>
            </a:pPr>
            <a:r>
              <a:rPr lang="zh-TW" altLang="en-US" sz="1600" dirty="0" smtClean="0"/>
              <a:t>    在這幾天的爬山中我很開心，我學到了很多，像是自己煮東西，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希望之後還能去挑戰其他的活動。</a:t>
            </a:r>
          </a:p>
          <a:p>
            <a:pPr>
              <a:buNone/>
            </a:pPr>
            <a:r>
              <a:rPr lang="en-US" sz="1600" dirty="0" smtClean="0"/>
              <a:t>                                       </a:t>
            </a:r>
            <a:r>
              <a:rPr lang="zh-TW" altLang="en-US" sz="1600" dirty="0" smtClean="0"/>
              <a:t>                             頌恩</a:t>
            </a:r>
          </a:p>
          <a:p>
            <a:pPr>
              <a:buNone/>
            </a:pPr>
            <a:endParaRPr lang="zh-TW" altLang="en-US" dirty="0"/>
          </a:p>
        </p:txBody>
      </p:sp>
      <p:pic>
        <p:nvPicPr>
          <p:cNvPr id="4097" name="Picture 1" descr="C:\Users\Sony\Desktop\2016瓦拉米登山\DSCN4155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5400000" flipV="1">
            <a:off x="3202780" y="511942"/>
            <a:ext cx="1809764" cy="1357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https://encrypted-tbn2.gstatic.com/images?q=tbn:ANd9GcQGSP9Ab8890GVgTBUA3HflCxYODoCwpVCni3mUJzs2PTGxuFqS0w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44"/>
            <a:ext cx="6858000" cy="900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我的感想</a:t>
            </a:r>
            <a: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…</a:t>
            </a:r>
            <a:endParaRPr lang="en-US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zh-TW" altLang="en-US" sz="1600" dirty="0" smtClean="0"/>
              <a:t>    我們大家一起坐車到玉里卓溪鄉準備包包</a:t>
            </a:r>
            <a:r>
              <a:rPr lang="en-US" sz="1600" dirty="0" smtClean="0"/>
              <a:t> , </a:t>
            </a:r>
            <a:r>
              <a:rPr lang="zh-TW" altLang="en-US" sz="1600" dirty="0" smtClean="0"/>
              <a:t>準備好時我們就到登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山口吃午餐</a:t>
            </a:r>
            <a:r>
              <a:rPr lang="en-US" sz="1600" dirty="0" smtClean="0"/>
              <a:t> , </a:t>
            </a:r>
            <a:r>
              <a:rPr lang="zh-TW" altLang="en-US" sz="1600" dirty="0" smtClean="0"/>
              <a:t>吃完午餐我們還要做一個儀式</a:t>
            </a:r>
            <a:r>
              <a:rPr lang="en-US" sz="1600" dirty="0" smtClean="0"/>
              <a:t> , </a:t>
            </a:r>
            <a:r>
              <a:rPr lang="zh-TW" altLang="en-US" sz="1600" dirty="0" smtClean="0"/>
              <a:t>儀式結束後我們大家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都迫不及待的爬山</a:t>
            </a:r>
            <a:r>
              <a:rPr lang="en-US" sz="1600" dirty="0" smtClean="0"/>
              <a:t>!, </a:t>
            </a:r>
            <a:r>
              <a:rPr lang="zh-TW" altLang="en-US" sz="1600" dirty="0" smtClean="0"/>
              <a:t>在第一天我們搭著帳篷</a:t>
            </a:r>
            <a:r>
              <a:rPr lang="en-US" sz="1600" dirty="0" smtClean="0"/>
              <a:t> , </a:t>
            </a:r>
            <a:r>
              <a:rPr lang="zh-TW" altLang="en-US" sz="1600" dirty="0" smtClean="0"/>
              <a:t>搭完帳蓬時我們就在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那邊煮晚餐</a:t>
            </a:r>
            <a:r>
              <a:rPr lang="en-US" sz="1600" dirty="0" smtClean="0"/>
              <a:t> , </a:t>
            </a:r>
            <a:r>
              <a:rPr lang="zh-TW" altLang="en-US" sz="1600" dirty="0" smtClean="0"/>
              <a:t>那天晚上李皓那一組煮的麵都焦掉超好笑的</a:t>
            </a:r>
            <a:r>
              <a:rPr lang="en-US" sz="1600" dirty="0" smtClean="0"/>
              <a:t> , </a:t>
            </a:r>
            <a:r>
              <a:rPr lang="zh-TW" altLang="en-US" sz="1600" dirty="0" smtClean="0"/>
              <a:t>吃完飯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我們就去下面放風</a:t>
            </a:r>
            <a:r>
              <a:rPr lang="en-US" sz="1600" dirty="0" smtClean="0"/>
              <a:t> , </a:t>
            </a:r>
            <a:r>
              <a:rPr lang="zh-TW" altLang="en-US" sz="1600" dirty="0" smtClean="0"/>
              <a:t>放風完我們就去睡覺</a:t>
            </a:r>
            <a:r>
              <a:rPr lang="en-US" sz="1600" dirty="0" smtClean="0"/>
              <a:t> , </a:t>
            </a:r>
            <a:r>
              <a:rPr lang="zh-TW" altLang="en-US" sz="1600" dirty="0" smtClean="0"/>
              <a:t>可是我們那一組的都在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玩牌</a:t>
            </a:r>
            <a:r>
              <a:rPr lang="en-US" sz="1600" dirty="0" smtClean="0"/>
              <a:t> , </a:t>
            </a:r>
            <a:r>
              <a:rPr lang="zh-TW" altLang="en-US" sz="1600" dirty="0" smtClean="0"/>
              <a:t>結果阿翔就過來說快點睡覺了我們就睡了</a:t>
            </a:r>
            <a:r>
              <a:rPr lang="en-US" sz="1600" dirty="0" smtClean="0"/>
              <a:t> , </a:t>
            </a:r>
            <a:r>
              <a:rPr lang="zh-TW" altLang="en-US" sz="1600" dirty="0" smtClean="0"/>
              <a:t>結果那時候我們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在玩江楊展就想跟我們一起玩阿</a:t>
            </a:r>
            <a:r>
              <a:rPr lang="en-US" sz="1600" dirty="0" smtClean="0"/>
              <a:t> , </a:t>
            </a:r>
            <a:r>
              <a:rPr lang="zh-TW" altLang="en-US" sz="1600" dirty="0" smtClean="0"/>
              <a:t>後來他一直來弄我</a:t>
            </a:r>
            <a:r>
              <a:rPr lang="en-US" sz="1600" dirty="0" smtClean="0"/>
              <a:t> , </a:t>
            </a:r>
            <a:r>
              <a:rPr lang="zh-TW" altLang="en-US" sz="1600" dirty="0" smtClean="0"/>
              <a:t>就吵起來了</a:t>
            </a:r>
            <a:r>
              <a:rPr lang="en-US" sz="1600" dirty="0" smtClean="0"/>
              <a:t>! </a:t>
            </a:r>
          </a:p>
          <a:p>
            <a:pPr>
              <a:spcBef>
                <a:spcPts val="600"/>
              </a:spcBef>
              <a:buNone/>
            </a:pPr>
            <a:r>
              <a:rPr lang="zh-TW" altLang="en-US" sz="1600" dirty="0" smtClean="0"/>
              <a:t>    第二天我們早上煮稀飯</a:t>
            </a:r>
            <a:r>
              <a:rPr lang="en-US" sz="1600" dirty="0" smtClean="0"/>
              <a:t> , </a:t>
            </a:r>
            <a:r>
              <a:rPr lang="zh-TW" altLang="en-US" sz="1600" dirty="0" smtClean="0"/>
              <a:t>吃完時我們就去放風</a:t>
            </a:r>
            <a:r>
              <a:rPr lang="en-US" sz="1600" dirty="0" smtClean="0"/>
              <a:t> , </a:t>
            </a:r>
            <a:r>
              <a:rPr lang="zh-TW" altLang="en-US" sz="1600" dirty="0" smtClean="0"/>
              <a:t>主任說明天就不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能再放風囉</a:t>
            </a:r>
            <a:r>
              <a:rPr lang="en-US" sz="1600" dirty="0" smtClean="0"/>
              <a:t>! </a:t>
            </a:r>
            <a:r>
              <a:rPr lang="zh-TW" altLang="en-US" sz="1600" dirty="0" smtClean="0"/>
              <a:t>因為明天要一次爬下山</a:t>
            </a:r>
            <a:r>
              <a:rPr lang="en-US" sz="1600" dirty="0" smtClean="0"/>
              <a:t> , </a:t>
            </a:r>
            <a:r>
              <a:rPr lang="zh-TW" altLang="en-US" sz="1600" dirty="0" smtClean="0"/>
              <a:t>然後我們宜昌的先讓三民走，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結果是我們第一個先爬到休息區。在路途中我們看到像鯊魚的石頭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，真的好帥，我們還走了那個崩塌的路，好瘦說一個一個慢慢來，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結果我就先搶第一個就被好瘦念了一下。在爬的路程中，李皓就為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了要追三民的學生，結果自己跌倒差點跌入斷崖，真的超危險</a:t>
            </a:r>
            <a:r>
              <a:rPr lang="en-US" sz="1600" dirty="0" smtClean="0"/>
              <a:t>!</a:t>
            </a:r>
            <a:r>
              <a:rPr lang="zh-TW" altLang="en-US" sz="1600" dirty="0" smtClean="0"/>
              <a:t>之後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我們大家一起救李皓。</a:t>
            </a:r>
            <a:endParaRPr lang="en-US" altLang="zh-TW" sz="1600" dirty="0" smtClean="0"/>
          </a:p>
          <a:p>
            <a:pPr>
              <a:spcBef>
                <a:spcPts val="600"/>
              </a:spcBef>
              <a:buNone/>
            </a:pPr>
            <a:r>
              <a:rPr lang="zh-TW" altLang="en-US" sz="1600" dirty="0" smtClean="0"/>
              <a:t>    在下午</a:t>
            </a:r>
            <a:r>
              <a:rPr lang="en-US" sz="1600" dirty="0" smtClean="0"/>
              <a:t>3</a:t>
            </a:r>
            <a:r>
              <a:rPr lang="zh-TW" altLang="en-US" sz="1600" dirty="0" smtClean="0"/>
              <a:t>點</a:t>
            </a:r>
            <a:r>
              <a:rPr lang="en-US" sz="1600" dirty="0" smtClean="0"/>
              <a:t>4</a:t>
            </a:r>
            <a:r>
              <a:rPr lang="zh-TW" altLang="en-US" sz="1600" dirty="0" smtClean="0"/>
              <a:t>點多時，我和郁蓁第一個到山屋的我們看到了主任和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老師，我和郁蓁真的超開心是第一個到山屋的</a:t>
            </a:r>
            <a:r>
              <a:rPr lang="en-US" sz="1600" dirty="0" smtClean="0"/>
              <a:t>! </a:t>
            </a:r>
            <a:r>
              <a:rPr lang="zh-TW" altLang="en-US" sz="1600" dirty="0" smtClean="0"/>
              <a:t>之後我們晚上煮飯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，我的飯還加了鹽巴 超好吃的</a:t>
            </a:r>
            <a:r>
              <a:rPr lang="en-US" sz="1600" dirty="0" smtClean="0"/>
              <a:t>!</a:t>
            </a:r>
            <a:r>
              <a:rPr lang="zh-TW" altLang="en-US" sz="1600" dirty="0" smtClean="0"/>
              <a:t>晚上在山屋裡我很快地就睡著了，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因為超累，結果他們在晚上時抓老鼠很吵，但是也很開心和大家一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起爬山，在這三天裡我已經突破了自己的挑戰，下次再經歷別的的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挑戰時會永不回頭，直到成功，因為有勇氣就會有成果。</a:t>
            </a:r>
            <a:r>
              <a:rPr lang="en-US" sz="1600" dirty="0" smtClean="0"/>
              <a:t>   </a:t>
            </a:r>
          </a:p>
          <a:p>
            <a:pPr>
              <a:buNone/>
            </a:pPr>
            <a:endParaRPr lang="zh-TW" altLang="en-US" sz="1600" dirty="0" smtClean="0"/>
          </a:p>
          <a:p>
            <a:pPr>
              <a:buNone/>
            </a:pPr>
            <a:r>
              <a:rPr lang="en-US" sz="1600" dirty="0" smtClean="0"/>
              <a:t>                                        </a:t>
            </a:r>
            <a:r>
              <a:rPr lang="zh-TW" altLang="en-US" sz="1600" dirty="0" smtClean="0"/>
              <a:t>                                      </a:t>
            </a:r>
            <a:r>
              <a:rPr lang="en-US" sz="1600" dirty="0" smtClean="0"/>
              <a:t>   </a:t>
            </a:r>
            <a:r>
              <a:rPr lang="zh-TW" altLang="en-US" sz="1600" dirty="0" smtClean="0"/>
              <a:t>曾忠</a:t>
            </a:r>
          </a:p>
          <a:p>
            <a:pPr>
              <a:buNone/>
            </a:pPr>
            <a:r>
              <a:rPr lang="en-US" sz="1600" dirty="0" smtClean="0"/>
              <a:t> </a:t>
            </a:r>
            <a:endParaRPr lang="zh-TW" altLang="en-US" sz="1600" dirty="0"/>
          </a:p>
        </p:txBody>
      </p:sp>
      <p:pic>
        <p:nvPicPr>
          <p:cNvPr id="4097" name="Picture 1" descr="C:\Users\Sony\Desktop\2016瓦拉米登山\DSCN4155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16200000">
            <a:off x="3667128" y="404784"/>
            <a:ext cx="1524012" cy="1143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http://www.psjia.com/uploads/allimg/110827/1501002F2-0.jpg"/>
          <p:cNvPicPr/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-142900" y="0"/>
            <a:ext cx="7205616" cy="9501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Rectangle 8"/>
          <p:cNvSpPr>
            <a:spLocks noGrp="1" noChangeArrowheads="1"/>
          </p:cNvSpPr>
          <p:nvPr>
            <p:ph type="title"/>
          </p:nvPr>
        </p:nvSpPr>
        <p:spPr>
          <a:xfrm>
            <a:off x="1052513" y="558800"/>
            <a:ext cx="4212431" cy="1229784"/>
          </a:xfrm>
        </p:spPr>
        <p:txBody>
          <a:bodyPr/>
          <a:lstStyle/>
          <a:p>
            <a:pPr algn="l"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我的感想</a:t>
            </a:r>
            <a: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…</a:t>
            </a:r>
            <a:endParaRPr lang="en-US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75" name="Rectangle 9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buNone/>
            </a:pPr>
            <a:r>
              <a:rPr lang="zh-TW" altLang="en-US" sz="1600" dirty="0" smtClean="0"/>
              <a:t>    第一天出發我們要到瓦拉米，剛要出發時看到校長主任們 ， 心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裡想說為什麼他們要去，當下心理就忍不住抱怨了一下</a:t>
            </a:r>
            <a:r>
              <a:rPr lang="en-US" sz="1600" dirty="0" smtClean="0"/>
              <a:t>! </a:t>
            </a:r>
            <a:r>
              <a:rPr lang="zh-TW" altLang="en-US" sz="1600" dirty="0" smtClean="0"/>
              <a:t>後來大家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都上車以後大概坐了</a:t>
            </a:r>
            <a:r>
              <a:rPr lang="en-US" sz="1600" dirty="0" smtClean="0"/>
              <a:t>2</a:t>
            </a:r>
            <a:r>
              <a:rPr lang="zh-TW" altLang="en-US" sz="1600" dirty="0" smtClean="0"/>
              <a:t>個小時的車程，在車上曾忠一直要拍照還一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直說自己很帥硬要我</a:t>
            </a:r>
            <a:r>
              <a:rPr lang="en-US" sz="1600" dirty="0" smtClean="0"/>
              <a:t>PO</a:t>
            </a:r>
            <a:r>
              <a:rPr lang="zh-TW" altLang="en-US" sz="1600" dirty="0" smtClean="0"/>
              <a:t>文</a:t>
            </a:r>
            <a:r>
              <a:rPr lang="en-US" sz="1600" dirty="0" smtClean="0"/>
              <a:t>! </a:t>
            </a:r>
          </a:p>
          <a:p>
            <a:pPr>
              <a:spcBef>
                <a:spcPts val="600"/>
              </a:spcBef>
              <a:buNone/>
            </a:pPr>
            <a:r>
              <a:rPr lang="zh-TW" altLang="en-US" sz="1600" dirty="0" smtClean="0"/>
              <a:t>    之後我們到了卓溪整理東西 ， 整理完東西後我們就出發去瓦拉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米 ， 到了的時候大家一開始都很開心，之後才到一半男生們都說：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「我好累</a:t>
            </a:r>
            <a:r>
              <a:rPr lang="en-US" sz="1600" dirty="0" smtClean="0"/>
              <a:t>~</a:t>
            </a:r>
            <a:r>
              <a:rPr lang="zh-TW" altLang="en-US" sz="1600" dirty="0" smtClean="0"/>
              <a:t>我要休息！」 在這三天裡我們從裡不想上山，結果上山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時我覺得很好玩，雖然很累，但是真的很開心</a:t>
            </a:r>
            <a:r>
              <a:rPr lang="en-US" sz="1600" dirty="0" smtClean="0"/>
              <a:t>! </a:t>
            </a:r>
          </a:p>
          <a:p>
            <a:pPr>
              <a:spcBef>
                <a:spcPts val="600"/>
              </a:spcBef>
              <a:buNone/>
            </a:pPr>
            <a:r>
              <a:rPr lang="zh-TW" altLang="en-US" sz="1600" dirty="0" smtClean="0"/>
              <a:t>    在走的路上也很有趣，有人滾下山坡，真好笑</a:t>
            </a:r>
            <a:r>
              <a:rPr lang="en-US" sz="1600" dirty="0" smtClean="0"/>
              <a:t>!</a:t>
            </a:r>
            <a:r>
              <a:rPr lang="zh-TW" altLang="en-US" sz="1600" dirty="0" smtClean="0"/>
              <a:t>還有我們到了一個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有日軍紀念碑的地方玩鬼抓人，玩完都還不會累，還一路跑上山</a:t>
            </a:r>
            <a:r>
              <a:rPr lang="en-US" sz="1600" dirty="0" smtClean="0"/>
              <a:t>! </a:t>
            </a:r>
          </a:p>
          <a:p>
            <a:pPr>
              <a:buNone/>
            </a:pPr>
            <a:r>
              <a:rPr lang="zh-TW" altLang="en-US" sz="1600" dirty="0" smtClean="0"/>
              <a:t>之後覺得快累死了</a:t>
            </a:r>
            <a:r>
              <a:rPr lang="en-US" sz="1600" dirty="0" smtClean="0"/>
              <a:t>! </a:t>
            </a:r>
            <a:r>
              <a:rPr lang="zh-TW" altLang="en-US" sz="1600" dirty="0" smtClean="0"/>
              <a:t>到了晚上我們自己煮飯，吃完就去放風。吃飽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了我們要睡覺了，結果根本不能睡 ，因為一直有老鼠爬來爬去</a:t>
            </a:r>
            <a:r>
              <a:rPr lang="en-US" sz="1600" dirty="0" smtClean="0"/>
              <a:t>! </a:t>
            </a:r>
          </a:p>
          <a:p>
            <a:pPr>
              <a:spcBef>
                <a:spcPts val="600"/>
              </a:spcBef>
              <a:buNone/>
            </a:pPr>
            <a:r>
              <a:rPr lang="zh-TW" altLang="en-US" sz="1600" dirty="0" smtClean="0"/>
              <a:t>    到了早上，我們把昨天寫的心得拍成影片，拍完我們就下山了。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下山的路上一直想到底要多久才會到。一路上一直聽到男生可愛的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歌聲還有一點帶黃，醬一路下來根本不覺得累 ， 回到平地候整個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人變得好輕鬆</a:t>
            </a:r>
            <a:r>
              <a:rPr lang="en-US" sz="1600" dirty="0" smtClean="0"/>
              <a:t>! </a:t>
            </a:r>
          </a:p>
          <a:p>
            <a:pPr>
              <a:spcBef>
                <a:spcPts val="600"/>
              </a:spcBef>
              <a:buNone/>
            </a:pPr>
            <a:r>
              <a:rPr lang="zh-TW" altLang="en-US" sz="1600" dirty="0" smtClean="0"/>
              <a:t>     當下離開的心情還是會有點不捨 </a:t>
            </a:r>
            <a:r>
              <a:rPr lang="en-US" altLang="zh-TW" sz="1600" dirty="0" smtClean="0"/>
              <a:t>﹐</a:t>
            </a:r>
            <a:r>
              <a:rPr lang="zh-TW" altLang="en-US" sz="1600" dirty="0" smtClean="0"/>
              <a:t>我想謝謝老師們讓我有機會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來挑戰這次登山活動，也謝謝光合作用的團隊們把我們帶的那某開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心，希望以後還有更多的的挑戰讓我去突破</a:t>
            </a:r>
            <a:r>
              <a:rPr lang="en-US" sz="1600" dirty="0" smtClean="0"/>
              <a:t>!</a:t>
            </a:r>
            <a:r>
              <a:rPr lang="zh-TW" altLang="en-US" sz="1600" dirty="0" smtClean="0"/>
              <a:t> </a:t>
            </a:r>
            <a:r>
              <a:rPr lang="en-US" sz="1600" dirty="0" smtClean="0"/>
              <a:t>                                             </a:t>
            </a:r>
            <a:r>
              <a:rPr lang="zh-TW" altLang="en-US" sz="1600" dirty="0" smtClean="0"/>
              <a:t>                        </a:t>
            </a:r>
            <a:r>
              <a:rPr lang="en-US" sz="1600" dirty="0" smtClean="0"/>
              <a:t>    </a:t>
            </a:r>
            <a:r>
              <a:rPr lang="zh-TW" altLang="en-US" sz="1600" dirty="0" smtClean="0"/>
              <a:t>               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                                            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                                                                            郁蓁</a:t>
            </a:r>
            <a:endParaRPr lang="en-US" sz="1600" dirty="0" smtClean="0"/>
          </a:p>
        </p:txBody>
      </p:sp>
      <p:pic>
        <p:nvPicPr>
          <p:cNvPr id="4097" name="Picture 1" descr="C:\Users\Sony\Desktop\2016瓦拉米登山\DSCN4155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16200000">
            <a:off x="4482699" y="375108"/>
            <a:ext cx="1858104" cy="1393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http://i737.photobucket.com/albums/xx17/butter9807/background_110/skin12.gif"/>
          <p:cNvPicPr/>
          <p:nvPr/>
        </p:nvPicPr>
        <p:blipFill>
          <a:blip r:embed="rId3"/>
          <a:srcRect l="11164" r="10690"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我的感想</a:t>
            </a:r>
            <a: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…</a:t>
            </a:r>
            <a:endParaRPr lang="en-US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357166" y="1571604"/>
            <a:ext cx="6172200" cy="6034617"/>
          </a:xfrm>
        </p:spPr>
        <p:txBody>
          <a:bodyPr/>
          <a:lstStyle/>
          <a:p>
            <a:pPr>
              <a:buNone/>
            </a:pPr>
            <a:r>
              <a:rPr lang="zh-TW" altLang="en-US" sz="1600" dirty="0" smtClean="0"/>
              <a:t>    在一開始我們都很開心要去爬山，原想說不會很累的，結果要背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的東西超多超重，背包裝了自己的衣服、還有上山要用的器具，一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開始先到登山口確認好裝備，然後先向山神禱告，有一個阿貝在禱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告時說了山神啊</a:t>
            </a:r>
            <a:r>
              <a:rPr lang="en-US" sz="1600" dirty="0" smtClean="0"/>
              <a:t>!</a:t>
            </a:r>
            <a:r>
              <a:rPr lang="zh-TW" altLang="en-US" sz="1600" dirty="0" smtClean="0"/>
              <a:t>於是李皓就接著回應他，因此上山後他就不斷的遇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到不好的事，可能是得罪了山神，所以受到了處罰，最重的處罰因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該就是摔下山了吧</a:t>
            </a:r>
            <a:r>
              <a:rPr lang="en-US" sz="1600" dirty="0" smtClean="0"/>
              <a:t>!</a:t>
            </a:r>
            <a:r>
              <a:rPr lang="zh-TW" altLang="en-US" sz="1600" dirty="0" smtClean="0"/>
              <a:t>當時大家都笑得很開心，沒人想到要救他，他就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一直喊救命</a:t>
            </a:r>
            <a:r>
              <a:rPr lang="en-US" altLang="zh-TW" sz="1600" dirty="0" smtClean="0"/>
              <a:t>!</a:t>
            </a:r>
          </a:p>
          <a:p>
            <a:pPr>
              <a:spcBef>
                <a:spcPts val="600"/>
              </a:spcBef>
              <a:buNone/>
            </a:pPr>
            <a:r>
              <a:rPr lang="zh-TW" altLang="en-US" sz="1600" dirty="0" smtClean="0"/>
              <a:t>    在經過一段路程後終於到第一天要睡的地方</a:t>
            </a:r>
            <a:r>
              <a:rPr lang="en-US" sz="1600" dirty="0" smtClean="0"/>
              <a:t>[</a:t>
            </a:r>
            <a:r>
              <a:rPr lang="zh-TW" altLang="en-US" sz="1600" dirty="0" smtClean="0"/>
              <a:t>佳心</a:t>
            </a:r>
            <a:r>
              <a:rPr lang="en-US" sz="1600" dirty="0" smtClean="0"/>
              <a:t>]</a:t>
            </a:r>
            <a:r>
              <a:rPr lang="zh-TW" altLang="en-US" sz="1600" dirty="0" smtClean="0"/>
              <a:t>，到的時候空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中飄著小雨，大家就趕緊搭著晚上要睡的帳篷，之後三民的學生趕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到了營地，我們也開始準備晚飯了，雖然煮的不是很好吃但是有我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這個小廚師在大家也吃得很開心，吃完後大家分配工作，把東西收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乾淨，之後大家就急著想去放風了，放完之後好瘦就帶我們去夜遊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，山裡走著有種恐懼會掉到山下呢</a:t>
            </a:r>
            <a:r>
              <a:rPr lang="en-US" sz="1600" dirty="0" smtClean="0"/>
              <a:t>!</a:t>
            </a:r>
          </a:p>
          <a:p>
            <a:pPr>
              <a:spcBef>
                <a:spcPts val="600"/>
              </a:spcBef>
              <a:buNone/>
            </a:pPr>
            <a:r>
              <a:rPr lang="zh-TW" altLang="en-US" sz="1600" dirty="0" smtClean="0"/>
              <a:t>    第二天早上</a:t>
            </a:r>
            <a:r>
              <a:rPr lang="en-US" sz="1600" dirty="0" smtClean="0"/>
              <a:t>6</a:t>
            </a:r>
            <a:r>
              <a:rPr lang="zh-TW" altLang="en-US" sz="1600" dirty="0" smtClean="0"/>
              <a:t>點起床，我都快爬不起來了，因為我平常都很晚起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床，大家也精神不好的煮著早餐，今天吃稀飯不是很好吃，但大家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也是吃津津有味，之後大家也趕緊趕路囉</a:t>
            </a:r>
            <a:r>
              <a:rPr lang="en-US" sz="1600" dirty="0" smtClean="0"/>
              <a:t>!</a:t>
            </a:r>
            <a:r>
              <a:rPr lang="zh-TW" altLang="en-US" sz="1600" dirty="0" smtClean="0"/>
              <a:t>第二站在路途中吃午餐沙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琪瑪跟八寶粥，吃完休息了一下，又開始上路，路上遇到了猴子跟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蛇，最後終於看到了山屋的蹤影，最後的路超陡，我的腿已經快受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不了了，大家到山屋都快累死了好想趕快休息。吃完晚餐放風完我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就在床上懶得動了，於是慢慢的睡著了，最後早上起床要下山了，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我變得好開心要回家了</a:t>
            </a:r>
            <a:r>
              <a:rPr lang="en-US" sz="1600" dirty="0" smtClean="0"/>
              <a:t>!</a:t>
            </a:r>
          </a:p>
          <a:p>
            <a:pPr>
              <a:spcBef>
                <a:spcPts val="600"/>
              </a:spcBef>
              <a:buNone/>
            </a:pPr>
            <a:r>
              <a:rPr lang="zh-TW" altLang="en-US" sz="1600" dirty="0" smtClean="0"/>
              <a:t>    最後我想說的是：這次登山的活動我要謝謝帶領我們的所有老師</a:t>
            </a:r>
            <a:endParaRPr lang="en-US" altLang="zh-TW" sz="1600" dirty="0" smtClean="0"/>
          </a:p>
          <a:p>
            <a:pPr>
              <a:spcBef>
                <a:spcPts val="600"/>
              </a:spcBef>
              <a:buNone/>
            </a:pPr>
            <a:r>
              <a:rPr lang="zh-TW" altLang="en-US" sz="1600" dirty="0" smtClean="0"/>
              <a:t>，如果以後有機會我會好好報答他們的。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                                        </a:t>
            </a:r>
            <a:r>
              <a:rPr lang="en-US" sz="1600" dirty="0" smtClean="0"/>
              <a:t>                                            </a:t>
            </a:r>
            <a:r>
              <a:rPr lang="zh-TW" altLang="en-US" sz="1600" dirty="0" smtClean="0"/>
              <a:t>阿華</a:t>
            </a:r>
            <a:r>
              <a:rPr lang="en-US" sz="1600" dirty="0" smtClean="0"/>
              <a:t>      </a:t>
            </a:r>
          </a:p>
        </p:txBody>
      </p:sp>
      <p:pic>
        <p:nvPicPr>
          <p:cNvPr id="4097" name="Picture 1" descr="C:\Users\Sony\Desktop\2016瓦拉米登山\DSCN4155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16200000">
            <a:off x="3167062" y="333347"/>
            <a:ext cx="1524012" cy="1143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https://encrypted-tbn1.gstatic.com/images?q=tbn:ANd9GcQtxy3LFAoMxyaZ-b4Xvn0k7aUR-YLxoXpoaXHxBJdwWapGUr3M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我的感想</a:t>
            </a:r>
            <a: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…</a:t>
            </a:r>
            <a:endParaRPr lang="en-US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285728" y="2071670"/>
            <a:ext cx="6172200" cy="6034617"/>
          </a:xfrm>
        </p:spPr>
        <p:txBody>
          <a:bodyPr/>
          <a:lstStyle/>
          <a:p>
            <a:pPr>
              <a:buNone/>
            </a:pPr>
            <a:r>
              <a:rPr lang="zh-TW" altLang="en-US" sz="1600" dirty="0" smtClean="0"/>
              <a:t>    在這三天兩夜我很開心，因為在這三天我一直說要放棄，但我沒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有放棄地爬上山屋了。</a:t>
            </a:r>
            <a:endParaRPr lang="en-US" altLang="zh-TW" sz="1600" dirty="0" smtClean="0"/>
          </a:p>
          <a:p>
            <a:pPr>
              <a:spcBef>
                <a:spcPts val="600"/>
              </a:spcBef>
              <a:buNone/>
            </a:pPr>
            <a:r>
              <a:rPr lang="zh-TW" altLang="en-US" sz="1600" dirty="0" smtClean="0"/>
              <a:t>    在第一天我們背著大約</a:t>
            </a:r>
            <a:r>
              <a:rPr lang="en-US" sz="1600" dirty="0" smtClean="0"/>
              <a:t>15</a:t>
            </a:r>
            <a:r>
              <a:rPr lang="zh-TW" altLang="en-US" sz="1600" dirty="0" smtClean="0"/>
              <a:t>公斤的包包走到第一站－佳心，搭帳篷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時我和頌恩還有星宇還有克偉一起睡，那天晚上我們是吃麵，我煮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的麵很難吃，因為火太大，所以下面都烤焦了，最後是玩猜拳輸的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吃掉，最後還是吃完了</a:t>
            </a:r>
            <a:r>
              <a:rPr lang="en-US" sz="1600" dirty="0" smtClean="0"/>
              <a:t>! </a:t>
            </a:r>
            <a:r>
              <a:rPr lang="zh-TW" altLang="en-US" sz="1600" dirty="0" smtClean="0"/>
              <a:t>把東西收完就去放風，放風完就去玩遊戲。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     第二天我就走著走著，然後踩到旁邊的土就滑下山，全部的人都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一直在笑，後來他們一起把我拉上來，上來之後我說我應該得罪了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山神</a:t>
            </a:r>
            <a:r>
              <a:rPr lang="en-US" sz="1600" dirty="0" smtClean="0"/>
              <a:t>!</a:t>
            </a:r>
          </a:p>
          <a:p>
            <a:pPr>
              <a:spcBef>
                <a:spcPts val="600"/>
              </a:spcBef>
              <a:buNone/>
            </a:pPr>
            <a:r>
              <a:rPr lang="zh-TW" altLang="en-US" sz="1600" dirty="0" smtClean="0"/>
              <a:t>    到了瓦拉米山屋，我們就把東西整理好放在山屋裡面，我們就去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煮東西吃，吃完然後收拾完就去放風</a:t>
            </a:r>
            <a:r>
              <a:rPr lang="en-US" sz="1600" dirty="0" smtClean="0"/>
              <a:t>...........</a:t>
            </a:r>
            <a:r>
              <a:rPr lang="zh-TW" altLang="en-US" sz="1600" dirty="0" smtClean="0"/>
              <a:t>放風完就去山屋然後看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到老鼠，有人就打老鼠的頭，我們一直笑</a:t>
            </a:r>
            <a:r>
              <a:rPr lang="en-US" sz="1600" dirty="0" smtClean="0"/>
              <a:t>........</a:t>
            </a:r>
            <a:r>
              <a:rPr lang="zh-TW" altLang="en-US" sz="1600" dirty="0" smtClean="0"/>
              <a:t>山屋很恐怖，因為很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暗，很像隨時有人站在門口</a:t>
            </a:r>
            <a:r>
              <a:rPr lang="en-US" sz="1600" dirty="0" smtClean="0"/>
              <a:t>! </a:t>
            </a:r>
            <a:r>
              <a:rPr lang="zh-TW" altLang="en-US" sz="1600" dirty="0" smtClean="0"/>
              <a:t>我們在山屋很早就睡了因為隔一天四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點就要起床了，早上我們五點多才出發，但我們的腳步很快，一下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子就追到三民。我們大概一公里休息一次，所以我們很快就到佳心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了，休息完了就繼續走很快的就到了山下。我覺得爬瓦拉米讓我學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到克服困難，要相信自己可以的，千萬不要放棄喔！</a:t>
            </a:r>
          </a:p>
          <a:p>
            <a:pPr>
              <a:buNone/>
            </a:pPr>
            <a:r>
              <a:rPr lang="en-US" sz="1600" dirty="0" smtClean="0"/>
              <a:t>                                    </a:t>
            </a:r>
          </a:p>
          <a:p>
            <a:pPr>
              <a:buNone/>
            </a:pPr>
            <a:r>
              <a:rPr lang="zh-TW" altLang="en-US" sz="1600" dirty="0" smtClean="0"/>
              <a:t>                                                                                </a:t>
            </a:r>
            <a:r>
              <a:rPr lang="en-US" sz="1600" dirty="0" smtClean="0"/>
              <a:t> </a:t>
            </a:r>
            <a:r>
              <a:rPr lang="zh-TW" altLang="en-US" sz="1600" dirty="0" smtClean="0"/>
              <a:t>李皓</a:t>
            </a:r>
          </a:p>
          <a:p>
            <a:endParaRPr lang="zh-TW" altLang="en-US" dirty="0"/>
          </a:p>
        </p:txBody>
      </p:sp>
      <p:pic>
        <p:nvPicPr>
          <p:cNvPr id="4097" name="Picture 1" descr="C:\Users\Sony\Desktop\2016瓦拉米登山\DSCN4155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5400000" flipV="1">
            <a:off x="3667128" y="761975"/>
            <a:ext cx="1524012" cy="1143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https://encrypted-tbn2.gstatic.com/images?q=tbn:ANd9GcQGSP9Ab8890GVgTBUA3HflCxYODoCwpVCni3mUJzs2PTGxuFqS0w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我的感想</a:t>
            </a:r>
            <a: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…</a:t>
            </a:r>
            <a:endParaRPr lang="en-US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zh-TW" altLang="en-US" sz="1600" dirty="0" smtClean="0"/>
              <a:t>    在那幾天，我很開心，能夠大家一起出去玩，登山，健行，爬山，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很快樂，我也開心有這個經驗，我很感謝紅衣老師，非常感恩。第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一天的時候，我們大家都很開心，很期待，我們的領導是好瘦，他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很幽默，逗我們開心。我們也有跟三民國中的一起開心的爬山，但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我們入山儀式的時候，我們的空啊，也就是李皓，我覺得他怪怪的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，之後我們入山儀式完畢，我們就開始爬山了，一開始，我很興奮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，所以我爬的很快，可是過一下子，我就累了，真辛苦</a:t>
            </a:r>
            <a:r>
              <a:rPr lang="en-US" sz="1600" dirty="0" smtClean="0"/>
              <a:t>! </a:t>
            </a:r>
          </a:p>
          <a:p>
            <a:pPr>
              <a:spcBef>
                <a:spcPts val="600"/>
              </a:spcBef>
              <a:buNone/>
            </a:pPr>
            <a:r>
              <a:rPr lang="zh-TW" altLang="en-US" sz="1600" dirty="0" smtClean="0"/>
              <a:t>    </a:t>
            </a:r>
            <a:r>
              <a:rPr lang="en-US" sz="1600" dirty="0" smtClean="0"/>
              <a:t> </a:t>
            </a:r>
            <a:r>
              <a:rPr lang="zh-TW" altLang="en-US" sz="1600" dirty="0" smtClean="0"/>
              <a:t>之後我就乖乖的跟大家一起爬山，登山，健行。我每到一個地點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，我就會拿起手機，開始拍照，我拍照的目的，就是跟家人，同學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，師長，分享，一起觀賞美景。我們爬山的時候，有說有笑的，真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幸福，李皓最搞笑，一直逗我們笑，真好笑，李皓還摔下去，我們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大家都很開心，一直笑他，哈哈哈，真好笑，還好他有抓到樹，不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然他就摔到山崖下面</a:t>
            </a:r>
            <a:r>
              <a:rPr lang="en-US" sz="1600" dirty="0" smtClean="0"/>
              <a:t>!</a:t>
            </a:r>
            <a:r>
              <a:rPr lang="zh-TW" altLang="en-US" sz="1600" dirty="0" smtClean="0"/>
              <a:t>之後我們就手拉手把他拉上面，還好有我們，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他才可以上來</a:t>
            </a:r>
            <a:r>
              <a:rPr lang="en-US" sz="1600" dirty="0" smtClean="0"/>
              <a:t>!</a:t>
            </a:r>
          </a:p>
          <a:p>
            <a:pPr>
              <a:spcBef>
                <a:spcPts val="600"/>
              </a:spcBef>
              <a:buNone/>
            </a:pPr>
            <a:r>
              <a:rPr lang="zh-TW" altLang="en-US" sz="1600" dirty="0" smtClean="0"/>
              <a:t>    我們到第一天睡覺的地方，我們就開始搭帳篷，之後就煮飯，空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啊它們那一組，煮到烤焦，好好喔，之後吃完就放風拉，我們就睡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覺。早上起來就先煮飯，吃完就爬山，中午吃飯的時候，吃完就放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風真好玩，之後我們就到山頂了，就吃飯放風；最後一天早上起來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吃飯，準備下山，還有寫一段話，真感動</a:t>
            </a:r>
            <a:r>
              <a:rPr lang="en-US" sz="1600" dirty="0" smtClean="0"/>
              <a:t>! </a:t>
            </a:r>
            <a:r>
              <a:rPr lang="zh-TW" altLang="en-US" sz="1600" dirty="0" smtClean="0"/>
              <a:t>我們下山非常的快，下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山我們很累，到車上就睡著，我們就回家了，真開心，故事結束。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                           </a:t>
            </a:r>
          </a:p>
          <a:p>
            <a:pPr>
              <a:buNone/>
            </a:pPr>
            <a:r>
              <a:rPr lang="en-US" sz="1600" dirty="0" smtClean="0"/>
              <a:t>                                                 </a:t>
            </a:r>
            <a:r>
              <a:rPr lang="zh-TW" altLang="en-US" sz="1600" dirty="0" smtClean="0"/>
              <a:t>                         </a:t>
            </a:r>
            <a:r>
              <a:rPr lang="en-US" sz="1600" dirty="0" smtClean="0"/>
              <a:t>  </a:t>
            </a:r>
            <a:r>
              <a:rPr lang="zh-TW" altLang="en-US" sz="1600" dirty="0" smtClean="0"/>
              <a:t>泓文</a:t>
            </a:r>
            <a:endParaRPr lang="zh-TW" altLang="en-US" sz="1600" dirty="0"/>
          </a:p>
        </p:txBody>
      </p:sp>
      <p:pic>
        <p:nvPicPr>
          <p:cNvPr id="4097" name="Picture 1" descr="C:\Users\Sony\Desktop\2016瓦拉米登山\DSCN4155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16200000">
            <a:off x="3595689" y="190502"/>
            <a:ext cx="1524012" cy="1143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http://i737.photobucket.com/albums/xx17/butter9807/background_110/skin12.gif"/>
          <p:cNvPicPr/>
          <p:nvPr/>
        </p:nvPicPr>
        <p:blipFill>
          <a:blip r:embed="rId2"/>
          <a:srcRect l="11164" r="10690"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604" y="-214346"/>
            <a:ext cx="6172200" cy="1524000"/>
          </a:xfrm>
        </p:spPr>
        <p:txBody>
          <a:bodyPr/>
          <a:lstStyle/>
          <a:p>
            <a:pPr algn="l"/>
            <a:r>
              <a:rPr lang="zh-TW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我的感想</a:t>
            </a:r>
            <a: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…</a:t>
            </a:r>
            <a:endParaRPr lang="zh-TW" altLang="en-US" dirty="0"/>
          </a:p>
        </p:txBody>
      </p:sp>
      <p:pic>
        <p:nvPicPr>
          <p:cNvPr id="6" name="內容版面配置區 5" descr="DSCN416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214818" y="0"/>
            <a:ext cx="1571636" cy="1178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內容版面配置區 6"/>
          <p:cNvSpPr>
            <a:spLocks noGrp="1"/>
          </p:cNvSpPr>
          <p:nvPr>
            <p:ph sz="half" idx="2"/>
          </p:nvPr>
        </p:nvSpPr>
        <p:spPr>
          <a:xfrm>
            <a:off x="214290" y="1000100"/>
            <a:ext cx="6643710" cy="8715436"/>
          </a:xfrm>
        </p:spPr>
        <p:txBody>
          <a:bodyPr/>
          <a:lstStyle/>
          <a:p>
            <a:pPr>
              <a:buNone/>
            </a:pPr>
            <a:r>
              <a:rPr lang="zh-TW" altLang="en-US" sz="1400" dirty="0" smtClean="0"/>
              <a:t>    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第一次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聽到要爬山的時候，好開心，因為之前跟老媽去爬山的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時候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，才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爬不到</a:t>
            </a:r>
            <a:endParaRPr lang="en-US" altLang="zh-TW" sz="1400" dirty="0" smtClean="0">
              <a:latin typeface="微軟正黑體 Light" pitchFamily="34" charset="-120"/>
              <a:ea typeface="微軟正黑體 Light" pitchFamily="34" charset="-120"/>
            </a:endParaRPr>
          </a:p>
          <a:p>
            <a:pPr>
              <a:buNone/>
            </a:pP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一半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，就累著說想放棄，所以那次很快就下來了</a:t>
            </a:r>
            <a:r>
              <a:rPr lang="en-US" sz="1400" dirty="0" smtClean="0">
                <a:latin typeface="微軟正黑體 Light" pitchFamily="34" charset="-120"/>
                <a:ea typeface="微軟正黑體 Light" pitchFamily="34" charset="-120"/>
              </a:rPr>
              <a:t>= </a:t>
            </a:r>
            <a:r>
              <a:rPr lang="en-US" sz="1400" dirty="0" smtClean="0">
                <a:latin typeface="微軟正黑體 Light" pitchFamily="34" charset="-120"/>
                <a:ea typeface="微軟正黑體 Light" pitchFamily="34" charset="-120"/>
              </a:rPr>
              <a:t>=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也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爬不到多少，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所以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這次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就</a:t>
            </a:r>
            <a:endParaRPr lang="en-US" altLang="zh-TW" sz="1400" dirty="0" smtClean="0">
              <a:latin typeface="微軟正黑體 Light" pitchFamily="34" charset="-120"/>
              <a:ea typeface="微軟正黑體 Light" pitchFamily="34" charset="-120"/>
            </a:endParaRPr>
          </a:p>
          <a:p>
            <a:pPr>
              <a:buNone/>
            </a:pP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去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試試看爬瓦拉米</a:t>
            </a:r>
            <a:r>
              <a:rPr lang="en-US" sz="1400" dirty="0" smtClean="0">
                <a:latin typeface="微軟正黑體 Light" pitchFamily="34" charset="-120"/>
                <a:ea typeface="微軟正黑體 Light" pitchFamily="34" charset="-120"/>
              </a:rPr>
              <a:t>!!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。第一次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事前準備，我卻忘記帶到褲子</a:t>
            </a:r>
            <a:r>
              <a:rPr lang="en-US" sz="1400" dirty="0" smtClean="0">
                <a:latin typeface="微軟正黑體 Light" pitchFamily="34" charset="-120"/>
                <a:ea typeface="微軟正黑體 Light" pitchFamily="34" charset="-120"/>
              </a:rPr>
              <a:t>= =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所以就穿著學校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的</a:t>
            </a:r>
            <a:endParaRPr lang="en-US" altLang="zh-TW" sz="1400" dirty="0" smtClean="0">
              <a:latin typeface="微軟正黑體 Light" pitchFamily="34" charset="-120"/>
              <a:ea typeface="微軟正黑體 Light" pitchFamily="34" charset="-120"/>
            </a:endParaRPr>
          </a:p>
          <a:p>
            <a:pPr>
              <a:buNone/>
            </a:pP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運動褲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，走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就這樣爬了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三天兩夜，記性真不好啊</a:t>
            </a:r>
            <a:r>
              <a:rPr lang="en-US" sz="1400" dirty="0" smtClean="0">
                <a:latin typeface="微軟正黑體 Light" pitchFamily="34" charset="-120"/>
                <a:ea typeface="微軟正黑體 Light" pitchFamily="34" charset="-120"/>
              </a:rPr>
              <a:t>!</a:t>
            </a:r>
          </a:p>
          <a:p>
            <a:pPr>
              <a:spcBef>
                <a:spcPts val="600"/>
              </a:spcBef>
              <a:buNone/>
            </a:pP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    第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一天開始爬的時候，我們先向山神禱告，可是我們這個班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裡面，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卻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有人在禱</a:t>
            </a:r>
            <a:endParaRPr lang="en-US" altLang="zh-TW" sz="1400" dirty="0" smtClean="0">
              <a:latin typeface="微軟正黑體 Light" pitchFamily="34" charset="-120"/>
              <a:ea typeface="微軟正黑體 Light" pitchFamily="34" charset="-120"/>
            </a:endParaRPr>
          </a:p>
          <a:p>
            <a:pPr>
              <a:buNone/>
            </a:pP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告的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時候亂說話，搞到大家都哈哈大笑呢，那也是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一個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開心的一次，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再爬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的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時候</a:t>
            </a:r>
            <a:endParaRPr lang="en-US" altLang="zh-TW" sz="1400" dirty="0" smtClean="0">
              <a:latin typeface="微軟正黑體 Light" pitchFamily="34" charset="-120"/>
              <a:ea typeface="微軟正黑體 Light" pitchFamily="34" charset="-120"/>
            </a:endParaRPr>
          </a:p>
          <a:p>
            <a:pPr>
              <a:buNone/>
            </a:pP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，我原本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是在中間，後來搞到變最後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，過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了一陣子，終於才追上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他們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的腳步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，</a:t>
            </a:r>
            <a:endParaRPr lang="en-US" altLang="zh-TW" sz="1400" dirty="0" smtClean="0">
              <a:latin typeface="微軟正黑體 Light" pitchFamily="34" charset="-120"/>
              <a:ea typeface="微軟正黑體 Light" pitchFamily="34" charset="-120"/>
            </a:endParaRPr>
          </a:p>
          <a:p>
            <a:pPr>
              <a:buNone/>
            </a:pP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然而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我卻在那時候跟著兩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位友人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開始暴衝</a:t>
            </a:r>
            <a:r>
              <a:rPr lang="en-US" sz="1400" dirty="0" smtClean="0">
                <a:latin typeface="微軟正黑體 Light" pitchFamily="34" charset="-120"/>
                <a:ea typeface="微軟正黑體 Light" pitchFamily="34" charset="-120"/>
              </a:rPr>
              <a:t>!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後來我們叫還在後面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的人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，聲音卻很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遠</a:t>
            </a:r>
            <a:endParaRPr lang="en-US" altLang="zh-TW" sz="1400" dirty="0" smtClean="0">
              <a:latin typeface="微軟正黑體 Light" pitchFamily="34" charset="-120"/>
              <a:ea typeface="微軟正黑體 Light" pitchFamily="34" charset="-120"/>
            </a:endParaRPr>
          </a:p>
          <a:p>
            <a:pPr>
              <a:buNone/>
            </a:pP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，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這證明了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我們</a:t>
            </a:r>
            <a:r>
              <a:rPr lang="en-US" sz="1400" dirty="0" smtClean="0">
                <a:latin typeface="微軟正黑體 Light" pitchFamily="34" charset="-120"/>
                <a:ea typeface="微軟正黑體 Light" pitchFamily="34" charset="-120"/>
              </a:rPr>
              <a:t>3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個跑多快了，後來我們放下包包，過去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看看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他們在那裏，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原來</a:t>
            </a:r>
            <a:endParaRPr lang="en-US" altLang="zh-TW" sz="1400" dirty="0" smtClean="0">
              <a:latin typeface="微軟正黑體 Light" pitchFamily="34" charset="-120"/>
              <a:ea typeface="微軟正黑體 Light" pitchFamily="34" charset="-120"/>
            </a:endParaRPr>
          </a:p>
          <a:p>
            <a:pPr>
              <a:buNone/>
            </a:pP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很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近了，我和其他</a:t>
            </a:r>
            <a:r>
              <a:rPr lang="en-US" sz="1400" dirty="0" smtClean="0">
                <a:latin typeface="微軟正黑體 Light" pitchFamily="34" charset="-120"/>
                <a:ea typeface="微軟正黑體 Light" pitchFamily="34" charset="-120"/>
              </a:rPr>
              <a:t>2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位友人等我們班的其他那些人，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後來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後來阿</a:t>
            </a:r>
            <a:r>
              <a:rPr lang="en-US" sz="1400" dirty="0" smtClean="0">
                <a:latin typeface="微軟正黑體 Light" pitchFamily="34" charset="-120"/>
                <a:ea typeface="微軟正黑體 Light" pitchFamily="34" charset="-120"/>
              </a:rPr>
              <a:t>~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我變成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了吊車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尾</a:t>
            </a:r>
            <a:endParaRPr lang="en-US" altLang="zh-TW" sz="1400" dirty="0" smtClean="0">
              <a:latin typeface="微軟正黑體 Light" pitchFamily="34" charset="-120"/>
              <a:ea typeface="微軟正黑體 Light" pitchFamily="34" charset="-120"/>
            </a:endParaRPr>
          </a:p>
          <a:p>
            <a:pPr>
              <a:buNone/>
            </a:pP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，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大家都在準備飯前工作的時候我才到的，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那時快要累死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我了，後來吃飽飯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，我們</a:t>
            </a:r>
            <a:endParaRPr lang="en-US" altLang="zh-TW" sz="1400" dirty="0" smtClean="0">
              <a:latin typeface="微軟正黑體 Light" pitchFamily="34" charset="-120"/>
              <a:ea typeface="微軟正黑體 Light" pitchFamily="34" charset="-120"/>
            </a:endParaRPr>
          </a:p>
          <a:p>
            <a:pPr>
              <a:buNone/>
            </a:pP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的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老師</a:t>
            </a:r>
            <a:r>
              <a:rPr lang="en-US" sz="1400" dirty="0" smtClean="0">
                <a:latin typeface="微軟正黑體 Light" pitchFamily="34" charset="-120"/>
                <a:ea typeface="微軟正黑體 Light" pitchFamily="34" charset="-120"/>
              </a:rPr>
              <a:t>~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好瘦</a:t>
            </a:r>
            <a:r>
              <a:rPr lang="en-US" sz="1400" dirty="0" smtClean="0">
                <a:latin typeface="微軟正黑體 Light" pitchFamily="34" charset="-120"/>
                <a:ea typeface="微軟正黑體 Light" pitchFamily="34" charset="-120"/>
              </a:rPr>
              <a:t>(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化名</a:t>
            </a:r>
            <a:r>
              <a:rPr lang="en-US" sz="1400" dirty="0" smtClean="0">
                <a:latin typeface="微軟正黑體 Light" pitchFamily="34" charset="-120"/>
                <a:ea typeface="微軟正黑體 Light" pitchFamily="34" charset="-120"/>
              </a:rPr>
              <a:t>)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給我們介紹一個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遊戲，就是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在黑暗走路，越走越怕，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後來老師</a:t>
            </a:r>
            <a:endParaRPr lang="en-US" altLang="zh-TW" sz="1400" dirty="0" smtClean="0">
              <a:latin typeface="微軟正黑體 Light" pitchFamily="34" charset="-120"/>
              <a:ea typeface="微軟正黑體 Light" pitchFamily="34" charset="-120"/>
            </a:endParaRPr>
          </a:p>
          <a:p>
            <a:pPr>
              <a:buNone/>
            </a:pP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還給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我們燈的時候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我們的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路就變得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好走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了，接下來就是睡覺，迎接第</a:t>
            </a:r>
            <a:r>
              <a:rPr lang="en-US" sz="1400" dirty="0" smtClean="0">
                <a:latin typeface="微軟正黑體 Light" pitchFamily="34" charset="-120"/>
                <a:ea typeface="微軟正黑體 Light" pitchFamily="34" charset="-120"/>
              </a:rPr>
              <a:t>2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天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的到來。</a:t>
            </a:r>
            <a:endParaRPr lang="en-US" altLang="zh-TW" sz="1400" dirty="0" smtClean="0">
              <a:latin typeface="微軟正黑體 Light" pitchFamily="34" charset="-120"/>
              <a:ea typeface="微軟正黑體 Light" pitchFamily="34" charset="-120"/>
            </a:endParaRPr>
          </a:p>
          <a:p>
            <a:pPr>
              <a:spcBef>
                <a:spcPts val="600"/>
              </a:spcBef>
              <a:buNone/>
            </a:pP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    第</a:t>
            </a:r>
            <a:r>
              <a:rPr lang="en-US" sz="1400" dirty="0" smtClean="0">
                <a:latin typeface="微軟正黑體 Light" pitchFamily="34" charset="-120"/>
                <a:ea typeface="微軟正黑體 Light" pitchFamily="34" charset="-120"/>
              </a:rPr>
              <a:t>2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天到來了，出去就先看看天上的藍天，那時的天氣真是好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，不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熱又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不冷，</a:t>
            </a:r>
            <a:endParaRPr lang="en-US" altLang="zh-TW" sz="1400" dirty="0" smtClean="0">
              <a:latin typeface="微軟正黑體 Light" pitchFamily="34" charset="-120"/>
              <a:ea typeface="微軟正黑體 Light" pitchFamily="34" charset="-120"/>
            </a:endParaRPr>
          </a:p>
          <a:p>
            <a:pPr>
              <a:buNone/>
            </a:pP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還有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微微的風吹過，感覺真是舒服呀</a:t>
            </a:r>
            <a:r>
              <a:rPr lang="en-US" sz="1400" dirty="0" smtClean="0">
                <a:latin typeface="微軟正黑體 Light" pitchFamily="34" charset="-120"/>
                <a:ea typeface="微軟正黑體 Light" pitchFamily="34" charset="-120"/>
              </a:rPr>
              <a:t>~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還是一樣，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飯前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工作先準備，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東西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用好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，</a:t>
            </a:r>
            <a:endParaRPr lang="en-US" altLang="zh-TW" sz="1400" dirty="0" smtClean="0">
              <a:latin typeface="微軟正黑體 Light" pitchFamily="34" charset="-120"/>
              <a:ea typeface="微軟正黑體 Light" pitchFamily="34" charset="-120"/>
            </a:endParaRPr>
          </a:p>
          <a:p>
            <a:pPr>
              <a:buNone/>
            </a:pP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飯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也吃好，就準備出發了，一路上，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還是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我們走的最快，</a:t>
            </a:r>
            <a:r>
              <a:rPr lang="en-US" sz="1400" dirty="0" smtClean="0">
                <a:latin typeface="微軟正黑體 Light" pitchFamily="34" charset="-120"/>
                <a:ea typeface="微軟正黑體 Light" pitchFamily="34" charset="-120"/>
              </a:rPr>
              <a:t>(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忘了說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，還有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三民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國中</a:t>
            </a:r>
            <a:endParaRPr lang="en-US" altLang="zh-TW" sz="1400" dirty="0" smtClean="0">
              <a:latin typeface="微軟正黑體 Light" pitchFamily="34" charset="-120"/>
              <a:ea typeface="微軟正黑體 Light" pitchFamily="34" charset="-120"/>
            </a:endParaRPr>
          </a:p>
          <a:p>
            <a:pPr>
              <a:buNone/>
            </a:pP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的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跟我們一起爬，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後來到了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一個石碑的地方，老師說，那是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紀念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戰死的士兵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，所做</a:t>
            </a:r>
            <a:endParaRPr lang="en-US" altLang="zh-TW" sz="1400" dirty="0" smtClean="0">
              <a:latin typeface="微軟正黑體 Light" pitchFamily="34" charset="-120"/>
              <a:ea typeface="微軟正黑體 Light" pitchFamily="34" charset="-120"/>
            </a:endParaRPr>
          </a:p>
          <a:p>
            <a:pPr>
              <a:buNone/>
            </a:pP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的石碑，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然後我們在那邊玩了躲貓貓，補給彈藥射人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啊，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都玩的好快樂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，後來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爬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到</a:t>
            </a:r>
            <a:endParaRPr lang="en-US" altLang="zh-TW" sz="1400" dirty="0" smtClean="0">
              <a:latin typeface="微軟正黑體 Light" pitchFamily="34" charset="-120"/>
              <a:ea typeface="微軟正黑體 Light" pitchFamily="34" charset="-120"/>
            </a:endParaRPr>
          </a:p>
          <a:p>
            <a:pPr>
              <a:buNone/>
            </a:pP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瓦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拉米山屋的時候，大家都嘆了一口氣，終於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可以休息了，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三民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國中的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很慢才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上來</a:t>
            </a:r>
            <a:endParaRPr lang="en-US" altLang="zh-TW" sz="1400" dirty="0" smtClean="0">
              <a:latin typeface="微軟正黑體 Light" pitchFamily="34" charset="-120"/>
              <a:ea typeface="微軟正黑體 Light" pitchFamily="34" charset="-120"/>
            </a:endParaRPr>
          </a:p>
          <a:p>
            <a:pPr>
              <a:buNone/>
            </a:pP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，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為什麼你們怎麼慢上來啊</a:t>
            </a:r>
            <a:r>
              <a:rPr lang="en-US" sz="1400" dirty="0" smtClean="0">
                <a:latin typeface="微軟正黑體 Light" pitchFamily="34" charset="-120"/>
                <a:ea typeface="微軟正黑體 Light" pitchFamily="34" charset="-120"/>
              </a:rPr>
              <a:t>?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我問三民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學生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，他們說剛剛在玩水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，後來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我問老師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，</a:t>
            </a:r>
            <a:endParaRPr lang="en-US" altLang="zh-TW" sz="1400" dirty="0" smtClean="0">
              <a:latin typeface="微軟正黑體 Light" pitchFamily="34" charset="-120"/>
              <a:ea typeface="微軟正黑體 Light" pitchFamily="34" charset="-120"/>
            </a:endParaRPr>
          </a:p>
          <a:p>
            <a:pPr>
              <a:buNone/>
            </a:pP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原來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瓦拉米吊橋那邊有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路可以下去玩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啊，可惜，沒有玩到水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，失望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地走回去準備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飯</a:t>
            </a:r>
            <a:endParaRPr lang="en-US" altLang="zh-TW" sz="1400" dirty="0" smtClean="0">
              <a:latin typeface="微軟正黑體 Light" pitchFamily="34" charset="-120"/>
              <a:ea typeface="微軟正黑體 Light" pitchFamily="34" charset="-120"/>
            </a:endParaRPr>
          </a:p>
          <a:p>
            <a:pPr>
              <a:buNone/>
            </a:pP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前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工作</a:t>
            </a:r>
            <a:r>
              <a:rPr lang="en-US" sz="1400" dirty="0" smtClean="0">
                <a:latin typeface="微軟正黑體 Light" pitchFamily="34" charset="-120"/>
                <a:ea typeface="微軟正黑體 Light" pitchFamily="34" charset="-120"/>
              </a:rPr>
              <a:t>~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後來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我吃飽飯就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跑去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睡覺了，根本不知道後面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發生了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什麼事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。</a:t>
            </a:r>
            <a:endParaRPr lang="en-US" altLang="zh-TW" sz="1400" dirty="0" smtClean="0">
              <a:latin typeface="微軟正黑體 Light" pitchFamily="34" charset="-120"/>
              <a:ea typeface="微軟正黑體 Light" pitchFamily="34" charset="-120"/>
            </a:endParaRPr>
          </a:p>
          <a:p>
            <a:pPr>
              <a:spcBef>
                <a:spcPts val="600"/>
              </a:spcBef>
              <a:buNone/>
            </a:pPr>
            <a:r>
              <a:rPr lang="en-US" sz="1400" dirty="0" smtClean="0">
                <a:latin typeface="微軟正黑體 Light" pitchFamily="34" charset="-120"/>
                <a:ea typeface="微軟正黑體 Light" pitchFamily="34" charset="-120"/>
              </a:rPr>
              <a:t> 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    第三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天到了，是下山的時候到了，還是一樣，飯前工作先準備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，吃飽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後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，宏伊</a:t>
            </a:r>
            <a:endParaRPr lang="en-US" altLang="zh-TW" sz="1400" dirty="0" smtClean="0">
              <a:latin typeface="微軟正黑體 Light" pitchFamily="34" charset="-120"/>
              <a:ea typeface="微軟正黑體 Light" pitchFamily="34" charset="-120"/>
            </a:endParaRPr>
          </a:p>
          <a:p>
            <a:pPr>
              <a:buNone/>
            </a:pP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跟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才跟我講說昨天沒寫到東西，我就急急忙忙的把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東西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寫一寫交出去了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，後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來到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山</a:t>
            </a:r>
            <a:endParaRPr lang="en-US" altLang="zh-TW" sz="1400" dirty="0" smtClean="0">
              <a:latin typeface="微軟正黑體 Light" pitchFamily="34" charset="-120"/>
              <a:ea typeface="微軟正黑體 Light" pitchFamily="34" charset="-120"/>
            </a:endParaRPr>
          </a:p>
          <a:p>
            <a:pPr>
              <a:buNone/>
            </a:pP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屋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的前面跟好瘦合照，沒想到最後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一天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到了，那麼的快呀，難免會點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難過，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可是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還</a:t>
            </a:r>
            <a:endParaRPr lang="en-US" altLang="zh-TW" sz="1400" dirty="0" smtClean="0">
              <a:latin typeface="微軟正黑體 Light" pitchFamily="34" charset="-120"/>
              <a:ea typeface="微軟正黑體 Light" pitchFamily="34" charset="-120"/>
            </a:endParaRPr>
          </a:p>
          <a:p>
            <a:pPr>
              <a:buNone/>
            </a:pP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是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會有下一次的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機會可以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來爬的，接著就爬下山了，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接著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我們一路趕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下山，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到的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時</a:t>
            </a:r>
            <a:endParaRPr lang="en-US" altLang="zh-TW" sz="1400" dirty="0" smtClean="0">
              <a:latin typeface="微軟正黑體 Light" pitchFamily="34" charset="-120"/>
              <a:ea typeface="微軟正黑體 Light" pitchFamily="34" charset="-120"/>
            </a:endParaRPr>
          </a:p>
          <a:p>
            <a:pPr>
              <a:buNone/>
            </a:pP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候，我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還開心到親地板呢！！！別懷疑，這是假的，到山下的時候，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既是開心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又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傷</a:t>
            </a:r>
            <a:endParaRPr lang="en-US" altLang="zh-TW" sz="1400" dirty="0" smtClean="0">
              <a:latin typeface="微軟正黑體 Light" pitchFamily="34" charset="-120"/>
              <a:ea typeface="微軟正黑體 Light" pitchFamily="34" charset="-120"/>
            </a:endParaRPr>
          </a:p>
          <a:p>
            <a:pPr>
              <a:buNone/>
            </a:pP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心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，開心是因為下山了，傷心是因為不再山上了，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矛盾矛盾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～坐上車的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時候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，我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又</a:t>
            </a:r>
            <a:endParaRPr lang="en-US" altLang="zh-TW" sz="1400" dirty="0" smtClean="0">
              <a:latin typeface="微軟正黑體 Light" pitchFamily="34" charset="-120"/>
              <a:ea typeface="微軟正黑體 Light" pitchFamily="34" charset="-120"/>
            </a:endParaRPr>
          </a:p>
          <a:p>
            <a:pPr>
              <a:buNone/>
            </a:pP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睡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著了，因為太累了，就這樣，我的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爬山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之旅到此結束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。</a:t>
            </a:r>
            <a:endParaRPr lang="en-US" altLang="zh-TW" sz="1400" dirty="0" smtClean="0">
              <a:latin typeface="微軟正黑體 Light" pitchFamily="34" charset="-120"/>
              <a:ea typeface="微軟正黑體 Light" pitchFamily="34" charset="-120"/>
            </a:endParaRPr>
          </a:p>
          <a:p>
            <a:pPr>
              <a:buNone/>
            </a:pP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 </a:t>
            </a:r>
            <a:r>
              <a:rPr lang="zh-TW" altLang="en-US" sz="1400" dirty="0" smtClean="0">
                <a:latin typeface="微軟正黑體 Light" pitchFamily="34" charset="-120"/>
                <a:ea typeface="微軟正黑體 Light" pitchFamily="34" charset="-120"/>
              </a:rPr>
              <a:t>                                                                                             楊 展</a:t>
            </a:r>
            <a:endParaRPr lang="zh-TW" altLang="en-US" sz="1400" dirty="0" smtClean="0">
              <a:latin typeface="微軟正黑體 Light" pitchFamily="34" charset="-120"/>
              <a:ea typeface="微軟正黑體 Light" pitchFamily="34" charset="-12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3125" t="19792" r="67578" b="10416"/>
          <a:stretch>
            <a:fillRect/>
          </a:stretch>
        </p:blipFill>
        <p:spPr bwMode="auto">
          <a:xfrm>
            <a:off x="-285776" y="0"/>
            <a:ext cx="7429552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2" name="Rectangle 6"/>
          <p:cNvSpPr>
            <a:spLocks noGrp="1" noChangeArrowheads="1"/>
          </p:cNvSpPr>
          <p:nvPr>
            <p:ph type="title"/>
          </p:nvPr>
        </p:nvSpPr>
        <p:spPr>
          <a:xfrm>
            <a:off x="6072206" y="142844"/>
            <a:ext cx="1143008" cy="6143636"/>
          </a:xfrm>
        </p:spPr>
        <p:txBody>
          <a:bodyPr vert="eaVert"/>
          <a:lstStyle/>
          <a:p>
            <a:pPr algn="l" eaLnBrk="1" hangingPunct="1">
              <a:defRPr/>
            </a:pPr>
            <a:r>
              <a:rPr lang="zh-TW" alt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師長們的話</a:t>
            </a:r>
            <a:r>
              <a:rPr lang="en-US" altLang="zh-TW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r>
              <a:rPr lang="zh-TW" alt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宏伊老師</a:t>
            </a:r>
            <a:endParaRPr lang="en-US" sz="40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33984" t="19791" r="35547" b="8333"/>
          <a:stretch>
            <a:fillRect/>
          </a:stretch>
        </p:blipFill>
        <p:spPr bwMode="auto">
          <a:xfrm>
            <a:off x="-357214" y="-214346"/>
            <a:ext cx="7858180" cy="935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 l="66406" t="20833" r="4883" b="10416"/>
          <a:stretch>
            <a:fillRect/>
          </a:stretch>
        </p:blipFill>
        <p:spPr bwMode="auto">
          <a:xfrm>
            <a:off x="-285775" y="-285784"/>
            <a:ext cx="7143776" cy="9429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內容版面配置區 6" descr="IMG_841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22376" r="22222" b="11265"/>
          <a:stretch>
            <a:fillRect/>
          </a:stretch>
        </p:blipFill>
        <p:spPr>
          <a:xfrm flipV="1">
            <a:off x="988330" y="4709276"/>
            <a:ext cx="5159522" cy="3786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Grp="1" noChangeArrowheads="1"/>
          </p:cNvSpPr>
          <p:nvPr>
            <p:ph type="title"/>
          </p:nvPr>
        </p:nvSpPr>
        <p:spPr>
          <a:xfrm>
            <a:off x="1052513" y="558800"/>
            <a:ext cx="4212431" cy="1229784"/>
          </a:xfrm>
        </p:spPr>
        <p:txBody>
          <a:bodyPr/>
          <a:lstStyle/>
          <a:p>
            <a:pPr algn="l" eaLnBrk="1" hangingPunct="1"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分組</a:t>
            </a:r>
            <a: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&amp;</a:t>
            </a:r>
            <a:r>
              <a:rPr lang="zh-TW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參與成員</a:t>
            </a:r>
            <a:endParaRPr lang="en-US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75" name="Rectangle 9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None/>
            </a:pPr>
            <a:endParaRPr lang="en-US" dirty="0" smtClean="0"/>
          </a:p>
        </p:txBody>
      </p:sp>
      <p:pic>
        <p:nvPicPr>
          <p:cNvPr id="4" name="圖片 3" descr="IMG_8385.JPG"/>
          <p:cNvPicPr>
            <a:picLocks noChangeAspect="1"/>
          </p:cNvPicPr>
          <p:nvPr/>
        </p:nvPicPr>
        <p:blipFill>
          <a:blip r:embed="rId3" cstate="print"/>
          <a:srcRect l="9375" r="10416" b="31944"/>
          <a:stretch>
            <a:fillRect/>
          </a:stretch>
        </p:blipFill>
        <p:spPr>
          <a:xfrm>
            <a:off x="214290" y="1857356"/>
            <a:ext cx="4547283" cy="44291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圖片 6" descr="IMG_84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832713">
            <a:off x="4198581" y="2471822"/>
            <a:ext cx="1828134" cy="1371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 descr="DSCN41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961942" flipV="1">
            <a:off x="5388227" y="3830653"/>
            <a:ext cx="1691673" cy="1268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 descr="DSCN4167.JPG"/>
          <p:cNvPicPr>
            <a:picLocks noChangeAspect="1"/>
          </p:cNvPicPr>
          <p:nvPr/>
        </p:nvPicPr>
        <p:blipFill>
          <a:blip r:embed="rId6" cstate="print"/>
          <a:srcRect l="2083" t="26389" r="34375" b="23611"/>
          <a:stretch>
            <a:fillRect/>
          </a:stretch>
        </p:blipFill>
        <p:spPr>
          <a:xfrm rot="15150180">
            <a:off x="4515614" y="5083784"/>
            <a:ext cx="1694607" cy="1186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 descr="DSCN415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6200000">
            <a:off x="-8954" y="6866946"/>
            <a:ext cx="1785951" cy="1339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 descr="DSCN416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57694" y="7715272"/>
            <a:ext cx="1714512" cy="128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 descr="DSCN4166.JPG"/>
          <p:cNvPicPr>
            <a:picLocks noChangeAspect="1"/>
          </p:cNvPicPr>
          <p:nvPr/>
        </p:nvPicPr>
        <p:blipFill>
          <a:blip r:embed="rId9" cstate="print"/>
          <a:srcRect l="30208" t="40278" r="17708" b="1389"/>
          <a:stretch>
            <a:fillRect/>
          </a:stretch>
        </p:blipFill>
        <p:spPr>
          <a:xfrm>
            <a:off x="5242140" y="6500826"/>
            <a:ext cx="1615860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 descr="DSCN415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5400000" flipH="1">
            <a:off x="1428736" y="7358082"/>
            <a:ext cx="1714513" cy="1285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 descr="IMG_840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5972628">
            <a:off x="4852167" y="865093"/>
            <a:ext cx="1628920" cy="1221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圖片 13" descr="DSCN4138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6200000">
            <a:off x="2786058" y="6643702"/>
            <a:ext cx="1714512" cy="128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6194" y="7835901"/>
            <a:ext cx="6831806" cy="768351"/>
          </a:xfrm>
        </p:spPr>
        <p:txBody>
          <a:bodyPr/>
          <a:lstStyle/>
          <a:p>
            <a:pPr eaLnBrk="1" hangingPunct="1"/>
            <a:r>
              <a:rPr lang="en-US" sz="1800" dirty="0" smtClean="0">
                <a:cs typeface="Arial" charset="0"/>
              </a:rPr>
              <a:t>© </a:t>
            </a:r>
            <a:r>
              <a:rPr lang="en-US" sz="1800" dirty="0" smtClean="0"/>
              <a:t>Your company name</a:t>
            </a:r>
          </a:p>
        </p:txBody>
      </p:sp>
      <p:sp>
        <p:nvSpPr>
          <p:cNvPr id="5123" name="Rectangle 7"/>
          <p:cNvSpPr txBox="1">
            <a:spLocks noChangeArrowheads="1"/>
          </p:cNvSpPr>
          <p:nvPr/>
        </p:nvSpPr>
        <p:spPr bwMode="auto">
          <a:xfrm>
            <a:off x="500042" y="0"/>
            <a:ext cx="6172200" cy="5607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</a:pPr>
            <a:r>
              <a:rPr lang="zh-TW" altLang="en-US" sz="32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媒體報導</a:t>
            </a:r>
            <a:r>
              <a:rPr lang="en-US" altLang="zh-TW" sz="32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32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更生日報     </a:t>
            </a:r>
            <a:r>
              <a:rPr lang="en-US" sz="3200" dirty="0" smtClean="0"/>
              <a:t>105.5.25</a:t>
            </a:r>
            <a:endParaRPr lang="en-US" sz="3200" b="1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6" name="Picture 2" descr="C:\Users\Sony\Desktop\2016瓦拉米登山\更生日報報導.jpg"/>
          <p:cNvPicPr>
            <a:picLocks noChangeAspect="1" noChangeArrowheads="1"/>
          </p:cNvPicPr>
          <p:nvPr/>
        </p:nvPicPr>
        <p:blipFill>
          <a:blip r:embed="rId3">
            <a:lum bright="10000" contrast="10000"/>
          </a:blip>
          <a:srcRect l="6054" t="6016" r="7153" b="19700"/>
          <a:stretch>
            <a:fillRect/>
          </a:stretch>
        </p:blipFill>
        <p:spPr bwMode="auto">
          <a:xfrm>
            <a:off x="109064" y="530510"/>
            <a:ext cx="6546002" cy="31487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 l="37109" t="14583" r="26562" b="6250"/>
          <a:stretch>
            <a:fillRect/>
          </a:stretch>
        </p:blipFill>
        <p:spPr bwMode="auto">
          <a:xfrm>
            <a:off x="263660" y="3829895"/>
            <a:ext cx="4196016" cy="514350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文字方塊 6"/>
          <p:cNvSpPr txBox="1"/>
          <p:nvPr/>
        </p:nvSpPr>
        <p:spPr>
          <a:xfrm>
            <a:off x="4500570" y="4143372"/>
            <a:ext cx="677108" cy="378621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rPr>
              <a:t>東方報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105.5.23</a:t>
            </a:r>
            <a:endParaRPr lang="zh-TW" altLang="en-US" sz="28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AutoShape 2" descr="data:image/jpeg;base64,/9j/4AAQSkZJRgABAQAAAQABAAD/2wCEAAkGBxISEhUSEhMVFhUXGRkaGBgYGB0ZIRcbFxUYGBcYFRoYHSggGB8pHBgWITEiJSorLjEuFx8zODMtNygvLisBCgoKDg0OGxAQGysmICUvLy0tLS0uLS0tNTAtLS0tMi0tLS8tLTAtLS0tLS0vLS0tLS0tKy0tLS0tLS0tLS0tLf/AABEIAOAA4AMBEQACEQEDEQH/xAAcAAEAAgMBAQEAAAAAAAAAAAAABAUCAwYBBwj/xAA9EAACAQIEAwUFBQcEAwEAAAABAgMAEQQSITEFQVEGEyJhcTKBkaGxFEJSwdEHI2JykuHwM0OC8VOishX/xAAaAQEAAwEBAQAAAAAAAAAAAAAAAgMEAQUG/8QAOBEAAgECBAMFBwQBBAMBAAAAAAECAxEEEiExQVFhBRNxgZEUIjKhsdHwI0LB4XIVUmLxMzSyBv/aAAwDAQACEQMRAD8A+40AoBQCgFAKAUAoBQCgFAKAUAoBQCgFAKAUAoBQCgFAKAUAoBQCgFAKAUAoBQCgFAKAUBjnF7XF+l9fhQ7Z2uZUOCgFAKAUAoBQCgFAKAUAoBQCgFAKAUAoBQCgFAQuMYkxxMysqtbwliAL+/S+9Rk7Ivw1NTqJNNrjY51eL4oiEFlFz4mYqM2ote+2h5b3qmNbM7Jq63/s9J4XD3no+lr/AJvzL3iPGooGVXJuddBew2uf85VdKaW559DCVKybjwMuL8VXDorsCVLAEj7oIJzee1V16ypJSexnsS5MSi5QzKC2i3IF/TrVt0djCUrtK9im7RcbfDsioqm4uS1+trC3P9RUJzcTdgsHCvFuT25FCZcs4xTXCscygEFjceza+lr2ubC3qKpU4uTaex6GXNReHjutHy33Oph45CYhKSVBuLEa3G4sP81qVXFUqUc03Y8WtQlSnkZOw04dQ63sdRfSrKVSNSCnHZlLNtWAUAoBQCgIHEeMQQPGk0io0pIS/MjfXYbga8yBUXJJ2YK09rYFxc2Ffw91H3hc7aLnce5Sp8/F01j3qzOIN3ZvtLFjVZo1ZQGKrnsDIFC5nVb3ygsBfrSFRT2Bd1YBQFPiu02FixAwskmSUgEZgQDm2s1su+mpqDqRTswQOE9sI5sZPhCMpjLBGvo4j0kv0IN/UDyqMaqcnEG/s92sixjzCJWEcVrytZQxa/sj0F9bbjSuwqKTdgX6m+oqwHtAKAUAoCn49iHVoxG+U3uRbRh5n4/2quo2ldGzCU4SUnON9PmVvDsMMSjxzNKSj5g509oEWW99NCfeLVGPvL3jVWqPDzU6airq1vvsaYuBuwk79WCxg92FI1Av4V30sBvr864qe9yyWMjFx7pq73uvn4kNZ/tbgOlso3TW630U5jvvY+uhqmtVyxcsrduC3L8nskXle/Pnz0N/CMIXxLd48be0GQsGzixGUDoNPS1WqKlpL0KcXOKw6Si+Gttuv5uYYuSSVv36iNowSg9m4GtjmO2ntDz90Kk2raenDq+hOlGnSj+k7qWj4/Rb67G6efFyYbMfHd91AYgW/g2199WNycSEIYaGIttZcbpX8yDjnkQxJMma6gkEeJrsR7Q8V7WG/IXqpU4wk2lq9+popKElKdN2+nptbiXPEuHQxtGLNl2yg7WOupuSSWqrEYCnVqKcm+VjyIKdfNOT1/PkTOLcdTDd1lUMhJU5T7OULaw577aVdWrxoZVbT6GVxa3LiGQMoZTcEAg9QRcGtSaauiJnXQKAUAoD4x+1p2OOyt7IiTKPIlrn43HurFX+I4yTwBYUwz8RxDB5DFJCsUmomZFCgm/teAKpHkTua7GyjnYKXsfPI+ND5gDklBOigZo2SNVGgA7xowFHMiwqFNvNcIn9gu108M8UMjs8LsqWcklCxspUnUC5Fxta/OpUqjTSewTOs7XdrcPJAIlZu7xCkJiE9mN1YHLILhlt4SdL2bQGralRWtz4gp5OxGLxUC/aHVcRGxSMu+cTRZQygutzoTJYkXte42qHdSktdxY38M7NfZJG4hLJHLGkLtIEbNmmKZJEvaxBJc33ubEV1QyvMwcBicRJiXEaqAGa0cKDKiknZVGg82Oulyazt30OH3js7joXiEcUgfuQsbMNiVQag8x5joa3U5xktOBItasAoBQCgI+M7u1pCADpqbb9K47cSdPPe8OBUSxriEaBVy937JJvsSNel9ax4vDLEU8nFaovq03FKpJ7kDikmIgwjKxIOdArBtQLkkXGu6j+qsUfaKOHcanNWdyh2b0GEEmKijkVRcXVrWHiB9v3i1b8PN1aak/M14evCCam/wA5G1eGRRYoOZeebLl2J6tfa5vtV2VKVzR7TVq4dxUel/6NPGpsGuJZpHdmIsyqLhTly79bchzrPVxNKE7NmanjKkKSpxS0d7+dybEqxQKIcxjkuS7aEZrAG2lvhyq+Mk4XjsySqe0VM891sj3D8R7tSXsypYLsWuT69L/CqquKVGl3k1y046/YhiILdXTfoRiiqxVSXDLmB05qWBGh1tzqT99Jwlpv4rkaYyc4KTsvz80MhgYZcPZw4u+jCxsQNxpa1iRb1rtSjGrCzKMTGcqlrrRF9wyJUiSNWzBFC362FvdVlKGSCjyMUk09SVVhwUAoCBx5phh5Ww/+qEJTS9yNbWO97W99RnfK7bg+W4TiC8ZZcPicseIAYwzINGsLtHIhOugJFjyO3PKpd5o9zm5bR4LB4hhw1B/oxSpDMTvKw/esVGh1Fx/KfKicZS7tctznQqoeD4V4JI4pCpw8glkkO+IRFYfu7ex4jZRrbMCbk1BOLTtw18RoTJsBw+YniMbPE0TpJLBYHM2cEBdfDmbS4uNToKlmpyTmuHAXW5XmB8AqFCksGItKsUiBgVCiyyBhbMM1sw6A+VQlJ07NbPUNkriPGZZuIxTorCHDxLKF2CoY/GDyBZrx+7yqx1LyUuC1FzPhfCldMbL34jwc6kuN2ik71HClNm0LKGG4I56VyFmnK+gKzGR4WGFRhUkvIXDSy2zMq5RlQLoqksb21OWxqmpKOX3eJxs639lULBZ3+6SijzKhifky/GrsGtGzsTva2khQCgFAVXaFFyBiCSDYWNrX3v8AAVGexrwbeeyZVxoGkVSSlgCdPIHlY3tpc32qqnFrRu+rf9eRqbcYNpXvoWHEHWUMj6wkakDnuCDyINqlUgpxcZbGNUVlt+4rPsTxIiwlygB1FwcxY3LAe4e6oU6XdwUUaMOqaTjO1+pnLDmbO510zLsb226Db51GFanUnKMXrHctjPLHLFeDN2NXC5WnaBM99vxMdQSNj1NxyqnFujSg6koq/Dqzz50nF2ubyLRqJAHZzd9bWPJRbaw0t5Vdh4SjTWfWT1f28tidFPM2nYw4xgVkjJhALBgWC89CNPj9az9pUJVaXuLVO9iDlNWUzDC4p4nSJlXwhVJ566k36C/yrRhoulTjB8EaFQjKjmvqSWmWVrx3JFgQdNOoq6SzKxxRlSjaZYYCEotjbflU0ZqslKV0Sa6VigFAROLSyJDI8QBdVLKCLgkC9rAiozbUW1uD5pwTGYWbE960AixRzGN42YK0hUgZkJsCSd+ZNYqdWMpaqzIplf2SIjl+0vm7uBSXKi58Y7tQPO739FNU0dHmeyIom8H4KyQ4l5GCq8fdRMdBKWKyKVP4SFXXbxHoa7GKhFuTtfRHVEq+AhO+yzA92Vk7xdQbIhkt1BzIvwqNO2az24nFuWvD0fiTSRswTImeL8ESqQpj8lIK69UB8qsjetdPTkd3L0FBw0wsyopAijc/7kgJcm/JM1wCfMm1ThNSpW4bJ839iTVlYoeAiGGHEDGq+RmjURaqzPHmZrAEEAZlub21HlUKdoxef08CK6l1guGxcURGVDh4oGKBVsxdSFY62AU39faNWxhGsr2skdtcuOFQYtJhFHHFFg0JtqHZx1uGvcnW568zVsFNSsklE6rnT1oOigFAKAi8QWUoe6IDeY+nIH1qjEKrkfc2v1Oq3ErsCZLOcUigW9s2BOu3hrNg5Yl3VePnp/BYnK6UPQxEDHNlTQbc7g9L78ta1OnFzz21St6mrPFWuzdisPIQll0tsOR51YyFOpBN3ZHlJVghFwLaddPjUbJMsilJZkRGVZcUsa+wh+OXVifeLV4lSftONjBfDH+N/noZZSbV2WE0OWTKoY3F/wA7acq9qcM2l2tU9Pp4PiXxnmheRnFCxhcICrHzte3S+3MVO2mhyUoqqszuitUFTkkPiOnJiAQfCG5E3G1Z6sajayytrrpe65dDU7SWaG3p526Ers9ImYgKQxG5N9By2FuVXQsVYyM7Jt6F/Vh5woBQCgFAfOe03AsLDOHjlaN8wcxqgcKb3uPEuXXlc+WlebiHSpy313scy3LXi2LiODL4eMCN5T3qslg2YHNf/ll1B0I0NdrV13OemtL63RK3Ar+0UwfD4Vo1yxhWULvlK5VtfnopsazYueenCS21OrQiKYbxCSMBpIWRpBe47wsisRs1lA13sd6QrRWWMlurX8dDjiZvws4NBhlYNPPl7wjYLeyxrfWxJJJ52qdf9NKkt5b/AGORVjd2wgWXDKuHu64VssgAvoVtnAG4uDr5k7VdPLKGWnrl0ZySZC7RcOzGDv5rMkESsgBdgQLte5Cg6jc30qvETjG2Z62Wgy3I/H+JmOOLB4bMkeRWfXxSNJqAxG+hGg3vbYCuyq+4ox0W/XUi9ND6N2cwjRYWGN9GVFBHQ2vb3be6vQpRcYJMkiyqw6KAUAoBQFZxmFmylczC9io2N+Z+FQmm1oacNOKbvbxMeHKyIcysCWN7m9ttun9qlFHazjOejWxuRcwy6267EeYsdKr0qw1TXyf5yK5pblRLxSSF2jlAcgHI9hfbwk9R/fevHljquGnKlV15P6EUrrQruFrJaRo/aAALXAygm7Nc7ez86wYRVLTlT3slfknu/kSdjp+DaRKCSdzc/eub3F9ba6Xr6HBRcaKTd+r4/wBciuQZr9SDr/n+cq0tyzJW05/0XJJHjcMVpBKSQdDbzG30FMutzqxEowdMlw4VFJKqATuRXbFMqkpKzZurpAUAoBQCgIeL4VBKc0kSMepGvvPOqp0ac3eUUwcn2i4piIWMJjiERFlGS4Zfedx0FrV52Jr1abyWWXhoSSHB+IRzQ/ZGiUHUoMxAY3LWVjco3S9xyrlCrCpDuWvD84MM147CxYp07o92yAJJG+hVU3K8mIF7jyrlSEK0ll0a0afJA08HLYnGmT+dx5WGVPhdfhUKDdavm8X9hwLXsRw6SPvXkBXZQDpfKTc+l9L+taMBSlDNKWnD0OMq8D2dlnlLSui3JLWcMxubmwUm3vrNTwzqz96S663fyO3L/h3D3+0mR8LCgUBVe+ZrKLLl1IGnkK9Gmqnee9FJLbmRsjoq1gUAoBQCgFAKAxkS4tQ6nZ3IuKIiXOBe1tL9dKoxNZ0qbmlcldy0KLtE6yJHKNDcqfhcfn8a8PtGca1OFWPg/qSirOxC4LEZJBH9wkM46hLkA+VzWbAwdWoqf7Xq+thLRHUS3vvt5belfV2d1bYlG1iUIxoeYrpVmeqNlCIoBQCgFAKAUAoCo47w+SW2UqV5owFr9Qbb15+NoV6jTpNW4p7fQlFriU2LwEeFeNxAhuL6s7WYa+Ek26WuOVYsQ3hJQlkWvV79P40OpXK7tWiuUxKCwkurDoy9fUfSuYicaqjWhx0fihtoROzuPMLsUXNI4CIOV2YanyFq5harpt5Vq9EGdLJEsiiGOfNIbmQkG0hA5sBYKOQ22qyvlxC7mnUvLjvZ+fL5Baas8wfZp8wMhAUfhNyflpVNHsiea9RpLpv/AEdc+R06i2lfQJW0Kz2ugUAoBQCgFAKAUBjIgYEHUHeoyipLK9gc72gwaxRDKTYuNDysrfrXhdoYaNCj7r3kvoyyLuyL2VP74/yH/wClqnsj/wBh/wCL+qOz2Our6UqFAKAUAoBQCgFAKAUAoDXiIFdSrgEHkahUpxqRyzV0DmO12ASLC2QWHeA7k6lSOflXnYnDU6NC0Fxv/BK92UHZOAPiVDbWc/8AqR+dZMJBTq2fJ/Q6zv8ABcOjivkWxO51J+Jr16GEpUPgViLbZLrQcFAKAUAoBQCgFAKAUAoDnO10ukaep+gH1NeH2zPSEfFk4FRwfEd3MjHa9j6Np+deZgqvd14y8vUnJXR3VfXlIoBQCgFAKAUAoBQCgFAKA5nt9JaBF6uPkrf2rz+0ZWppdTqOX7MT5MVETsTl/qBUfMivPwkstaL8vUkz6dX0BAUAoBQCgFAKAUAoBQCgFActxrAYiSUt3d12WxGw9/qffXz2OwuJq1nJR02Wq29SyLSRAHB5z/tn4gfU1i/0/Ev9j+X3JZkdhgM/dr3gs9rHW+3OvqMPn7td5vxKmSKuOCgFAKAUAoBQCgFAKAUBwXbnHB5ljBuIwb/zNa49wA+Jrxu0KmaaiuBJHNg21G9YDp9U4NjhPCkg3I8Xkw0YfGvo6FRVIKRAm1aBQCgFAKAUAoBQCgFAKAUAoBQCgFAKAUAoBQCgFAKAUAoCDiOD4dyS0MZJ3OUAn1I1qmWHpSd3FC5pXs9hR/sp77n6mo+y0f8Aajtyfh8OkYyoqqOigAfKrowjFWirHDbUgKAUAoBQCgFAKAUAoBQCgFAKAUAoBQCgFAKAUAoBQCgFAKAUAoBQCgFAKAUAoBQCgFAKAUAoBQCgFAKAUAoBQCgFAKAUAoBQCgFAKAUAoBQCgFAKAUAoCr49x/D4NUbEPkV3CA2vqQTc22AA1PKoyko7ltKhOq2oK9itxPbCJMfDgrXE0ecSA3F2uUA6ghW18161Fz96xbHCydGVXk9i/mxsaOkbOod75FLAFrC5yjc2AJ0qd0Z1FtNpaI3A10iek0BQce7XYXBzRxYgsneC6vluosbEMRqOXK2tQlNRdmaKOFqVYuUNbepWR9uU/wD0zgCBkKoEkBveRk7yx5FSrAAjmOd9I9572UteCl7P3vHl02N/CO2seJxU0ESHuoQc87MFXMGChQPPxWJI9k6V1VE3YjUwcqdOMm9XsuJ08EyuoZGDKdQQbgjqCNDU07mVpxdmbK6cFAKAUAoBQCgFAKAUAoBQCgFAKAUAoBQCgPj37ci/f4YH2O7fL/NmXN8slZq+6Pb7Ktkl4r+SJ+z9MOsQx+JYhsIzRwgnR7xl0T1UtJb+YdBUYWXvPgTxiqOXdU18Su/Wzf0KHgnEpcRxKHEzSeISLJI5NgkcZzOP4Vy3UDzHM1FSvK7NNSlGFB04LhZLm3/PE28G7TYnh2Lfxt3YlcTRk3VhnOYgHZtyCPLcUjNxZGphoV6S01to/I+m9su2EKYdwEM8DGTDztGwDQsQVsVYa38ViSBoOtXzqK3Q8rD4OpnV9JaSV+PE5jhvYSSfCZMRiUyZkfBTBswIlU5kytYqGtGcoOhGl9bwVNtavwNU8bGNS8I6/uXhx8tdSVwPsMsM8OJbExOcJf7QqEkhog3dW5rZMgINvY03pGFne+25Gri5Sg4ZWs3w367/ADOI4rxKTFyaJZWb93CgAVcx0CquhY823JrPKTkz6ChQhh4fVv78j7T2KxEawR4VWzPDGgcjbMb5gp+8Abi+21aMPWhL3IvVbny/aFKpndaSspN25+Z0daTzxQCgFAKAjcRx8cEbTStlRBdjYmwvbYAmgKzAdrsFM/dJOokNrK4KE5gCMucDNoQbCu2Z2zN/FsXLB+9AEkf3l2Zf4lPMeR+NtpQipacSmpKUNd0e4LjCTOgjNwVZm6jKVABHL2vlSUHHcRqqTVixmlCKWY2ABJPkBc1BK5Y3ZXMcROqKXYgKBck8q6ld2QbSV2R8EzyfvGBVTqic7cmfzPTl6112WhGLb1ZNqJMUAoBQCgFAacWrMjBGysVIVt8pINjrpobVx7EotKSb2Pj+G40+OccP4oLkvkSUAI8M2qi9hlIJ8O3Pnyxxm5PLM+krYOFGHtGF5XtumvzqdBgsFg4mh4YUEiIzFpDoTOylc1gbWFytteX4davaIKsqNtOfUzOnWlRnir2bW3/H818PEq8H2YwgTEYBHYP4S2IIuX7lg0iBdlUa2HVbkmwrkasJTlS5cfDcv7ytDu8U1e/7eWbRP7m7FcI4djwZHWSCWKMFspB71I1A1uPEbAC+h23ArlLFUqsW2rNK5CdLFYaSjFqSk7Lo2Y/Z2w6tjYHKLi5LmO18pRpS6knR1LEkabVTVryVKNWGl39LmmEY1Z+z1VfIt+d8tn0djVx7Ez43E4LIpWKNRIcoIVGjlPev0FlVLfzW51ojWdWMZ/mm5CjRp4WFWLd29Fzaa0Xre/gTOHYBcRicRjFlEUckUi4mMnVQ8eUPGbWcXAOtiCDveuUK8auab05leIc6FOFC2ZprI/B7Pk/qiEuGwkMJOFifMWyd9KQWK5buEA0S91BtY2astbExdL9NPe136/Y1wjWnWSrSVkr5Vte+l+fHzRffs5gPeySfdC5feSD9B8xU+y4vPKXC1jJ23Nd3GHG9zvq9o+cFAKAUAoDVioBIjRt7LqVPowsfrQH55xPZPGpMcP8AZ5GcfhUkML6MGGlj59datui26PrnYXBcSijyY0xtHayhmzSL5MQMrD1JPnyqt24EJWZswOBGFxwUexKrZPLZivut8xV8pZ6fgYow7urbgy67RAnDTW/AflvVVP40X1vgZSLxFcS6s5CwQhWfNpnkI0U9bG+nl5irMrgtN2Ud4qju9l9S2j42H1jjYp/5HIjU+hbU+4VDu7blvfJ6rbnsWUEwYXBU/wApzD41BqxammtDZXDooBQCgNc+bK2Sxaxy32vbS/lejOq19TnuxvBsVh1lkxmIM00pBNiSqBQbLGDYDUnYDl0vVcItas04mrTm0qcbJer8THFYbhmJmWV1QzKylX8SG6kFbkWzWIGhvWRYvC1J2zK/mi+PttGm4q+Vp6aPf1OS4VhnOKZmB/cu0knl3bFrepYW99eTBNVXJr4byflr8z3sRVgsMop/ElFeat8kWfDeE3lmnckQssmRuZM2ZbWHNbsD5irIZI5sRN2g72f+Wny1uZK+K/ThRj8atdf42fz0sUXDICuJSNx98Kw6q3hb3FSdaooW7yN9V/D/AKPRrzToSnHldeK2+Z0GHjGLfuD4I8p7sDaPJ7BA5m1weuY1LD1Hiqzg9ItaLlbb+/E8ycnhYd6tZX1633/rlYn8JCx4WSNnHdDMhkAPjaQ2uo/CAR61to1oQoSu/cV1fm3y6L5/XLiXKpiYzS97RpckufV/IpeA4QQNMcSp7spksNpCzBlyHS4st7+dZqTjQzSrbWt43109D0MZV76MFQfvXv4WVteupc4fBx45O6EfcxxMCuS1zmDXG1tdDzrRh5RxqcMuWMbWt5mGdWpg5945ZpSWt+libHw7FRyLHhzHFhltf7zN+InMNzt/lq2KlWhNRp2UF6md4jD1IOda8qj8kuWz2OjrceaKAUAoBQCgKvGIYpTiLFly5WAGqi4OYD7w01G/rUkr6EZScVclfbFeIyREMLEi3Owvby6Uy2dmMycbxKrtGM8MeJi1MZWRT1U2v+RPoanT0k4viU1tYqceGpjxjjiHCZ03kGUDoSPHf0F/lXYU3ns+BypWXd3XEr+zXAcyiWbVN0Q7G/32+A0qVWpZ2iV0aN1eXobvtbYppIh7JF4x0KHT4g1LKqaUvUrzus5R9PL7lVhcQ8L5luGB1B59Qwq6UVJameEpU5XR3eFnEiK42YX/ALVgas7HrxkpJNG2uEhQCgFAKA5bjXZpmcvDbxalTpqdyvL3V4WN7KlObnStruvsethe0IxjlqcOJKigliwrZlUSaZiLHMosLv18OmvIVOssRQwMn+9eel1vz0KnOnVxCs/d4dH089SLiZM2GTKoUK9iBsNDqPj868rF13iOz4SirKMrO222/wAy+nHJiXmd7rQjIyKIXeNWKlyDzy7WB9S2h0qqhjfZ6VJyimry8bXtp8y2UZSc4xla9vC/5Y1Y7DrhY8qNmklFgekfQeZ0HxrbXpwwlK1N3lPZ/wDH7vQUqksTO8laMf8A6/onYzDBsP8AZo9XiyswH3jrnt1sTV1TJUovCUtZQs31528G/UopVHGt309paeHIhYvB/uYFkcgqp8AW58TXF7kZdLCsmKcKdGlGrJ3S+FLXV+OnmX0qj72bhHRvfhodF2fhVYRkBW99zck3tcm3lXtdl5HhlKCte/V8rs8zGSk6rzO9vyxR4btFNHIUnsQDZtLEeYtv1rz6fadalVyV9UnZ6Wa6noTwFKpTzUvI69TcXFfRJ3PFPaAUAoBQCgMXYAXO1AcrxzBSYVjiMObI3+onLXnbp9PfpopyU/dkZKsXTeeHmTeyWMSTDiIm7ICGU/hubeosQKhWi1K5PDyThl5HKYvAAYkwKbr3gUeWYi/vG1/KtKl7mZmOUP1Mi5n0jLpblWE9QrOEcHEJZr3J0Hkt/rt8KtqVc+hno0FTbZMxPD4pNXQE9efxGtQjOUdmWSpQlujZh4FjUKgso2Hqb864227slGKirI21wkKAUAoBQCgKLjONnjbSwQ7G17+Rvzr5ztXG4zDz0tkeztfyfU9HC0aNSOu5o4ZjlYGIqi5ttPCSeRF9PdVPZuPpzTw84xWbls2+DXC/QniaEotVE27epoxDxyFYCO5lTwgMbq1+jee4v1ruLw9KvGNCPuThok9mn1+aJ089O9X4ovXTf0IGHPfYxBuqsAP5Yxp8ct/fUaSVbGRitk7Lwjt9PmaJ/pYVvi183/2XvB8EyTOz6bgfxXINx5frWjszA1aWKqVKmi1S63d7+BgxNeM6UYxIz8PMkrFpEALH71za+gHurz5YSOIxUnOtBXb2km/D0LliFTpJRi9uRbQRzKwUBBENBuSR+tfQUaeKp1FCKiqS0W7dvuYZypSjmd8z9DZjeFwym8iAnrsfiK01sJRrO84pv5kaWIqUtIMkwxBFCrsAAOeg0G9XwgoRUVstCqUnJuT4mdSOCgFAKAUBqxEyKPGygfxED611JvY42luUMPHIwWQ5pIQLd4FYhQdMshtqP4um/WrXTe/EzqtHVbrmcxjE+zThoXBX2o2BvcHkbb8wR+tXx9+NmZJLu5Xi/A2cCfPi0dubM5P/ABZiaVNINI7Sd6qbO0wvExJmk0WBbgO2mcjci+yj5+VtcrhbTib41M2vAk4HE94C4FkPsk6Fh+K3IHl6X51Fq2hKMsyuSa4SFAKAUAoBQGMl7G1r8r9fOozzZXl34HVa+pT4XHYjPlkjJF9SBa3mDsRXh4fG49Vu7rUrrmlt1vszdUo0MmaEvUn4/DM4sGt1B2PrWvtLB1sRBKlPK+XB+Jmo1FB3aK+fCCIK4RLg6m1/Qi+1ePjaNTAUYVowg5L4nZ26NbW+5phVdVuLk7cCr7TKJI1mAsynK3odQfj9a5WxMcdh1iErSTyyX0/rxNeBvTm6T2eqKjhOM7qTOBmaxCjqzaC9U4Sv3NTOld2aS6s2Yml3sMt7Lj4I7OHhrd3Zn/eNq7dT+HyUcgK9zE9nTr4d087Unu+fTw6L7nhuvHPdL3Vsv58TVFwc38TC3l/mleLQ/wDzE8/6s1l6b/18yyWLVvdRbIgAAGwr62nTjTioRVktEYm23dmVTOCgFAKAUAoBQGLoDuAfUUFj0KLWtpQHK9q+CxLEZo0CsCL20BBNtthqRWilUbdmZMRSio5kjk8OhZlVdCxC/wBRt+daHtcxxV3Y7jA9loksZGaXLsG9kf8AH+9qyyrN7aG+OHit9S+Aqk0HtAKAUAoBQCgFAKAUB4ygix2qMoqScZK6YTsU3aHDIuGkyi3s/JxavKxWCoUMNU7qKV7Xt0ZuwdSUq8bvn9DlOCIDiIgfxA/DUfSvFwUVLEwT5/TU9jFu1GTXI+i19ifMigFAKAUAoBQCgFAKAUAoCp7Um2Fl9B83WrKXxopr/wDjZwfDHtNETykT/wChWuXws8+m7SXifUqwHrCgFAKAUAoBQCgFAKAUAoCm7WSWwzDqVH/sD9Aa87tWVsM+tvqbez43rrpc43AT5JUfkrAn0vr8r183Qqd3VjPk1+eh7laGenKPNH0oGvtT5Y9oBQCgFAKAUAoBQCgFAKA5/ttPlw4Xm7Ae4eL6gfGrqC965mxTtCxwlazzz6hwvFiWJJPxAX9dmHxvWCSs2j1qcs0UyXUSYoBQCgFAKAUAoBQCgFAcl2zxoJWEH2fE3kSLKPhc+8V8/wBsV1KUaS4av+D2OzKLSdR8dEczXiHrHedn+Id5hxzdBlI6kDT4i3zr6jB4qVTC5oq8oq1ubW3qfO4yj3da3B6knB96TeQ2HIaVR2d/qEqjqYp2jwjp/wB/Mqq90laG/MnV7RQKAUAoBQCgFAKA04jFJGLuwX1O/oOddSb2OOSW5Ak49GPZjnf+WJvzAqfdvmvUrdZcn6M5TtLi5J3B7uRUUWXMpG+5Py+FX0oqK3MdeUpvZ2KaGJnOVQWY8gLn4CrW7blCTbsjreC4HHxpkXu0Um/j1Iv0y3rPOVNu5spQrRVlYt4YcYPalhPlkP1DCq24cmXpVOLXoWEJf74UH+Ek/UC1QduBYr8TbXDooBQCgFAKAUAoBQGibBxv7aK3qoP1qudGnP4op+RONScfhbXmaRwmD/wx/wBI/Sqlg8Ov2R9EWe01v979SVFCqiygAdAAPpV8YRirRVimUnJ3bKfjXC3ds6a9VJ+a3091eB2t2ZVrz72k79G/pw8jfhMVGCyy9fubOCpOvhkHg5XNyPTyq7smGNp3hXXu8Lu7/nQhi3RlrDct69sxCgFAKAUAoBQHgUXvbWgPaAUBHnwUb6sgJ5HYj0Yaj3V1Noi4p7m6NLC1yfWuHUZUOigFAKAUBrkmC6G/woDWMYlr30/7/Q/CgPVxSna/+ED8xQCLFo3sm/8A1egN9AKAUB4CKAKwO1Ae0AoBQCgFAKAUAoBQCgFAKAUAoBQCgFAKAUBGxMRJBAvtztzNARzhnsdN7bWH3SDz60B7HAw3HMHlyK6b9BQGWGw7qQCBYW1vfZQPyFAeSYVyTY7k8+t/7H3UBi2Efkfn5Nt8V/ooDL7O+o0sep29q3lpcfCgMBhnDev5E7nluBp0oDKPDSLa1rjz8v8As286A9+zPf39fX+2u+lAewYdwQSR/lvLXY/GgJ1AR0ja1j1HPkB+ooDYQdP1t+tAMp5fU/PrQCx6D4n9KAxVG8vifz3oDJVPT5/SgCXubj33/KgNlAKAr4osQD4nUjTy+6L28O97m/kNNdAPBDiLHxr5fUj2NuV9evlQGfdT39tba+7xmxHh/Dp/lyBq7jE/jXY6edjbXJ1t8+tgBtaCexHeAdCANPE52K66FB7j7wMGhxH419NraC2uQ31vyG/LkBuwscoYl2BXkL7a6bKOV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124" name="AutoShape 4" descr="data:image/jpeg;base64,/9j/4AAQSkZJRgABAQAAAQABAAD/2wCEAAkGBxISEhUSEhMVFhUXGRkaGBgYGB0ZIRcbFxUYGBcYFRoYHSggGB8pHBgWITEiJSorLjEuFx8zODMtNygvLisBCgoKDg0OGxAQGysmICUvLy0tLS0uLS0tNTAtLS0tMi0tLS8tLTAtLS0tLS0vLS0tLS0tKy0tLS0tLS0tLS0tLf/AABEIAOAA4AMBEQACEQEDEQH/xAAcAAEAAgMBAQEAAAAAAAAAAAAABAUCAwYBBwj/xAA9EAACAQIEAwUFBQcEAwEAAAABAgMAEQQSITEFQVEGEyJhcTKBkaGxFEJSwdEHI2JykuHwM0OC8VOishX/xAAaAQEAAwEBAQAAAAAAAAAAAAAAAgMEAQUG/8QAOBEAAgECBAMFBwQBBAMBAAAAAAECAxEEEiExQVFhBRNxgZEUIjKhsdHwI0LB4XIVUmLxMzSyBv/aAAwDAQACEQMRAD8A+40AoBQCgFAKAUAoBQCgFAKAUAoBQCgFAKAUAoBQCgFAKAUAoBQCgFAKAUAoBQCgFAKAUBjnF7XF+l9fhQ7Z2uZUOCgFAKAUAoBQCgFAKAUAoBQCgFAKAUAoBQCgFAQuMYkxxMysqtbwliAL+/S+9Rk7Ivw1NTqJNNrjY51eL4oiEFlFz4mYqM2ote+2h5b3qmNbM7Jq63/s9J4XD3no+lr/AJvzL3iPGooGVXJuddBew2uf85VdKaW559DCVKybjwMuL8VXDorsCVLAEj7oIJzee1V16ypJSexnsS5MSi5QzKC2i3IF/TrVt0djCUrtK9im7RcbfDsioqm4uS1+trC3P9RUJzcTdgsHCvFuT25FCZcs4xTXCscygEFjceza+lr2ubC3qKpU4uTaex6GXNReHjutHy33Oph45CYhKSVBuLEa3G4sP81qVXFUqUc03Y8WtQlSnkZOw04dQ63sdRfSrKVSNSCnHZlLNtWAUAoBQCgIHEeMQQPGk0io0pIS/MjfXYbga8yBUXJJ2YK09rYFxc2Ffw91H3hc7aLnce5Sp8/F01j3qzOIN3ZvtLFjVZo1ZQGKrnsDIFC5nVb3ygsBfrSFRT2Bd1YBQFPiu02FixAwskmSUgEZgQDm2s1su+mpqDqRTswQOE9sI5sZPhCMpjLBGvo4j0kv0IN/UDyqMaqcnEG/s92sixjzCJWEcVrytZQxa/sj0F9bbjSuwqKTdgX6m+oqwHtAKAUAoCn49iHVoxG+U3uRbRh5n4/2quo2ldGzCU4SUnON9PmVvDsMMSjxzNKSj5g509oEWW99NCfeLVGPvL3jVWqPDzU6airq1vvsaYuBuwk79WCxg92FI1Av4V30sBvr864qe9yyWMjFx7pq73uvn4kNZ/tbgOlso3TW630U5jvvY+uhqmtVyxcsrduC3L8nskXle/Pnz0N/CMIXxLd48be0GQsGzixGUDoNPS1WqKlpL0KcXOKw6Si+Gttuv5uYYuSSVv36iNowSg9m4GtjmO2ntDz90Kk2raenDq+hOlGnSj+k7qWj4/Rb67G6efFyYbMfHd91AYgW/g2199WNycSEIYaGIttZcbpX8yDjnkQxJMma6gkEeJrsR7Q8V7WG/IXqpU4wk2lq9+popKElKdN2+nptbiXPEuHQxtGLNl2yg7WOupuSSWqrEYCnVqKcm+VjyIKdfNOT1/PkTOLcdTDd1lUMhJU5T7OULaw577aVdWrxoZVbT6GVxa3LiGQMoZTcEAg9QRcGtSaauiJnXQKAUAoD4x+1p2OOyt7IiTKPIlrn43HurFX+I4yTwBYUwz8RxDB5DFJCsUmomZFCgm/teAKpHkTua7GyjnYKXsfPI+ND5gDklBOigZo2SNVGgA7xowFHMiwqFNvNcIn9gu108M8UMjs8LsqWcklCxspUnUC5Fxta/OpUqjTSewTOs7XdrcPJAIlZu7xCkJiE9mN1YHLILhlt4SdL2bQGralRWtz4gp5OxGLxUC/aHVcRGxSMu+cTRZQygutzoTJYkXte42qHdSktdxY38M7NfZJG4hLJHLGkLtIEbNmmKZJEvaxBJc33ubEV1QyvMwcBicRJiXEaqAGa0cKDKiknZVGg82Oulyazt30OH3js7joXiEcUgfuQsbMNiVQag8x5joa3U5xktOBItasAoBQCgI+M7u1pCADpqbb9K47cSdPPe8OBUSxriEaBVy937JJvsSNel9ax4vDLEU8nFaovq03FKpJ7kDikmIgwjKxIOdArBtQLkkXGu6j+qsUfaKOHcanNWdyh2b0GEEmKijkVRcXVrWHiB9v3i1b8PN1aak/M14evCCam/wA5G1eGRRYoOZeebLl2J6tfa5vtV2VKVzR7TVq4dxUel/6NPGpsGuJZpHdmIsyqLhTly79bchzrPVxNKE7NmanjKkKSpxS0d7+dybEqxQKIcxjkuS7aEZrAG2lvhyq+Mk4XjsySqe0VM891sj3D8R7tSXsypYLsWuT69L/CqquKVGl3k1y046/YhiILdXTfoRiiqxVSXDLmB05qWBGh1tzqT99Jwlpv4rkaYyc4KTsvz80MhgYZcPZw4u+jCxsQNxpa1iRb1rtSjGrCzKMTGcqlrrRF9wyJUiSNWzBFC362FvdVlKGSCjyMUk09SVVhwUAoCBx5phh5Ww/+qEJTS9yNbWO97W99RnfK7bg+W4TiC8ZZcPicseIAYwzINGsLtHIhOugJFjyO3PKpd5o9zm5bR4LB4hhw1B/oxSpDMTvKw/esVGh1Fx/KfKicZS7tctznQqoeD4V4JI4pCpw8glkkO+IRFYfu7ex4jZRrbMCbk1BOLTtw18RoTJsBw+YniMbPE0TpJLBYHM2cEBdfDmbS4uNToKlmpyTmuHAXW5XmB8AqFCksGItKsUiBgVCiyyBhbMM1sw6A+VQlJ07NbPUNkriPGZZuIxTorCHDxLKF2CoY/GDyBZrx+7yqx1LyUuC1FzPhfCldMbL34jwc6kuN2ik71HClNm0LKGG4I56VyFmnK+gKzGR4WGFRhUkvIXDSy2zMq5RlQLoqksb21OWxqmpKOX3eJxs639lULBZ3+6SijzKhifky/GrsGtGzsTva2khQCgFAVXaFFyBiCSDYWNrX3v8AAVGexrwbeeyZVxoGkVSSlgCdPIHlY3tpc32qqnFrRu+rf9eRqbcYNpXvoWHEHWUMj6wkakDnuCDyINqlUgpxcZbGNUVlt+4rPsTxIiwlygB1FwcxY3LAe4e6oU6XdwUUaMOqaTjO1+pnLDmbO510zLsb226Db51GFanUnKMXrHctjPLHLFeDN2NXC5WnaBM99vxMdQSNj1NxyqnFujSg6koq/Dqzz50nF2ubyLRqJAHZzd9bWPJRbaw0t5Vdh4SjTWfWT1f28tidFPM2nYw4xgVkjJhALBgWC89CNPj9az9pUJVaXuLVO9iDlNWUzDC4p4nSJlXwhVJ566k36C/yrRhoulTjB8EaFQjKjmvqSWmWVrx3JFgQdNOoq6SzKxxRlSjaZYYCEotjbflU0ZqslKV0Sa6VigFAROLSyJDI8QBdVLKCLgkC9rAiozbUW1uD5pwTGYWbE960AixRzGN42YK0hUgZkJsCSd+ZNYqdWMpaqzIplf2SIjl+0vm7uBSXKi58Y7tQPO739FNU0dHmeyIom8H4KyQ4l5GCq8fdRMdBKWKyKVP4SFXXbxHoa7GKhFuTtfRHVEq+AhO+yzA92Vk7xdQbIhkt1BzIvwqNO2az24nFuWvD0fiTSRswTImeL8ESqQpj8lIK69UB8qsjetdPTkd3L0FBw0wsyopAijc/7kgJcm/JM1wCfMm1ThNSpW4bJ839iTVlYoeAiGGHEDGq+RmjURaqzPHmZrAEEAZlub21HlUKdoxef08CK6l1guGxcURGVDh4oGKBVsxdSFY62AU39faNWxhGsr2skdtcuOFQYtJhFHHFFg0JtqHZx1uGvcnW568zVsFNSsklE6rnT1oOigFAKAi8QWUoe6IDeY+nIH1qjEKrkfc2v1Oq3ErsCZLOcUigW9s2BOu3hrNg5Yl3VePnp/BYnK6UPQxEDHNlTQbc7g9L78ta1OnFzz21St6mrPFWuzdisPIQll0tsOR51YyFOpBN3ZHlJVghFwLaddPjUbJMsilJZkRGVZcUsa+wh+OXVifeLV4lSftONjBfDH+N/noZZSbV2WE0OWTKoY3F/wA7acq9qcM2l2tU9Pp4PiXxnmheRnFCxhcICrHzte3S+3MVO2mhyUoqqszuitUFTkkPiOnJiAQfCG5E3G1Z6sajayytrrpe65dDU7SWaG3p526Ers9ImYgKQxG5N9By2FuVXQsVYyM7Jt6F/Vh5woBQCgFAfOe03AsLDOHjlaN8wcxqgcKb3uPEuXXlc+WlebiHSpy313scy3LXi2LiODL4eMCN5T3qslg2YHNf/ll1B0I0NdrV13OemtL63RK3Ar+0UwfD4Vo1yxhWULvlK5VtfnopsazYueenCS21OrQiKYbxCSMBpIWRpBe47wsisRs1lA13sd6QrRWWMlurX8dDjiZvws4NBhlYNPPl7wjYLeyxrfWxJJJ52qdf9NKkt5b/AGORVjd2wgWXDKuHu64VssgAvoVtnAG4uDr5k7VdPLKGWnrl0ZySZC7RcOzGDv5rMkESsgBdgQLte5Cg6jc30qvETjG2Z62Wgy3I/H+JmOOLB4bMkeRWfXxSNJqAxG+hGg3vbYCuyq+4ox0W/XUi9ND6N2cwjRYWGN9GVFBHQ2vb3be6vQpRcYJMkiyqw6KAUAoBQFZxmFmylczC9io2N+Z+FQmm1oacNOKbvbxMeHKyIcysCWN7m9ttun9qlFHazjOejWxuRcwy6267EeYsdKr0qw1TXyf5yK5pblRLxSSF2jlAcgHI9hfbwk9R/fevHljquGnKlV15P6EUrrQruFrJaRo/aAALXAygm7Nc7ez86wYRVLTlT3slfknu/kSdjp+DaRKCSdzc/eub3F9ba6Xr6HBRcaKTd+r4/wBciuQZr9SDr/n+cq0tyzJW05/0XJJHjcMVpBKSQdDbzG30FMutzqxEowdMlw4VFJKqATuRXbFMqkpKzZurpAUAoBQCgIeL4VBKc0kSMepGvvPOqp0ac3eUUwcn2i4piIWMJjiERFlGS4Zfedx0FrV52Jr1abyWWXhoSSHB+IRzQ/ZGiUHUoMxAY3LWVjco3S9xyrlCrCpDuWvD84MM147CxYp07o92yAJJG+hVU3K8mIF7jyrlSEK0ll0a0afJA08HLYnGmT+dx5WGVPhdfhUKDdavm8X9hwLXsRw6SPvXkBXZQDpfKTc+l9L+taMBSlDNKWnD0OMq8D2dlnlLSui3JLWcMxubmwUm3vrNTwzqz96S663fyO3L/h3D3+0mR8LCgUBVe+ZrKLLl1IGnkK9Gmqnee9FJLbmRsjoq1gUAoBQCgFAKAxkS4tQ6nZ3IuKIiXOBe1tL9dKoxNZ0qbmlcldy0KLtE6yJHKNDcqfhcfn8a8PtGca1OFWPg/qSirOxC4LEZJBH9wkM46hLkA+VzWbAwdWoqf7Xq+thLRHUS3vvt5belfV2d1bYlG1iUIxoeYrpVmeqNlCIoBQCgFAKAUAoCo47w+SW2UqV5owFr9Qbb15+NoV6jTpNW4p7fQlFriU2LwEeFeNxAhuL6s7WYa+Ek26WuOVYsQ3hJQlkWvV79P40OpXK7tWiuUxKCwkurDoy9fUfSuYicaqjWhx0fihtoROzuPMLsUXNI4CIOV2YanyFq5harpt5Vq9EGdLJEsiiGOfNIbmQkG0hA5sBYKOQ22qyvlxC7mnUvLjvZ+fL5Baas8wfZp8wMhAUfhNyflpVNHsiea9RpLpv/AEdc+R06i2lfQJW0Kz2ugUAoBQCgFAKAUBjIgYEHUHeoyipLK9gc72gwaxRDKTYuNDysrfrXhdoYaNCj7r3kvoyyLuyL2VP74/yH/wClqnsj/wBh/wCL+qOz2Our6UqFAKAUAoBQCgFAKAUAoDXiIFdSrgEHkahUpxqRyzV0DmO12ASLC2QWHeA7k6lSOflXnYnDU6NC0Fxv/BK92UHZOAPiVDbWc/8AqR+dZMJBTq2fJ/Q6zv8ABcOjivkWxO51J+Jr16GEpUPgViLbZLrQcFAKAUAoBQCgFAKAUAoDnO10ukaep+gH1NeH2zPSEfFk4FRwfEd3MjHa9j6Np+deZgqvd14y8vUnJXR3VfXlIoBQCgFAKAUAoBQCgFAKA5nt9JaBF6uPkrf2rz+0ZWppdTqOX7MT5MVETsTl/qBUfMivPwkstaL8vUkz6dX0BAUAoBQCgFAKAUAoBQCgFActxrAYiSUt3d12WxGw9/qffXz2OwuJq1nJR02Wq29SyLSRAHB5z/tn4gfU1i/0/Ev9j+X3JZkdhgM/dr3gs9rHW+3OvqMPn7td5vxKmSKuOCgFAKAUAoBQCgFAKAUBwXbnHB5ljBuIwb/zNa49wA+Jrxu0KmaaiuBJHNg21G9YDp9U4NjhPCkg3I8Xkw0YfGvo6FRVIKRAm1aBQCgFAKAUAoBQCgFAKAUAoBQCgFAKAUAoBQCgFAKAUAoCDiOD4dyS0MZJ3OUAn1I1qmWHpSd3FC5pXs9hR/sp77n6mo+y0f8Aajtyfh8OkYyoqqOigAfKrowjFWirHDbUgKAUAoBQCgFAKAUAoBQCgFAKAUAoBQCgFAKAUAoBQCgFAKAUAoBQCgFAKAUAoBQCgFAKAUAoBQCgFAKAUAoBQCgFAKAUAoBQCgFAKAUAoBQCgFAKAUAoCr49x/D4NUbEPkV3CA2vqQTc22AA1PKoyko7ltKhOq2oK9itxPbCJMfDgrXE0ecSA3F2uUA6ghW18161Fz96xbHCydGVXk9i/mxsaOkbOod75FLAFrC5yjc2AJ0qd0Z1FtNpaI3A10iek0BQce7XYXBzRxYgsneC6vluosbEMRqOXK2tQlNRdmaKOFqVYuUNbepWR9uU/wD0zgCBkKoEkBveRk7yx5FSrAAjmOd9I9572UteCl7P3vHl02N/CO2seJxU0ESHuoQc87MFXMGChQPPxWJI9k6V1VE3YjUwcqdOMm9XsuJ08EyuoZGDKdQQbgjqCNDU07mVpxdmbK6cFAKAUAoBQCgFAKAUAoBQCgFAKAUAoBQCgPj37ci/f4YH2O7fL/NmXN8slZq+6Pb7Ktkl4r+SJ+z9MOsQx+JYhsIzRwgnR7xl0T1UtJb+YdBUYWXvPgTxiqOXdU18Su/Wzf0KHgnEpcRxKHEzSeISLJI5NgkcZzOP4Vy3UDzHM1FSvK7NNSlGFB04LhZLm3/PE28G7TYnh2Lfxt3YlcTRk3VhnOYgHZtyCPLcUjNxZGphoV6S01to/I+m9su2EKYdwEM8DGTDztGwDQsQVsVYa38ViSBoOtXzqK3Q8rD4OpnV9JaSV+PE5jhvYSSfCZMRiUyZkfBTBswIlU5kytYqGtGcoOhGl9bwVNtavwNU8bGNS8I6/uXhx8tdSVwPsMsM8OJbExOcJf7QqEkhog3dW5rZMgINvY03pGFne+25Gri5Sg4ZWs3w367/ADOI4rxKTFyaJZWb93CgAVcx0CquhY823JrPKTkz6ChQhh4fVv78j7T2KxEawR4VWzPDGgcjbMb5gp+8Abi+21aMPWhL3IvVbny/aFKpndaSspN25+Z0daTzxQCgFAKAjcRx8cEbTStlRBdjYmwvbYAmgKzAdrsFM/dJOokNrK4KE5gCMucDNoQbCu2Z2zN/FsXLB+9AEkf3l2Zf4lPMeR+NtpQipacSmpKUNd0e4LjCTOgjNwVZm6jKVABHL2vlSUHHcRqqTVixmlCKWY2ABJPkBc1BK5Y3ZXMcROqKXYgKBck8q6ld2QbSV2R8EzyfvGBVTqic7cmfzPTl6112WhGLb1ZNqJMUAoBQCgFAacWrMjBGysVIVt8pINjrpobVx7EotKSb2Pj+G40+OccP4oLkvkSUAI8M2qi9hlIJ8O3Pnyxxm5PLM+krYOFGHtGF5XtumvzqdBgsFg4mh4YUEiIzFpDoTOylc1gbWFytteX4davaIKsqNtOfUzOnWlRnir2bW3/H818PEq8H2YwgTEYBHYP4S2IIuX7lg0iBdlUa2HVbkmwrkasJTlS5cfDcv7ytDu8U1e/7eWbRP7m7FcI4djwZHWSCWKMFspB71I1A1uPEbAC+h23ArlLFUqsW2rNK5CdLFYaSjFqSk7Lo2Y/Z2w6tjYHKLi5LmO18pRpS6knR1LEkabVTVryVKNWGl39LmmEY1Z+z1VfIt+d8tn0djVx7Ez43E4LIpWKNRIcoIVGjlPev0FlVLfzW51ojWdWMZ/mm5CjRp4WFWLd29Fzaa0Xre/gTOHYBcRicRjFlEUckUi4mMnVQ8eUPGbWcXAOtiCDveuUK8auab05leIc6FOFC2ZprI/B7Pk/qiEuGwkMJOFifMWyd9KQWK5buEA0S91BtY2astbExdL9NPe136/Y1wjWnWSrSVkr5Vte+l+fHzRffs5gPeySfdC5feSD9B8xU+y4vPKXC1jJ23Nd3GHG9zvq9o+cFAKAUAoDVioBIjRt7LqVPowsfrQH55xPZPGpMcP8AZ5GcfhUkML6MGGlj59datui26PrnYXBcSijyY0xtHayhmzSL5MQMrD1JPnyqt24EJWZswOBGFxwUexKrZPLZivut8xV8pZ6fgYow7urbgy67RAnDTW/AflvVVP40X1vgZSLxFcS6s5CwQhWfNpnkI0U9bG+nl5irMrgtN2Ud4qju9l9S2j42H1jjYp/5HIjU+hbU+4VDu7blvfJ6rbnsWUEwYXBU/wApzD41BqxammtDZXDooBQCgNc+bK2Sxaxy32vbS/lejOq19TnuxvBsVh1lkxmIM00pBNiSqBQbLGDYDUnYDl0vVcItas04mrTm0qcbJer8THFYbhmJmWV1QzKylX8SG6kFbkWzWIGhvWRYvC1J2zK/mi+PttGm4q+Vp6aPf1OS4VhnOKZmB/cu0knl3bFrepYW99eTBNVXJr4byflr8z3sRVgsMop/ElFeat8kWfDeE3lmnckQssmRuZM2ZbWHNbsD5irIZI5sRN2g72f+Wny1uZK+K/ThRj8atdf42fz0sUXDICuJSNx98Kw6q3hb3FSdaooW7yN9V/D/AKPRrzToSnHldeK2+Z0GHjGLfuD4I8p7sDaPJ7BA5m1weuY1LD1Hiqzg9ItaLlbb+/E8ycnhYd6tZX1633/rlYn8JCx4WSNnHdDMhkAPjaQ2uo/CAR61to1oQoSu/cV1fm3y6L5/XLiXKpiYzS97RpckufV/IpeA4QQNMcSp7spksNpCzBlyHS4st7+dZqTjQzSrbWt43109D0MZV76MFQfvXv4WVteupc4fBx45O6EfcxxMCuS1zmDXG1tdDzrRh5RxqcMuWMbWt5mGdWpg5945ZpSWt+libHw7FRyLHhzHFhltf7zN+InMNzt/lq2KlWhNRp2UF6md4jD1IOda8qj8kuWz2OjrceaKAUAoBQCgKvGIYpTiLFly5WAGqi4OYD7w01G/rUkr6EZScVclfbFeIyREMLEi3Owvby6Uy2dmMycbxKrtGM8MeJi1MZWRT1U2v+RPoanT0k4viU1tYqceGpjxjjiHCZ03kGUDoSPHf0F/lXYU3ns+BypWXd3XEr+zXAcyiWbVN0Q7G/32+A0qVWpZ2iV0aN1eXobvtbYppIh7JF4x0KHT4g1LKqaUvUrzus5R9PL7lVhcQ8L5luGB1B59Qwq6UVJameEpU5XR3eFnEiK42YX/ALVgas7HrxkpJNG2uEhQCgFAKA5bjXZpmcvDbxalTpqdyvL3V4WN7KlObnStruvsethe0IxjlqcOJKigliwrZlUSaZiLHMosLv18OmvIVOssRQwMn+9eel1vz0KnOnVxCs/d4dH089SLiZM2GTKoUK9iBsNDqPj868rF13iOz4SirKMrO222/wAy+nHJiXmd7rQjIyKIXeNWKlyDzy7WB9S2h0qqhjfZ6VJyimry8bXtp8y2UZSc4xla9vC/5Y1Y7DrhY8qNmklFgekfQeZ0HxrbXpwwlK1N3lPZ/wDH7vQUqksTO8laMf8A6/onYzDBsP8AZo9XiyswH3jrnt1sTV1TJUovCUtZQs31528G/UopVHGt309paeHIhYvB/uYFkcgqp8AW58TXF7kZdLCsmKcKdGlGrJ3S+FLXV+OnmX0qj72bhHRvfhodF2fhVYRkBW99zck3tcm3lXtdl5HhlKCte/V8rs8zGSk6rzO9vyxR4btFNHIUnsQDZtLEeYtv1rz6fadalVyV9UnZ6Wa6noTwFKpTzUvI69TcXFfRJ3PFPaAUAoBQCgMXYAXO1AcrxzBSYVjiMObI3+onLXnbp9PfpopyU/dkZKsXTeeHmTeyWMSTDiIm7ICGU/hubeosQKhWi1K5PDyThl5HKYvAAYkwKbr3gUeWYi/vG1/KtKl7mZmOUP1Mi5n0jLpblWE9QrOEcHEJZr3J0Hkt/rt8KtqVc+hno0FTbZMxPD4pNXQE9efxGtQjOUdmWSpQlujZh4FjUKgso2Hqb864227slGKirI21wkKAUAoBQCgKLjONnjbSwQ7G17+Rvzr5ztXG4zDz0tkeztfyfU9HC0aNSOu5o4ZjlYGIqi5ttPCSeRF9PdVPZuPpzTw84xWbls2+DXC/QniaEotVE27epoxDxyFYCO5lTwgMbq1+jee4v1ruLw9KvGNCPuThok9mn1+aJ089O9X4ovXTf0IGHPfYxBuqsAP5Yxp8ct/fUaSVbGRitk7Lwjt9PmaJ/pYVvi183/2XvB8EyTOz6bgfxXINx5frWjszA1aWKqVKmi1S63d7+BgxNeM6UYxIz8PMkrFpEALH71za+gHurz5YSOIxUnOtBXb2km/D0LliFTpJRi9uRbQRzKwUBBENBuSR+tfQUaeKp1FCKiqS0W7dvuYZypSjmd8z9DZjeFwym8iAnrsfiK01sJRrO84pv5kaWIqUtIMkwxBFCrsAAOeg0G9XwgoRUVstCqUnJuT4mdSOCgFAKAUBqxEyKPGygfxED611JvY42luUMPHIwWQ5pIQLd4FYhQdMshtqP4um/WrXTe/EzqtHVbrmcxjE+zThoXBX2o2BvcHkbb8wR+tXx9+NmZJLu5Xi/A2cCfPi0dubM5P/ABZiaVNINI7Sd6qbO0wvExJmk0WBbgO2mcjci+yj5+VtcrhbTib41M2vAk4HE94C4FkPsk6Fh+K3IHl6X51Fq2hKMsyuSa4SFAKAUAoBQGMl7G1r8r9fOozzZXl34HVa+pT4XHYjPlkjJF9SBa3mDsRXh4fG49Vu7rUrrmlt1vszdUo0MmaEvUn4/DM4sGt1B2PrWvtLB1sRBKlPK+XB+Jmo1FB3aK+fCCIK4RLg6m1/Qi+1ePjaNTAUYVowg5L4nZ26NbW+5phVdVuLk7cCr7TKJI1mAsynK3odQfj9a5WxMcdh1iErSTyyX0/rxNeBvTm6T2eqKjhOM7qTOBmaxCjqzaC9U4Sv3NTOld2aS6s2Yml3sMt7Lj4I7OHhrd3Zn/eNq7dT+HyUcgK9zE9nTr4d087Unu+fTw6L7nhuvHPdL3Vsv58TVFwc38TC3l/mleLQ/wDzE8/6s1l6b/18yyWLVvdRbIgAAGwr62nTjTioRVktEYm23dmVTOCgFAKAUAoBQGLoDuAfUUFj0KLWtpQHK9q+CxLEZo0CsCL20BBNtthqRWilUbdmZMRSio5kjk8OhZlVdCxC/wBRt+daHtcxxV3Y7jA9loksZGaXLsG9kf8AH+9qyyrN7aG+OHit9S+Aqk0HtAKAUAoBQCgFAKAUB4ygix2qMoqScZK6YTsU3aHDIuGkyi3s/JxavKxWCoUMNU7qKV7Xt0ZuwdSUq8bvn9DlOCIDiIgfxA/DUfSvFwUVLEwT5/TU9jFu1GTXI+i19ifMigFAKAUAoBQCgFAKAUAoCp7Um2Fl9B83WrKXxopr/wDjZwfDHtNETykT/wChWuXws8+m7SXifUqwHrCgFAKAUAoBQCgFAKAUAoCm7WSWwzDqVH/sD9Aa87tWVsM+tvqbez43rrpc43AT5JUfkrAn0vr8r183Qqd3VjPk1+eh7laGenKPNH0oGvtT5Y9oBQCgFAKAUAoBQCgFAKA5/ttPlw4Xm7Ae4eL6gfGrqC965mxTtCxwlazzz6hwvFiWJJPxAX9dmHxvWCSs2j1qcs0UyXUSYoBQCgFAKAUAoBQCgFAcl2zxoJWEH2fE3kSLKPhc+8V8/wBsV1KUaS4av+D2OzKLSdR8dEczXiHrHedn+Id5hxzdBlI6kDT4i3zr6jB4qVTC5oq8oq1ubW3qfO4yj3da3B6knB96TeQ2HIaVR2d/qEqjqYp2jwjp/wB/Mqq90laG/MnV7RQKAUAoBQCgFAKA04jFJGLuwX1O/oOddSb2OOSW5Ak49GPZjnf+WJvzAqfdvmvUrdZcn6M5TtLi5J3B7uRUUWXMpG+5Py+FX0oqK3MdeUpvZ2KaGJnOVQWY8gLn4CrW7blCTbsjreC4HHxpkXu0Um/j1Iv0y3rPOVNu5spQrRVlYt4YcYPalhPlkP1DCq24cmXpVOLXoWEJf74UH+Ek/UC1QduBYr8TbXDooBQCgFAKAUAoBQGibBxv7aK3qoP1qudGnP4op+RONScfhbXmaRwmD/wx/wBI/Sqlg8Ov2R9EWe01v979SVFCqiygAdAAPpV8YRirRVimUnJ3bKfjXC3ds6a9VJ+a3091eB2t2ZVrz72k79G/pw8jfhMVGCyy9fubOCpOvhkHg5XNyPTyq7smGNp3hXXu8Lu7/nQhi3RlrDct69sxCgFAKAUAoBQHgUXvbWgPaAUBHnwUb6sgJ5HYj0Yaj3V1Noi4p7m6NLC1yfWuHUZUOigFAKAUBrkmC6G/woDWMYlr30/7/Q/CgPVxSna/+ED8xQCLFo3sm/8A1egN9AKAUB4CKAKwO1Ae0AoBQCgFAKAUAoBQCgFAKAUAoBQCgFAKAUBGxMRJBAvtztzNARzhnsdN7bWH3SDz60B7HAw3HMHlyK6b9BQGWGw7qQCBYW1vfZQPyFAeSYVyTY7k8+t/7H3UBi2Efkfn5Nt8V/ooDL7O+o0sep29q3lpcfCgMBhnDev5E7nluBp0oDKPDSLa1rjz8v8As286A9+zPf39fX+2u+lAewYdwQSR/lvLXY/GgJ1AR0ja1j1HPkB+ooDYQdP1t+tAMp5fU/PrQCx6D4n9KAxVG8vifz3oDJVPT5/SgCXubj33/KgNlAKAr4osQD4nUjTy+6L28O97m/kNNdAPBDiLHxr5fUj2NuV9evlQGfdT39tba+7xmxHh/Dp/lyBq7jE/jXY6edjbXJ1t8+tgBtaCexHeAdCANPE52K66FB7j7wMGhxH419NraC2uQ31vyG/LkBuwscoYl2BXkL7a6bKOV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126" name="AutoShape 6" descr="data:image/jpeg;base64,/9j/4AAQSkZJRgABAQAAAQABAAD/2wCEAAkGBxISEhUSEhMVFhUXGRkaGBgYGB0ZIRcbFxUYGBcYFRoYHSggGB8pHBgWITEiJSorLjEuFx8zODMtNygvLisBCgoKDg0OGxAQGysmICUvLy0tLS0uLS0tNTAtLS0tMi0tLS8tLTAtLS0tLS0vLS0tLS0tKy0tLS0tLS0tLS0tLf/AABEIAOAA4AMBEQACEQEDEQH/xAAcAAEAAgMBAQEAAAAAAAAAAAAABAUCAwYBBwj/xAA9EAACAQIEAwUFBQcEAwEAAAABAgMAEQQSITEFQVEGEyJhcTKBkaGxFEJSwdEHI2JykuHwM0OC8VOishX/xAAaAQEAAwEBAQAAAAAAAAAAAAAAAgMEAQUG/8QAOBEAAgECBAMFBwQBBAMBAAAAAAECAxEEEiExQVFhBRNxgZEUIjKhsdHwI0LB4XIVUmLxMzSyBv/aAAwDAQACEQMRAD8A+40AoBQCgFAKAUAoBQCgFAKAUAoBQCgFAKAUAoBQCgFAKAUAoBQCgFAKAUAoBQCgFAKAUBjnF7XF+l9fhQ7Z2uZUOCgFAKAUAoBQCgFAKAUAoBQCgFAKAUAoBQCgFAQuMYkxxMysqtbwliAL+/S+9Rk7Ivw1NTqJNNrjY51eL4oiEFlFz4mYqM2ote+2h5b3qmNbM7Jq63/s9J4XD3no+lr/AJvzL3iPGooGVXJuddBew2uf85VdKaW559DCVKybjwMuL8VXDorsCVLAEj7oIJzee1V16ypJSexnsS5MSi5QzKC2i3IF/TrVt0djCUrtK9im7RcbfDsioqm4uS1+trC3P9RUJzcTdgsHCvFuT25FCZcs4xTXCscygEFjceza+lr2ubC3qKpU4uTaex6GXNReHjutHy33Oph45CYhKSVBuLEa3G4sP81qVXFUqUc03Y8WtQlSnkZOw04dQ63sdRfSrKVSNSCnHZlLNtWAUAoBQCgIHEeMQQPGk0io0pIS/MjfXYbga8yBUXJJ2YK09rYFxc2Ffw91H3hc7aLnce5Sp8/F01j3qzOIN3ZvtLFjVZo1ZQGKrnsDIFC5nVb3ygsBfrSFRT2Bd1YBQFPiu02FixAwskmSUgEZgQDm2s1su+mpqDqRTswQOE9sI5sZPhCMpjLBGvo4j0kv0IN/UDyqMaqcnEG/s92sixjzCJWEcVrytZQxa/sj0F9bbjSuwqKTdgX6m+oqwHtAKAUAoCn49iHVoxG+U3uRbRh5n4/2quo2ldGzCU4SUnON9PmVvDsMMSjxzNKSj5g509oEWW99NCfeLVGPvL3jVWqPDzU6airq1vvsaYuBuwk79WCxg92FI1Av4V30sBvr864qe9yyWMjFx7pq73uvn4kNZ/tbgOlso3TW630U5jvvY+uhqmtVyxcsrduC3L8nskXle/Pnz0N/CMIXxLd48be0GQsGzixGUDoNPS1WqKlpL0KcXOKw6Si+Gttuv5uYYuSSVv36iNowSg9m4GtjmO2ntDz90Kk2raenDq+hOlGnSj+k7qWj4/Rb67G6efFyYbMfHd91AYgW/g2199WNycSEIYaGIttZcbpX8yDjnkQxJMma6gkEeJrsR7Q8V7WG/IXqpU4wk2lq9+popKElKdN2+nptbiXPEuHQxtGLNl2yg7WOupuSSWqrEYCnVqKcm+VjyIKdfNOT1/PkTOLcdTDd1lUMhJU5T7OULaw577aVdWrxoZVbT6GVxa3LiGQMoZTcEAg9QRcGtSaauiJnXQKAUAoD4x+1p2OOyt7IiTKPIlrn43HurFX+I4yTwBYUwz8RxDB5DFJCsUmomZFCgm/teAKpHkTua7GyjnYKXsfPI+ND5gDklBOigZo2SNVGgA7xowFHMiwqFNvNcIn9gu108M8UMjs8LsqWcklCxspUnUC5Fxta/OpUqjTSewTOs7XdrcPJAIlZu7xCkJiE9mN1YHLILhlt4SdL2bQGralRWtz4gp5OxGLxUC/aHVcRGxSMu+cTRZQygutzoTJYkXte42qHdSktdxY38M7NfZJG4hLJHLGkLtIEbNmmKZJEvaxBJc33ubEV1QyvMwcBicRJiXEaqAGa0cKDKiknZVGg82Oulyazt30OH3js7joXiEcUgfuQsbMNiVQag8x5joa3U5xktOBItasAoBQCgI+M7u1pCADpqbb9K47cSdPPe8OBUSxriEaBVy937JJvsSNel9ax4vDLEU8nFaovq03FKpJ7kDikmIgwjKxIOdArBtQLkkXGu6j+qsUfaKOHcanNWdyh2b0GEEmKijkVRcXVrWHiB9v3i1b8PN1aak/M14evCCam/wA5G1eGRRYoOZeebLl2J6tfa5vtV2VKVzR7TVq4dxUel/6NPGpsGuJZpHdmIsyqLhTly79bchzrPVxNKE7NmanjKkKSpxS0d7+dybEqxQKIcxjkuS7aEZrAG2lvhyq+Mk4XjsySqe0VM891sj3D8R7tSXsypYLsWuT69L/CqquKVGl3k1y046/YhiILdXTfoRiiqxVSXDLmB05qWBGh1tzqT99Jwlpv4rkaYyc4KTsvz80MhgYZcPZw4u+jCxsQNxpa1iRb1rtSjGrCzKMTGcqlrrRF9wyJUiSNWzBFC362FvdVlKGSCjyMUk09SVVhwUAoCBx5phh5Ww/+qEJTS9yNbWO97W99RnfK7bg+W4TiC8ZZcPicseIAYwzINGsLtHIhOugJFjyO3PKpd5o9zm5bR4LB4hhw1B/oxSpDMTvKw/esVGh1Fx/KfKicZS7tctznQqoeD4V4JI4pCpw8glkkO+IRFYfu7ex4jZRrbMCbk1BOLTtw18RoTJsBw+YniMbPE0TpJLBYHM2cEBdfDmbS4uNToKlmpyTmuHAXW5XmB8AqFCksGItKsUiBgVCiyyBhbMM1sw6A+VQlJ07NbPUNkriPGZZuIxTorCHDxLKF2CoY/GDyBZrx+7yqx1LyUuC1FzPhfCldMbL34jwc6kuN2ik71HClNm0LKGG4I56VyFmnK+gKzGR4WGFRhUkvIXDSy2zMq5RlQLoqksb21OWxqmpKOX3eJxs639lULBZ3+6SijzKhifky/GrsGtGzsTva2khQCgFAVXaFFyBiCSDYWNrX3v8AAVGexrwbeeyZVxoGkVSSlgCdPIHlY3tpc32qqnFrRu+rf9eRqbcYNpXvoWHEHWUMj6wkakDnuCDyINqlUgpxcZbGNUVlt+4rPsTxIiwlygB1FwcxY3LAe4e6oU6XdwUUaMOqaTjO1+pnLDmbO510zLsb226Db51GFanUnKMXrHctjPLHLFeDN2NXC5WnaBM99vxMdQSNj1NxyqnFujSg6koq/Dqzz50nF2ubyLRqJAHZzd9bWPJRbaw0t5Vdh4SjTWfWT1f28tidFPM2nYw4xgVkjJhALBgWC89CNPj9az9pUJVaXuLVO9iDlNWUzDC4p4nSJlXwhVJ566k36C/yrRhoulTjB8EaFQjKjmvqSWmWVrx3JFgQdNOoq6SzKxxRlSjaZYYCEotjbflU0ZqslKV0Sa6VigFAROLSyJDI8QBdVLKCLgkC9rAiozbUW1uD5pwTGYWbE960AixRzGN42YK0hUgZkJsCSd+ZNYqdWMpaqzIplf2SIjl+0vm7uBSXKi58Y7tQPO739FNU0dHmeyIom8H4KyQ4l5GCq8fdRMdBKWKyKVP4SFXXbxHoa7GKhFuTtfRHVEq+AhO+yzA92Vk7xdQbIhkt1BzIvwqNO2az24nFuWvD0fiTSRswTImeL8ESqQpj8lIK69UB8qsjetdPTkd3L0FBw0wsyopAijc/7kgJcm/JM1wCfMm1ThNSpW4bJ839iTVlYoeAiGGHEDGq+RmjURaqzPHmZrAEEAZlub21HlUKdoxef08CK6l1guGxcURGVDh4oGKBVsxdSFY62AU39faNWxhGsr2skdtcuOFQYtJhFHHFFg0JtqHZx1uGvcnW568zVsFNSsklE6rnT1oOigFAKAi8QWUoe6IDeY+nIH1qjEKrkfc2v1Oq3ErsCZLOcUigW9s2BOu3hrNg5Yl3VePnp/BYnK6UPQxEDHNlTQbc7g9L78ta1OnFzz21St6mrPFWuzdisPIQll0tsOR51YyFOpBN3ZHlJVghFwLaddPjUbJMsilJZkRGVZcUsa+wh+OXVifeLV4lSftONjBfDH+N/noZZSbV2WE0OWTKoY3F/wA7acq9qcM2l2tU9Pp4PiXxnmheRnFCxhcICrHzte3S+3MVO2mhyUoqqszuitUFTkkPiOnJiAQfCG5E3G1Z6sajayytrrpe65dDU7SWaG3p526Ers9ImYgKQxG5N9By2FuVXQsVYyM7Jt6F/Vh5woBQCgFAfOe03AsLDOHjlaN8wcxqgcKb3uPEuXXlc+WlebiHSpy313scy3LXi2LiODL4eMCN5T3qslg2YHNf/ll1B0I0NdrV13OemtL63RK3Ar+0UwfD4Vo1yxhWULvlK5VtfnopsazYueenCS21OrQiKYbxCSMBpIWRpBe47wsisRs1lA13sd6QrRWWMlurX8dDjiZvws4NBhlYNPPl7wjYLeyxrfWxJJJ52qdf9NKkt5b/AGORVjd2wgWXDKuHu64VssgAvoVtnAG4uDr5k7VdPLKGWnrl0ZySZC7RcOzGDv5rMkESsgBdgQLte5Cg6jc30qvETjG2Z62Wgy3I/H+JmOOLB4bMkeRWfXxSNJqAxG+hGg3vbYCuyq+4ox0W/XUi9ND6N2cwjRYWGN9GVFBHQ2vb3be6vQpRcYJMkiyqw6KAUAoBQFZxmFmylczC9io2N+Z+FQmm1oacNOKbvbxMeHKyIcysCWN7m9ttun9qlFHazjOejWxuRcwy6267EeYsdKr0qw1TXyf5yK5pblRLxSSF2jlAcgHI9hfbwk9R/fevHljquGnKlV15P6EUrrQruFrJaRo/aAALXAygm7Nc7ez86wYRVLTlT3slfknu/kSdjp+DaRKCSdzc/eub3F9ba6Xr6HBRcaKTd+r4/wBciuQZr9SDr/n+cq0tyzJW05/0XJJHjcMVpBKSQdDbzG30FMutzqxEowdMlw4VFJKqATuRXbFMqkpKzZurpAUAoBQCgIeL4VBKc0kSMepGvvPOqp0ac3eUUwcn2i4piIWMJjiERFlGS4Zfedx0FrV52Jr1abyWWXhoSSHB+IRzQ/ZGiUHUoMxAY3LWVjco3S9xyrlCrCpDuWvD84MM147CxYp07o92yAJJG+hVU3K8mIF7jyrlSEK0ll0a0afJA08HLYnGmT+dx5WGVPhdfhUKDdavm8X9hwLXsRw6SPvXkBXZQDpfKTc+l9L+taMBSlDNKWnD0OMq8D2dlnlLSui3JLWcMxubmwUm3vrNTwzqz96S663fyO3L/h3D3+0mR8LCgUBVe+ZrKLLl1IGnkK9Gmqnee9FJLbmRsjoq1gUAoBQCgFAKAxkS4tQ6nZ3IuKIiXOBe1tL9dKoxNZ0qbmlcldy0KLtE6yJHKNDcqfhcfn8a8PtGca1OFWPg/qSirOxC4LEZJBH9wkM46hLkA+VzWbAwdWoqf7Xq+thLRHUS3vvt5belfV2d1bYlG1iUIxoeYrpVmeqNlCIoBQCgFAKAUAoCo47w+SW2UqV5owFr9Qbb15+NoV6jTpNW4p7fQlFriU2LwEeFeNxAhuL6s7WYa+Ek26WuOVYsQ3hJQlkWvV79P40OpXK7tWiuUxKCwkurDoy9fUfSuYicaqjWhx0fihtoROzuPMLsUXNI4CIOV2YanyFq5harpt5Vq9EGdLJEsiiGOfNIbmQkG0hA5sBYKOQ22qyvlxC7mnUvLjvZ+fL5Baas8wfZp8wMhAUfhNyflpVNHsiea9RpLpv/AEdc+R06i2lfQJW0Kz2ugUAoBQCgFAKAUBjIgYEHUHeoyipLK9gc72gwaxRDKTYuNDysrfrXhdoYaNCj7r3kvoyyLuyL2VP74/yH/wClqnsj/wBh/wCL+qOz2Our6UqFAKAUAoBQCgFAKAUAoDXiIFdSrgEHkahUpxqRyzV0DmO12ASLC2QWHeA7k6lSOflXnYnDU6NC0Fxv/BK92UHZOAPiVDbWc/8AqR+dZMJBTq2fJ/Q6zv8ABcOjivkWxO51J+Jr16GEpUPgViLbZLrQcFAKAUAoBQCgFAKAUAoDnO10ukaep+gH1NeH2zPSEfFk4FRwfEd3MjHa9j6Np+deZgqvd14y8vUnJXR3VfXlIoBQCgFAKAUAoBQCgFAKA5nt9JaBF6uPkrf2rz+0ZWppdTqOX7MT5MVETsTl/qBUfMivPwkstaL8vUkz6dX0BAUAoBQCgFAKAUAoBQCgFActxrAYiSUt3d12WxGw9/qffXz2OwuJq1nJR02Wq29SyLSRAHB5z/tn4gfU1i/0/Ev9j+X3JZkdhgM/dr3gs9rHW+3OvqMPn7td5vxKmSKuOCgFAKAUAoBQCgFAKAUBwXbnHB5ljBuIwb/zNa49wA+Jrxu0KmaaiuBJHNg21G9YDp9U4NjhPCkg3I8Xkw0YfGvo6FRVIKRAm1aBQCgFAKAUAoBQCgFAKAUAoBQCgFAKAUAoBQCgFAKAUAoCDiOD4dyS0MZJ3OUAn1I1qmWHpSd3FC5pXs9hR/sp77n6mo+y0f8Aajtyfh8OkYyoqqOigAfKrowjFWirHDbUgKAUAoBQCgFAKAUAoBQCgFAKAUAoBQCgFAKAUAoBQCgFAKAUAoBQCgFAKAUAoBQCgFAKAUAoBQCgFAKAUAoBQCgFAKAUAoBQCgFAKAUAoBQCgFAKAUAoCr49x/D4NUbEPkV3CA2vqQTc22AA1PKoyko7ltKhOq2oK9itxPbCJMfDgrXE0ecSA3F2uUA6ghW18161Fz96xbHCydGVXk9i/mxsaOkbOod75FLAFrC5yjc2AJ0qd0Z1FtNpaI3A10iek0BQce7XYXBzRxYgsneC6vluosbEMRqOXK2tQlNRdmaKOFqVYuUNbepWR9uU/wD0zgCBkKoEkBveRk7yx5FSrAAjmOd9I9572UteCl7P3vHl02N/CO2seJxU0ESHuoQc87MFXMGChQPPxWJI9k6V1VE3YjUwcqdOMm9XsuJ08EyuoZGDKdQQbgjqCNDU07mVpxdmbK6cFAKAUAoBQCgFAKAUAoBQCgFAKAUAoBQCgPj37ci/f4YH2O7fL/NmXN8slZq+6Pb7Ktkl4r+SJ+z9MOsQx+JYhsIzRwgnR7xl0T1UtJb+YdBUYWXvPgTxiqOXdU18Su/Wzf0KHgnEpcRxKHEzSeISLJI5NgkcZzOP4Vy3UDzHM1FSvK7NNSlGFB04LhZLm3/PE28G7TYnh2Lfxt3YlcTRk3VhnOYgHZtyCPLcUjNxZGphoV6S01to/I+m9su2EKYdwEM8DGTDztGwDQsQVsVYa38ViSBoOtXzqK3Q8rD4OpnV9JaSV+PE5jhvYSSfCZMRiUyZkfBTBswIlU5kytYqGtGcoOhGl9bwVNtavwNU8bGNS8I6/uXhx8tdSVwPsMsM8OJbExOcJf7QqEkhog3dW5rZMgINvY03pGFne+25Gri5Sg4ZWs3w367/ADOI4rxKTFyaJZWb93CgAVcx0CquhY823JrPKTkz6ChQhh4fVv78j7T2KxEawR4VWzPDGgcjbMb5gp+8Abi+21aMPWhL3IvVbny/aFKpndaSspN25+Z0daTzxQCgFAKAjcRx8cEbTStlRBdjYmwvbYAmgKzAdrsFM/dJOokNrK4KE5gCMucDNoQbCu2Z2zN/FsXLB+9AEkf3l2Zf4lPMeR+NtpQipacSmpKUNd0e4LjCTOgjNwVZm6jKVABHL2vlSUHHcRqqTVixmlCKWY2ABJPkBc1BK5Y3ZXMcROqKXYgKBck8q6ld2QbSV2R8EzyfvGBVTqic7cmfzPTl6112WhGLb1ZNqJMUAoBQCgFAacWrMjBGysVIVt8pINjrpobVx7EotKSb2Pj+G40+OccP4oLkvkSUAI8M2qi9hlIJ8O3Pnyxxm5PLM+krYOFGHtGF5XtumvzqdBgsFg4mh4YUEiIzFpDoTOylc1gbWFytteX4davaIKsqNtOfUzOnWlRnir2bW3/H818PEq8H2YwgTEYBHYP4S2IIuX7lg0iBdlUa2HVbkmwrkasJTlS5cfDcv7ytDu8U1e/7eWbRP7m7FcI4djwZHWSCWKMFspB71I1A1uPEbAC+h23ArlLFUqsW2rNK5CdLFYaSjFqSk7Lo2Y/Z2w6tjYHKLi5LmO18pRpS6knR1LEkabVTVryVKNWGl39LmmEY1Z+z1VfIt+d8tn0djVx7Ez43E4LIpWKNRIcoIVGjlPev0FlVLfzW51ojWdWMZ/mm5CjRp4WFWLd29Fzaa0Xre/gTOHYBcRicRjFlEUckUi4mMnVQ8eUPGbWcXAOtiCDveuUK8auab05leIc6FOFC2ZprI/B7Pk/qiEuGwkMJOFifMWyd9KQWK5buEA0S91BtY2astbExdL9NPe136/Y1wjWnWSrSVkr5Vte+l+fHzRffs5gPeySfdC5feSD9B8xU+y4vPKXC1jJ23Nd3GHG9zvq9o+cFAKAUAoDVioBIjRt7LqVPowsfrQH55xPZPGpMcP8AZ5GcfhUkML6MGGlj59datui26PrnYXBcSijyY0xtHayhmzSL5MQMrD1JPnyqt24EJWZswOBGFxwUexKrZPLZivut8xV8pZ6fgYow7urbgy67RAnDTW/AflvVVP40X1vgZSLxFcS6s5CwQhWfNpnkI0U9bG+nl5irMrgtN2Ud4qju9l9S2j42H1jjYp/5HIjU+hbU+4VDu7blvfJ6rbnsWUEwYXBU/wApzD41BqxammtDZXDooBQCgNc+bK2Sxaxy32vbS/lejOq19TnuxvBsVh1lkxmIM00pBNiSqBQbLGDYDUnYDl0vVcItas04mrTm0qcbJer8THFYbhmJmWV1QzKylX8SG6kFbkWzWIGhvWRYvC1J2zK/mi+PttGm4q+Vp6aPf1OS4VhnOKZmB/cu0knl3bFrepYW99eTBNVXJr4byflr8z3sRVgsMop/ElFeat8kWfDeE3lmnckQssmRuZM2ZbWHNbsD5irIZI5sRN2g72f+Wny1uZK+K/ThRj8atdf42fz0sUXDICuJSNx98Kw6q3hb3FSdaooW7yN9V/D/AKPRrzToSnHldeK2+Z0GHjGLfuD4I8p7sDaPJ7BA5m1weuY1LD1Hiqzg9ItaLlbb+/E8ycnhYd6tZX1633/rlYn8JCx4WSNnHdDMhkAPjaQ2uo/CAR61to1oQoSu/cV1fm3y6L5/XLiXKpiYzS97RpckufV/IpeA4QQNMcSp7spksNpCzBlyHS4st7+dZqTjQzSrbWt43109D0MZV76MFQfvXv4WVteupc4fBx45O6EfcxxMCuS1zmDXG1tdDzrRh5RxqcMuWMbWt5mGdWpg5945ZpSWt+libHw7FRyLHhzHFhltf7zN+InMNzt/lq2KlWhNRp2UF6md4jD1IOda8qj8kuWz2OjrceaKAUAoBQCgKvGIYpTiLFly5WAGqi4OYD7w01G/rUkr6EZScVclfbFeIyREMLEi3Owvby6Uy2dmMycbxKrtGM8MeJi1MZWRT1U2v+RPoanT0k4viU1tYqceGpjxjjiHCZ03kGUDoSPHf0F/lXYU3ns+BypWXd3XEr+zXAcyiWbVN0Q7G/32+A0qVWpZ2iV0aN1eXobvtbYppIh7JF4x0KHT4g1LKqaUvUrzus5R9PL7lVhcQ8L5luGB1B59Qwq6UVJameEpU5XR3eFnEiK42YX/ALVgas7HrxkpJNG2uEhQCgFAKA5bjXZpmcvDbxalTpqdyvL3V4WN7KlObnStruvsethe0IxjlqcOJKigliwrZlUSaZiLHMosLv18OmvIVOssRQwMn+9eel1vz0KnOnVxCs/d4dH089SLiZM2GTKoUK9iBsNDqPj868rF13iOz4SirKMrO222/wAy+nHJiXmd7rQjIyKIXeNWKlyDzy7WB9S2h0qqhjfZ6VJyimry8bXtp8y2UZSc4xla9vC/5Y1Y7DrhY8qNmklFgekfQeZ0HxrbXpwwlK1N3lPZ/wDH7vQUqksTO8laMf8A6/onYzDBsP8AZo9XiyswH3jrnt1sTV1TJUovCUtZQs31528G/UopVHGt309paeHIhYvB/uYFkcgqp8AW58TXF7kZdLCsmKcKdGlGrJ3S+FLXV+OnmX0qj72bhHRvfhodF2fhVYRkBW99zck3tcm3lXtdl5HhlKCte/V8rs8zGSk6rzO9vyxR4btFNHIUnsQDZtLEeYtv1rz6fadalVyV9UnZ6Wa6noTwFKpTzUvI69TcXFfRJ3PFPaAUAoBQCgMXYAXO1AcrxzBSYVjiMObI3+onLXnbp9PfpopyU/dkZKsXTeeHmTeyWMSTDiIm7ICGU/hubeosQKhWi1K5PDyThl5HKYvAAYkwKbr3gUeWYi/vG1/KtKl7mZmOUP1Mi5n0jLpblWE9QrOEcHEJZr3J0Hkt/rt8KtqVc+hno0FTbZMxPD4pNXQE9efxGtQjOUdmWSpQlujZh4FjUKgso2Hqb864227slGKirI21wkKAUAoBQCgKLjONnjbSwQ7G17+Rvzr5ztXG4zDz0tkeztfyfU9HC0aNSOu5o4ZjlYGIqi5ttPCSeRF9PdVPZuPpzTw84xWbls2+DXC/QniaEotVE27epoxDxyFYCO5lTwgMbq1+jee4v1ruLw9KvGNCPuThok9mn1+aJ089O9X4ovXTf0IGHPfYxBuqsAP5Yxp8ct/fUaSVbGRitk7Lwjt9PmaJ/pYVvi183/2XvB8EyTOz6bgfxXINx5frWjszA1aWKqVKmi1S63d7+BgxNeM6UYxIz8PMkrFpEALH71za+gHurz5YSOIxUnOtBXb2km/D0LliFTpJRi9uRbQRzKwUBBENBuSR+tfQUaeKp1FCKiqS0W7dvuYZypSjmd8z9DZjeFwym8iAnrsfiK01sJRrO84pv5kaWIqUtIMkwxBFCrsAAOeg0G9XwgoRUVstCqUnJuT4mdSOCgFAKAUBqxEyKPGygfxED611JvY42luUMPHIwWQ5pIQLd4FYhQdMshtqP4um/WrXTe/EzqtHVbrmcxjE+zThoXBX2o2BvcHkbb8wR+tXx9+NmZJLu5Xi/A2cCfPi0dubM5P/ABZiaVNINI7Sd6qbO0wvExJmk0WBbgO2mcjci+yj5+VtcrhbTib41M2vAk4HE94C4FkPsk6Fh+K3IHl6X51Fq2hKMsyuSa4SFAKAUAoBQGMl7G1r8r9fOozzZXl34HVa+pT4XHYjPlkjJF9SBa3mDsRXh4fG49Vu7rUrrmlt1vszdUo0MmaEvUn4/DM4sGt1B2PrWvtLB1sRBKlPK+XB+Jmo1FB3aK+fCCIK4RLg6m1/Qi+1ePjaNTAUYVowg5L4nZ26NbW+5phVdVuLk7cCr7TKJI1mAsynK3odQfj9a5WxMcdh1iErSTyyX0/rxNeBvTm6T2eqKjhOM7qTOBmaxCjqzaC9U4Sv3NTOld2aS6s2Yml3sMt7Lj4I7OHhrd3Zn/eNq7dT+HyUcgK9zE9nTr4d087Unu+fTw6L7nhuvHPdL3Vsv58TVFwc38TC3l/mleLQ/wDzE8/6s1l6b/18yyWLVvdRbIgAAGwr62nTjTioRVktEYm23dmVTOCgFAKAUAoBQGLoDuAfUUFj0KLWtpQHK9q+CxLEZo0CsCL20BBNtthqRWilUbdmZMRSio5kjk8OhZlVdCxC/wBRt+daHtcxxV3Y7jA9loksZGaXLsG9kf8AH+9qyyrN7aG+OHit9S+Aqk0HtAKAUAoBQCgFAKAUB4ygix2qMoqScZK6YTsU3aHDIuGkyi3s/JxavKxWCoUMNU7qKV7Xt0ZuwdSUq8bvn9DlOCIDiIgfxA/DUfSvFwUVLEwT5/TU9jFu1GTXI+i19ifMigFAKAUAoBQCgFAKAUAoCp7Um2Fl9B83WrKXxopr/wDjZwfDHtNETykT/wChWuXws8+m7SXifUqwHrCgFAKAUAoBQCgFAKAUAoCm7WSWwzDqVH/sD9Aa87tWVsM+tvqbez43rrpc43AT5JUfkrAn0vr8r183Qqd3VjPk1+eh7laGenKPNH0oGvtT5Y9oBQCgFAKAUAoBQCgFAKA5/ttPlw4Xm7Ae4eL6gfGrqC965mxTtCxwlazzz6hwvFiWJJPxAX9dmHxvWCSs2j1qcs0UyXUSYoBQCgFAKAUAoBQCgFAcl2zxoJWEH2fE3kSLKPhc+8V8/wBsV1KUaS4av+D2OzKLSdR8dEczXiHrHedn+Id5hxzdBlI6kDT4i3zr6jB4qVTC5oq8oq1ubW3qfO4yj3da3B6knB96TeQ2HIaVR2d/qEqjqYp2jwjp/wB/Mqq90laG/MnV7RQKAUAoBQCgFAKA04jFJGLuwX1O/oOddSb2OOSW5Ak49GPZjnf+WJvzAqfdvmvUrdZcn6M5TtLi5J3B7uRUUWXMpG+5Py+FX0oqK3MdeUpvZ2KaGJnOVQWY8gLn4CrW7blCTbsjreC4HHxpkXu0Um/j1Iv0y3rPOVNu5spQrRVlYt4YcYPalhPlkP1DCq24cmXpVOLXoWEJf74UH+Ek/UC1QduBYr8TbXDooBQCgFAKAUAoBQGibBxv7aK3qoP1qudGnP4op+RONScfhbXmaRwmD/wx/wBI/Sqlg8Ov2R9EWe01v979SVFCqiygAdAAPpV8YRirRVimUnJ3bKfjXC3ds6a9VJ+a3091eB2t2ZVrz72k79G/pw8jfhMVGCyy9fubOCpOvhkHg5XNyPTyq7smGNp3hXXu8Lu7/nQhi3RlrDct69sxCgFAKAUAoBQHgUXvbWgPaAUBHnwUb6sgJ5HYj0Yaj3V1Noi4p7m6NLC1yfWuHUZUOigFAKAUBrkmC6G/woDWMYlr30/7/Q/CgPVxSna/+ED8xQCLFo3sm/8A1egN9AKAUB4CKAKwO1Ae0AoBQCgFAKAUAoBQCgFAKAUAoBQCgFAKAUBGxMRJBAvtztzNARzhnsdN7bWH3SDz60B7HAw3HMHlyK6b9BQGWGw7qQCBYW1vfZQPyFAeSYVyTY7k8+t/7H3UBi2Efkfn5Nt8V/ooDL7O+o0sep29q3lpcfCgMBhnDev5E7nluBp0oDKPDSLa1rjz8v8As286A9+zPf39fX+2u+lAewYdwQSR/lvLXY/GgJ1AR0ja1j1HPkB+ooDYQdP1t+tAMp5fU/PrQCx6D4n9KAxVG8vifz3oDJVPT5/SgCXubj33/KgNlAKAr4osQD4nUjTy+6L28O97m/kNNdAPBDiLHxr5fUj2NuV9evlQGfdT39tba+7xmxHh/Dp/lyBq7jE/jXY6edjbXJ1t8+tgBtaCexHeAdCANPE52K66FB7j7wMGhxH419NraC2uQ31vyG/LkBuwscoYl2BXkL7a6bKOV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3" name="圖片 12" descr="IMG_8418.JPG"/>
          <p:cNvPicPr>
            <a:picLocks noChangeAspect="1"/>
          </p:cNvPicPr>
          <p:nvPr/>
        </p:nvPicPr>
        <p:blipFill>
          <a:blip r:embed="rId5" cstate="print">
            <a:lum bright="10000"/>
          </a:blip>
          <a:stretch>
            <a:fillRect/>
          </a:stretch>
        </p:blipFill>
        <p:spPr>
          <a:xfrm rot="5715126">
            <a:off x="4801720" y="6696505"/>
            <a:ext cx="2065164" cy="1548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8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IMG_8422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 flipV="1">
            <a:off x="106017" y="73686"/>
            <a:ext cx="6643710" cy="8858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4356" y="857224"/>
            <a:ext cx="4644629" cy="1058333"/>
          </a:xfrm>
        </p:spPr>
        <p:txBody>
          <a:bodyPr/>
          <a:lstStyle/>
          <a:p>
            <a:pPr eaLnBrk="1" hangingPunct="1"/>
            <a:r>
              <a:rPr lang="en-US" sz="3600" b="1" i="1" dirty="0" smtClean="0">
                <a:solidFill>
                  <a:srgbClr val="66CCFF"/>
                </a:solidFill>
              </a:rPr>
              <a:t>2016</a:t>
            </a:r>
            <a:r>
              <a:rPr lang="en-US" sz="3600" b="1" dirty="0" smtClean="0">
                <a:solidFill>
                  <a:schemeClr val="bg1"/>
                </a:solidFill>
              </a:rPr>
              <a:t>  </a:t>
            </a:r>
            <a:r>
              <a:rPr lang="en-US" sz="3600" b="1" i="1" dirty="0" smtClean="0">
                <a:solidFill>
                  <a:srgbClr val="66CCFF"/>
                </a:solidFill>
              </a:rPr>
              <a:t>I Can Do It</a:t>
            </a:r>
            <a:r>
              <a:rPr lang="zh-TW" altLang="en-US" sz="3600" b="1" i="1" dirty="0" smtClean="0">
                <a:solidFill>
                  <a:srgbClr val="66CCFF"/>
                </a:solidFill>
              </a:rPr>
              <a:t> </a:t>
            </a:r>
            <a:r>
              <a:rPr lang="en-US" altLang="zh-TW" sz="3600" b="1" i="1" dirty="0" smtClean="0">
                <a:solidFill>
                  <a:srgbClr val="66CCFF"/>
                </a:solidFill>
              </a:rPr>
              <a:t/>
            </a:r>
            <a:br>
              <a:rPr lang="en-US" altLang="zh-TW" sz="3600" b="1" i="1" dirty="0" smtClean="0">
                <a:solidFill>
                  <a:srgbClr val="66CCFF"/>
                </a:solidFill>
              </a:rPr>
            </a:br>
            <a:r>
              <a:rPr lang="en-US" altLang="zh-TW" sz="3600" b="1" i="1" dirty="0" smtClean="0">
                <a:solidFill>
                  <a:srgbClr val="FF0000"/>
                </a:solidFill>
              </a:rPr>
              <a:t>We Can Make IT</a:t>
            </a:r>
            <a:endParaRPr lang="en-US" sz="4000" b="1" dirty="0" smtClean="0">
              <a:solidFill>
                <a:srgbClr val="008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00636" y="8143900"/>
            <a:ext cx="1550811" cy="500066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zh-TW" altLang="en-US" sz="2400" b="1" dirty="0" smtClean="0">
                <a:solidFill>
                  <a:schemeClr val="bg1"/>
                </a:solidFill>
                <a:latin typeface="微軟正黑體 Light" pitchFamily="34" charset="-120"/>
                <a:ea typeface="微軟正黑體 Light" pitchFamily="34" charset="-120"/>
              </a:rPr>
              <a:t>宜昌國中</a:t>
            </a:r>
            <a:endParaRPr lang="en-US" sz="2400" b="1" dirty="0" smtClean="0">
              <a:solidFill>
                <a:schemeClr val="bg1"/>
              </a:solidFill>
              <a:latin typeface="微軟正黑體 Light" pitchFamily="34" charset="-120"/>
              <a:ea typeface="微軟正黑體 Light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375649"/>
            <a:ext cx="6831806" cy="768351"/>
          </a:xfrm>
        </p:spPr>
        <p:txBody>
          <a:bodyPr/>
          <a:lstStyle/>
          <a:p>
            <a:pPr eaLnBrk="1" hangingPunct="1"/>
            <a:r>
              <a:rPr lang="en-US" sz="1800" dirty="0" smtClean="0">
                <a:cs typeface="Arial" charset="0"/>
              </a:rPr>
              <a:t>© </a:t>
            </a:r>
            <a:r>
              <a:rPr lang="en-US" altLang="zh-TW" sz="1800" dirty="0" smtClean="0">
                <a:cs typeface="Arial" charset="0"/>
              </a:rPr>
              <a:t>I</a:t>
            </a:r>
            <a:r>
              <a:rPr lang="zh-TW" altLang="en-US" sz="1800" dirty="0" smtClean="0">
                <a:cs typeface="Arial" charset="0"/>
              </a:rPr>
              <a:t> </a:t>
            </a:r>
            <a:r>
              <a:rPr lang="en-US" altLang="zh-TW" sz="1800" dirty="0" smtClean="0">
                <a:cs typeface="Arial" charset="0"/>
              </a:rPr>
              <a:t>Can Do It 2016</a:t>
            </a:r>
            <a:endParaRPr lang="en-US" sz="1800" dirty="0" smtClean="0"/>
          </a:p>
        </p:txBody>
      </p:sp>
      <p:sp>
        <p:nvSpPr>
          <p:cNvPr id="5123" name="Rectangle 7"/>
          <p:cNvSpPr txBox="1">
            <a:spLocks noChangeArrowheads="1"/>
          </p:cNvSpPr>
          <p:nvPr/>
        </p:nvSpPr>
        <p:spPr bwMode="auto">
          <a:xfrm>
            <a:off x="428604" y="357158"/>
            <a:ext cx="6172200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zh-TW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課程規劃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85728" y="1214414"/>
          <a:ext cx="6286544" cy="2194560"/>
        </p:xfrm>
        <a:graphic>
          <a:graphicData uri="http://schemas.openxmlformats.org/drawingml/2006/table">
            <a:tbl>
              <a:tblPr/>
              <a:tblGrid>
                <a:gridCol w="982836"/>
                <a:gridCol w="3495049"/>
                <a:gridCol w="1808659"/>
              </a:tblGrid>
              <a:tr h="1841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50" dirty="0">
                          <a:solidFill>
                            <a:srgbClr val="000000"/>
                          </a:solidFill>
                          <a:latin typeface="文鼎新黑體B"/>
                        </a:rPr>
                        <a:t>時間</a:t>
                      </a:r>
                    </a:p>
                  </a:txBody>
                  <a:tcPr marL="52479" marR="52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50" dirty="0" smtClean="0">
                          <a:solidFill>
                            <a:srgbClr val="000000"/>
                          </a:solidFill>
                          <a:latin typeface="文鼎新黑體B"/>
                        </a:rPr>
                        <a:t>活動內容</a:t>
                      </a:r>
                      <a:endParaRPr lang="zh-TW" sz="16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52479" marR="52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50" dirty="0">
                          <a:solidFill>
                            <a:srgbClr val="000000"/>
                          </a:solidFill>
                          <a:latin typeface="文鼎新黑體B"/>
                        </a:rPr>
                        <a:t>備註</a:t>
                      </a:r>
                    </a:p>
                  </a:txBody>
                  <a:tcPr marL="52479" marR="52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50" dirty="0">
                          <a:solidFill>
                            <a:srgbClr val="000000"/>
                          </a:solidFill>
                          <a:latin typeface="文鼎新黑體B"/>
                        </a:rPr>
                        <a:t>行前課</a:t>
                      </a:r>
                      <a:r>
                        <a:rPr lang="en-US" sz="1600" kern="50" dirty="0">
                          <a:solidFill>
                            <a:srgbClr val="000000"/>
                          </a:solidFill>
                          <a:latin typeface="文鼎新黑體B"/>
                        </a:rPr>
                        <a:t>1</a:t>
                      </a:r>
                      <a:endParaRPr lang="zh-TW" sz="16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52479" marR="52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50" dirty="0">
                          <a:solidFill>
                            <a:srgbClr val="000000"/>
                          </a:solidFill>
                          <a:latin typeface="文鼎新黑體B"/>
                        </a:rPr>
                        <a:t>背包打包技巧：</a:t>
                      </a:r>
                      <a:r>
                        <a:rPr lang="en-US" sz="1600" kern="50" dirty="0">
                          <a:solidFill>
                            <a:srgbClr val="000000"/>
                          </a:solidFill>
                          <a:latin typeface="文鼎新黑體B"/>
                        </a:rPr>
                        <a:t>ABCS</a:t>
                      </a:r>
                      <a:endParaRPr lang="zh-TW" sz="16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50" dirty="0">
                          <a:solidFill>
                            <a:srgbClr val="000000"/>
                          </a:solidFill>
                          <a:latin typeface="文鼎新黑體B"/>
                        </a:rPr>
                        <a:t>背包調整與上下肩技巧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50" dirty="0">
                          <a:solidFill>
                            <a:srgbClr val="000000"/>
                          </a:solidFill>
                          <a:latin typeface="文鼎新黑體B"/>
                        </a:rPr>
                        <a:t>登山步伐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50" dirty="0">
                          <a:solidFill>
                            <a:srgbClr val="000000"/>
                          </a:solidFill>
                          <a:latin typeface="文鼎新黑體B"/>
                        </a:rPr>
                        <a:t>LNT</a:t>
                      </a:r>
                      <a:r>
                        <a:rPr lang="zh-TW" sz="1600" kern="50" dirty="0">
                          <a:solidFill>
                            <a:srgbClr val="000000"/>
                          </a:solidFill>
                          <a:latin typeface="文鼎新黑體B"/>
                        </a:rPr>
                        <a:t>環境倫理</a:t>
                      </a:r>
                    </a:p>
                  </a:txBody>
                  <a:tcPr marL="52479" marR="52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600" kern="50" dirty="0" smtClean="0">
                          <a:solidFill>
                            <a:srgbClr val="000000"/>
                          </a:solidFill>
                          <a:latin typeface="文鼎新黑體B"/>
                        </a:rPr>
                        <a:t>宜昌國中團輔室</a:t>
                      </a:r>
                      <a:endParaRPr lang="zh-TW" altLang="en-US" sz="16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52479" marR="52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50" dirty="0">
                          <a:solidFill>
                            <a:srgbClr val="000000"/>
                          </a:solidFill>
                          <a:latin typeface="文鼎新黑體B"/>
                        </a:rPr>
                        <a:t> </a:t>
                      </a:r>
                      <a:r>
                        <a:rPr lang="zh-TW" sz="1600" kern="50" dirty="0" smtClean="0">
                          <a:solidFill>
                            <a:srgbClr val="000000"/>
                          </a:solidFill>
                          <a:latin typeface="文鼎新黑體B"/>
                        </a:rPr>
                        <a:t>行</a:t>
                      </a:r>
                      <a:r>
                        <a:rPr lang="zh-TW" sz="1600" kern="50" dirty="0">
                          <a:solidFill>
                            <a:srgbClr val="000000"/>
                          </a:solidFill>
                          <a:latin typeface="文鼎新黑體B"/>
                        </a:rPr>
                        <a:t>前課</a:t>
                      </a:r>
                      <a:r>
                        <a:rPr lang="en-US" sz="1600" kern="50" dirty="0">
                          <a:solidFill>
                            <a:srgbClr val="000000"/>
                          </a:solidFill>
                          <a:latin typeface="文鼎新黑體B"/>
                        </a:rPr>
                        <a:t>2</a:t>
                      </a:r>
                      <a:endParaRPr lang="zh-TW" sz="16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52479" marR="52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50" dirty="0">
                          <a:solidFill>
                            <a:srgbClr val="000000"/>
                          </a:solidFill>
                          <a:latin typeface="文鼎新黑體B"/>
                        </a:rPr>
                        <a:t>戶外炊事技巧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50" dirty="0">
                          <a:solidFill>
                            <a:srgbClr val="000000"/>
                          </a:solidFill>
                          <a:latin typeface="文鼎新黑體B"/>
                        </a:rPr>
                        <a:t>登山環境與裝備準備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50" dirty="0">
                          <a:solidFill>
                            <a:srgbClr val="000000"/>
                          </a:solidFill>
                          <a:latin typeface="文鼎新黑體B"/>
                        </a:rPr>
                        <a:t>地圖指北針使用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50" dirty="0">
                          <a:solidFill>
                            <a:srgbClr val="000000"/>
                          </a:solidFill>
                          <a:latin typeface="文鼎新黑體B"/>
                        </a:rPr>
                        <a:t>帳蓬搭設</a:t>
                      </a:r>
                    </a:p>
                  </a:txBody>
                  <a:tcPr marL="52479" marR="52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600" kern="50" dirty="0" smtClean="0">
                          <a:solidFill>
                            <a:srgbClr val="000000"/>
                          </a:solidFill>
                          <a:latin typeface="文鼎新黑體B"/>
                        </a:rPr>
                        <a:t>宜昌國中團輔室</a:t>
                      </a:r>
                      <a:endParaRPr lang="zh-TW" sz="16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52479" marR="52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357166" y="4000496"/>
          <a:ext cx="6286544" cy="4404360"/>
        </p:xfrm>
        <a:graphic>
          <a:graphicData uri="http://schemas.openxmlformats.org/drawingml/2006/table">
            <a:tbl>
              <a:tblPr/>
              <a:tblGrid>
                <a:gridCol w="500066"/>
                <a:gridCol w="1214446"/>
                <a:gridCol w="1571636"/>
                <a:gridCol w="3000396"/>
              </a:tblGrid>
              <a:tr h="1224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b="1" kern="50" dirty="0">
                          <a:solidFill>
                            <a:srgbClr val="000000"/>
                          </a:solidFill>
                          <a:latin typeface="文鼎新黑體B"/>
                          <a:ea typeface="黑體-繁"/>
                        </a:rPr>
                        <a:t>天數</a:t>
                      </a:r>
                      <a:endParaRPr lang="zh-TW" sz="17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b="1" kern="50">
                          <a:solidFill>
                            <a:srgbClr val="000000"/>
                          </a:solidFill>
                          <a:latin typeface="文鼎新黑體B"/>
                          <a:ea typeface="黑體-繁"/>
                        </a:rPr>
                        <a:t>時間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b="1" kern="50">
                          <a:solidFill>
                            <a:srgbClr val="000000"/>
                          </a:solidFill>
                          <a:latin typeface="文鼎新黑體B"/>
                          <a:ea typeface="黑體-繁"/>
                        </a:rPr>
                        <a:t>地點 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b="1" kern="50">
                          <a:solidFill>
                            <a:srgbClr val="000000"/>
                          </a:solidFill>
                          <a:latin typeface="文鼎新黑體B"/>
                          <a:ea typeface="黑體-繁"/>
                        </a:rPr>
                        <a:t>活動內容 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22465">
                <a:tc rowSpan="1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700" kern="50" dirty="0">
                        <a:solidFill>
                          <a:srgbClr val="000000"/>
                        </a:solidFill>
                        <a:latin typeface="Apple LiGothic Medium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kern="50" dirty="0">
                          <a:solidFill>
                            <a:srgbClr val="000000"/>
                          </a:solidFill>
                          <a:latin typeface="Apple LiGothic Medium"/>
                        </a:rPr>
                        <a:t>Day1</a:t>
                      </a:r>
                      <a:endParaRPr lang="zh-TW" sz="17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kern="50" dirty="0">
                          <a:solidFill>
                            <a:srgbClr val="000000"/>
                          </a:solidFill>
                          <a:latin typeface="Apple LiGothic Medium"/>
                        </a:rPr>
                        <a:t>08:00-08:30</a:t>
                      </a:r>
                      <a:endParaRPr lang="zh-TW" sz="17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5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宜昌國中川堂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5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集合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46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kern="50" dirty="0">
                          <a:solidFill>
                            <a:srgbClr val="000000"/>
                          </a:solidFill>
                          <a:latin typeface="Apple LiGothic Medium"/>
                        </a:rPr>
                        <a:t>08:30-09:30</a:t>
                      </a:r>
                      <a:endParaRPr lang="zh-TW" sz="17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5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花蓮農會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5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分組依菜單與食材清單採買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39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kern="50" dirty="0">
                          <a:solidFill>
                            <a:srgbClr val="000000"/>
                          </a:solidFill>
                          <a:latin typeface="Apple LiGothic Medium"/>
                        </a:rPr>
                        <a:t>09:45-10:30</a:t>
                      </a:r>
                      <a:endParaRPr lang="zh-TW" sz="17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700" kern="50" dirty="0">
                        <a:solidFill>
                          <a:srgbClr val="000000"/>
                        </a:solidFill>
                        <a:latin typeface="Apple LiGothic Medium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50" dirty="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佐倉營地</a:t>
                      </a:r>
                      <a:endParaRPr lang="zh-TW" sz="17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50" dirty="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南安遊客中心</a:t>
                      </a:r>
                      <a:endParaRPr lang="zh-TW" sz="17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kern="50" dirty="0">
                          <a:solidFill>
                            <a:srgbClr val="000000"/>
                          </a:solidFill>
                          <a:latin typeface="Apple LiGothic Medium"/>
                        </a:rPr>
                        <a:t>1.</a:t>
                      </a:r>
                      <a:r>
                        <a:rPr lang="zh-TW" sz="1700" kern="50" dirty="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食材分裝與打包</a:t>
                      </a:r>
                      <a:endParaRPr lang="zh-TW" sz="17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kern="50" dirty="0">
                          <a:solidFill>
                            <a:srgbClr val="000000"/>
                          </a:solidFill>
                          <a:latin typeface="Apple LiGothic Medium"/>
                        </a:rPr>
                        <a:t>2.</a:t>
                      </a:r>
                      <a:r>
                        <a:rPr lang="zh-TW" sz="1700" kern="50" dirty="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裝備器材打包與確認</a:t>
                      </a:r>
                      <a:endParaRPr lang="zh-TW" sz="17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kern="50" dirty="0">
                          <a:solidFill>
                            <a:srgbClr val="000000"/>
                          </a:solidFill>
                          <a:latin typeface="Apple LiGothic Medium"/>
                        </a:rPr>
                        <a:t>3.</a:t>
                      </a:r>
                      <a:r>
                        <a:rPr lang="zh-TW" sz="1700" kern="50" dirty="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上車出發</a:t>
                      </a:r>
                      <a:endParaRPr lang="zh-TW" sz="17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46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kern="50" dirty="0">
                          <a:solidFill>
                            <a:srgbClr val="000000"/>
                          </a:solidFill>
                          <a:latin typeface="Apple LiGothic Medium"/>
                        </a:rPr>
                        <a:t>10:30-12:30</a:t>
                      </a:r>
                      <a:endParaRPr lang="zh-TW" sz="17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5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午餐飯糰＋水果或飲料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46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kern="50" dirty="0">
                          <a:solidFill>
                            <a:srgbClr val="000000"/>
                          </a:solidFill>
                          <a:latin typeface="Apple LiGothic Medium"/>
                        </a:rPr>
                        <a:t>12:30-13:00</a:t>
                      </a:r>
                      <a:endParaRPr lang="zh-TW" sz="17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5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入山入園確認、裝備確認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93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kern="50">
                          <a:solidFill>
                            <a:srgbClr val="000000"/>
                          </a:solidFill>
                          <a:latin typeface="Apple LiGothic Medium"/>
                        </a:rPr>
                        <a:t>13:00~1400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50" dirty="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南安—登山口</a:t>
                      </a:r>
                      <a:endParaRPr lang="zh-TW" sz="17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kern="50" dirty="0">
                          <a:solidFill>
                            <a:srgbClr val="000000"/>
                          </a:solidFill>
                          <a:latin typeface="Apple LiGothic Medium"/>
                        </a:rPr>
                        <a:t>1300</a:t>
                      </a:r>
                      <a:r>
                        <a:rPr lang="zh-TW" sz="1700" kern="50" dirty="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離開南安遊客中心</a:t>
                      </a:r>
                      <a:endParaRPr lang="zh-TW" sz="17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kern="50" dirty="0">
                          <a:solidFill>
                            <a:srgbClr val="000000"/>
                          </a:solidFill>
                          <a:latin typeface="Apple LiGothic Medium"/>
                        </a:rPr>
                        <a:t>1400</a:t>
                      </a:r>
                      <a:r>
                        <a:rPr lang="zh-TW" sz="1700" kern="50" dirty="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抵達登山口</a:t>
                      </a:r>
                      <a:endParaRPr lang="zh-TW" sz="17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93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kern="50">
                          <a:solidFill>
                            <a:srgbClr val="000000"/>
                          </a:solidFill>
                          <a:latin typeface="Apple LiGothic Medium"/>
                        </a:rPr>
                        <a:t>14:00-15:30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5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登山口</a:t>
                      </a:r>
                      <a:r>
                        <a:rPr lang="en-US" sz="1700" kern="5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---</a:t>
                      </a:r>
                      <a:r>
                        <a:rPr lang="zh-TW" sz="1700" kern="5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山風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50" dirty="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進入瓦拉米步道</a:t>
                      </a:r>
                      <a:r>
                        <a:rPr lang="en-US" sz="1700" kern="50" dirty="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 </a:t>
                      </a:r>
                      <a:endParaRPr lang="zh-TW" sz="17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50" dirty="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地圖判讀、背負系統調整</a:t>
                      </a:r>
                      <a:endParaRPr lang="zh-TW" sz="17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46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kern="50">
                          <a:solidFill>
                            <a:srgbClr val="000000"/>
                          </a:solidFill>
                          <a:latin typeface="Apple LiGothic Medium"/>
                        </a:rPr>
                        <a:t>15:30-17:00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5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山風</a:t>
                      </a:r>
                      <a:r>
                        <a:rPr lang="en-US" sz="1700" kern="5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---</a:t>
                      </a:r>
                      <a:r>
                        <a:rPr lang="zh-TW" sz="1700" kern="5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佳心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50" dirty="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抵達佳心營地（</a:t>
                      </a:r>
                      <a:r>
                        <a:rPr lang="en-US" sz="1700" kern="50" dirty="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4.9km</a:t>
                      </a:r>
                      <a:r>
                        <a:rPr lang="zh-TW" sz="1700" kern="50" dirty="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）</a:t>
                      </a:r>
                      <a:endParaRPr lang="zh-TW" sz="17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39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kern="50">
                          <a:solidFill>
                            <a:srgbClr val="000000"/>
                          </a:solidFill>
                          <a:latin typeface="Apple LiGothic Medium"/>
                        </a:rPr>
                        <a:t>17:30-19:30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700" kern="50">
                        <a:solidFill>
                          <a:srgbClr val="000000"/>
                        </a:solidFill>
                        <a:latin typeface="Apple LiGothic Medium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kern="50">
                          <a:solidFill>
                            <a:srgbClr val="000000"/>
                          </a:solidFill>
                          <a:latin typeface="Apple LiGothic Medium"/>
                        </a:rPr>
                        <a:t> </a:t>
                      </a:r>
                      <a:r>
                        <a:rPr lang="zh-TW" sz="1700" kern="5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佳心營地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Arial"/>
                        <a:buChar char=""/>
                        <a:tabLst>
                          <a:tab pos="228600" algn="l"/>
                        </a:tabLst>
                      </a:pPr>
                      <a:r>
                        <a:rPr lang="zh-TW" sz="1700" kern="50" dirty="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營地挑選</a:t>
                      </a:r>
                      <a:endParaRPr lang="zh-TW" sz="17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Arial"/>
                        <a:buChar char=""/>
                        <a:tabLst>
                          <a:tab pos="228600" algn="l"/>
                        </a:tabLst>
                      </a:pPr>
                      <a:r>
                        <a:rPr lang="zh-TW" sz="1700" kern="50" dirty="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帳篷的搭建</a:t>
                      </a:r>
                      <a:endParaRPr lang="zh-TW" sz="17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Arial"/>
                        <a:buChar char=""/>
                        <a:tabLst>
                          <a:tab pos="228600" algn="l"/>
                        </a:tabLst>
                      </a:pPr>
                      <a:r>
                        <a:rPr lang="zh-TW" sz="1700" kern="50" dirty="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處理廚餘物、清洗鍋碗</a:t>
                      </a:r>
                      <a:endParaRPr lang="zh-TW" sz="17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46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kern="50">
                          <a:solidFill>
                            <a:srgbClr val="000000"/>
                          </a:solidFill>
                          <a:latin typeface="Apple LiGothic Medium"/>
                        </a:rPr>
                        <a:t>19:30-21:00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50" dirty="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星光夜語</a:t>
                      </a:r>
                      <a:r>
                        <a:rPr lang="en-US" sz="1700" kern="50" dirty="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&amp;</a:t>
                      </a:r>
                      <a:r>
                        <a:rPr lang="zh-TW" sz="1700" kern="50" dirty="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就寢</a:t>
                      </a:r>
                      <a:endParaRPr lang="zh-TW" sz="17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357166" y="857224"/>
            <a:ext cx="131638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1" lang="zh-TW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文鼎新黑體B"/>
                <a:ea typeface="新細明體" pitchFamily="18" charset="-120"/>
                <a:cs typeface="新細明體" pitchFamily="18" charset="-120"/>
              </a:rPr>
              <a:t>行前課程</a:t>
            </a:r>
            <a:endParaRPr kumimoji="1" lang="zh-TW" sz="20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endParaRPr kumimoji="1" lang="zh-TW" sz="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14290" y="3500430"/>
            <a:ext cx="131638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endParaRPr kumimoji="1" lang="zh-TW" sz="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1" lang="zh-TW" altLang="en-US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文鼎新黑體B"/>
                <a:ea typeface="新細明體" pitchFamily="18" charset="-120"/>
                <a:cs typeface="新細明體" pitchFamily="18" charset="-120"/>
              </a:rPr>
              <a:t>主要</a:t>
            </a:r>
            <a:r>
              <a:rPr kumimoji="1" lang="zh-TW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文鼎新黑體B"/>
                <a:ea typeface="新細明體" pitchFamily="18" charset="-120"/>
                <a:cs typeface="新細明體" pitchFamily="18" charset="-120"/>
              </a:rPr>
              <a:t>課程</a:t>
            </a:r>
            <a:endParaRPr kumimoji="1" lang="zh-TW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375649"/>
            <a:ext cx="6831806" cy="768351"/>
          </a:xfrm>
        </p:spPr>
        <p:txBody>
          <a:bodyPr/>
          <a:lstStyle/>
          <a:p>
            <a:pPr eaLnBrk="1" hangingPunct="1"/>
            <a:r>
              <a:rPr lang="en-US" sz="1800" dirty="0" smtClean="0">
                <a:cs typeface="Arial" charset="0"/>
              </a:rPr>
              <a:t>© </a:t>
            </a:r>
            <a:r>
              <a:rPr lang="en-US" altLang="zh-TW" sz="1800" dirty="0" smtClean="0">
                <a:cs typeface="Arial" charset="0"/>
              </a:rPr>
              <a:t>I</a:t>
            </a:r>
            <a:r>
              <a:rPr lang="zh-TW" altLang="en-US" sz="1800" dirty="0" smtClean="0">
                <a:cs typeface="Arial" charset="0"/>
              </a:rPr>
              <a:t> </a:t>
            </a:r>
            <a:r>
              <a:rPr lang="en-US" altLang="zh-TW" sz="1800" dirty="0" smtClean="0">
                <a:cs typeface="Arial" charset="0"/>
              </a:rPr>
              <a:t>Can Do It 2016</a:t>
            </a:r>
            <a:endParaRPr lang="en-US" sz="1800" dirty="0" smtClean="0"/>
          </a:p>
        </p:txBody>
      </p:sp>
      <p:sp>
        <p:nvSpPr>
          <p:cNvPr id="5123" name="Rectangle 7"/>
          <p:cNvSpPr txBox="1">
            <a:spLocks noChangeArrowheads="1"/>
          </p:cNvSpPr>
          <p:nvPr/>
        </p:nvSpPr>
        <p:spPr bwMode="auto">
          <a:xfrm>
            <a:off x="428604" y="357158"/>
            <a:ext cx="6172200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zh-TW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課程規劃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14290" y="785786"/>
            <a:ext cx="131638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endParaRPr kumimoji="1" lang="zh-TW" sz="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1" lang="zh-TW" altLang="en-US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文鼎新黑體B"/>
                <a:ea typeface="新細明體" pitchFamily="18" charset="-120"/>
                <a:cs typeface="新細明體" pitchFamily="18" charset="-120"/>
              </a:rPr>
              <a:t>主要</a:t>
            </a:r>
            <a:r>
              <a:rPr kumimoji="1" lang="zh-TW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文鼎新黑體B"/>
                <a:ea typeface="新細明體" pitchFamily="18" charset="-120"/>
                <a:cs typeface="新細明體" pitchFamily="18" charset="-120"/>
              </a:rPr>
              <a:t>課程</a:t>
            </a:r>
            <a:endParaRPr kumimoji="1" lang="zh-TW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285728" y="1357290"/>
          <a:ext cx="6286544" cy="5038598"/>
        </p:xfrm>
        <a:graphic>
          <a:graphicData uri="http://schemas.openxmlformats.org/drawingml/2006/table">
            <a:tbl>
              <a:tblPr/>
              <a:tblGrid>
                <a:gridCol w="571504"/>
                <a:gridCol w="1272060"/>
                <a:gridCol w="2042895"/>
                <a:gridCol w="2400085"/>
              </a:tblGrid>
              <a:tr h="2659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b="1" kern="50" dirty="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天數</a:t>
                      </a:r>
                      <a:endParaRPr lang="zh-TW" sz="17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b="1" kern="5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時間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b="1" kern="5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地點 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b="1" kern="5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活動內容 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265908">
                <a:tc rowSpan="7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700" kern="50" dirty="0">
                        <a:solidFill>
                          <a:srgbClr val="000000"/>
                        </a:solidFill>
                        <a:latin typeface="Apple LiGothic Medium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kern="50" dirty="0">
                          <a:solidFill>
                            <a:srgbClr val="000000"/>
                          </a:solidFill>
                          <a:latin typeface="Apple LiGothic Medium"/>
                        </a:rPr>
                        <a:t>Day2</a:t>
                      </a:r>
                      <a:endParaRPr lang="zh-TW" sz="17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kern="50" dirty="0">
                          <a:solidFill>
                            <a:srgbClr val="000000"/>
                          </a:solidFill>
                          <a:latin typeface="Apple LiGothic Medium"/>
                        </a:rPr>
                        <a:t>06:30</a:t>
                      </a:r>
                      <a:endParaRPr lang="zh-TW" sz="17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5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佳心營地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5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起床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90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kern="50" dirty="0">
                          <a:solidFill>
                            <a:srgbClr val="000000"/>
                          </a:solidFill>
                          <a:latin typeface="Apple LiGothic Medium"/>
                        </a:rPr>
                        <a:t>06:30-08:00</a:t>
                      </a:r>
                      <a:endParaRPr lang="zh-TW" sz="17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5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佳心營地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5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早餐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90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kern="50" dirty="0">
                          <a:solidFill>
                            <a:srgbClr val="000000"/>
                          </a:solidFill>
                          <a:latin typeface="Apple LiGothic Medium"/>
                        </a:rPr>
                        <a:t>08:00-12:00</a:t>
                      </a:r>
                      <a:endParaRPr lang="zh-TW" sz="17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5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佳心</a:t>
                      </a:r>
                      <a:r>
                        <a:rPr lang="en-US" sz="1700" kern="5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---</a:t>
                      </a:r>
                      <a:r>
                        <a:rPr lang="zh-TW" sz="1700" kern="5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黃麻（</a:t>
                      </a:r>
                      <a:r>
                        <a:rPr lang="en-US" sz="1700" kern="5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4.2km</a:t>
                      </a:r>
                      <a:r>
                        <a:rPr lang="zh-TW" sz="1700" kern="5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）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50" dirty="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行走技巧練習</a:t>
                      </a:r>
                      <a:endParaRPr lang="zh-TW" sz="17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81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kern="50">
                          <a:solidFill>
                            <a:srgbClr val="000000"/>
                          </a:solidFill>
                          <a:latin typeface="Apple LiGothic Medium"/>
                        </a:rPr>
                        <a:t>12:00-16:00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50" dirty="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黃麻</a:t>
                      </a:r>
                      <a:r>
                        <a:rPr lang="en-US" sz="1700" kern="50" dirty="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---</a:t>
                      </a:r>
                      <a:r>
                        <a:rPr lang="zh-TW" sz="1700" kern="50" dirty="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瓦拉米營地</a:t>
                      </a:r>
                      <a:endParaRPr lang="zh-TW" sz="17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50" dirty="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（</a:t>
                      </a:r>
                      <a:r>
                        <a:rPr lang="en-US" sz="1700" kern="50" dirty="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4.9km</a:t>
                      </a:r>
                      <a:r>
                        <a:rPr lang="zh-TW" sz="1700" kern="50" dirty="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）</a:t>
                      </a:r>
                      <a:endParaRPr lang="zh-TW" sz="17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5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自然觀察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90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kern="50">
                          <a:solidFill>
                            <a:srgbClr val="000000"/>
                          </a:solidFill>
                          <a:latin typeface="Apple LiGothic Medium"/>
                        </a:rPr>
                        <a:t>16:00-17:00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50" dirty="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瓦拉米營地</a:t>
                      </a:r>
                      <a:endParaRPr lang="zh-TW" sz="17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5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山屋與營地環境確認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90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kern="50" dirty="0">
                          <a:solidFill>
                            <a:srgbClr val="000000"/>
                          </a:solidFill>
                          <a:latin typeface="Apple LiGothic Medium"/>
                        </a:rPr>
                        <a:t>17:00-19:30</a:t>
                      </a:r>
                      <a:endParaRPr lang="zh-TW" sz="17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50" dirty="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瓦拉米營地</a:t>
                      </a:r>
                      <a:endParaRPr lang="zh-TW" sz="17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5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晚餐炊事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90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kern="50">
                          <a:solidFill>
                            <a:srgbClr val="000000"/>
                          </a:solidFill>
                          <a:latin typeface="Apple LiGothic Medium"/>
                        </a:rPr>
                        <a:t>19:30-21:00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50" dirty="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瓦拉米營地</a:t>
                      </a:r>
                      <a:endParaRPr lang="zh-TW" sz="17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5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星光夜語</a:t>
                      </a:r>
                      <a:r>
                        <a:rPr lang="en-US" sz="1700" kern="5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&amp;</a:t>
                      </a:r>
                      <a:r>
                        <a:rPr lang="zh-TW" sz="1700" kern="5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就寢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9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b="1" kern="5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天數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b="1" kern="5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時間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b="1" kern="50" dirty="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地點 </a:t>
                      </a:r>
                      <a:endParaRPr lang="zh-TW" sz="17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b="1" kern="5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活動內容 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65908">
                <a:tc rowSpan="8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700" kern="50">
                        <a:solidFill>
                          <a:srgbClr val="000000"/>
                        </a:solidFill>
                        <a:latin typeface="Apple LiGothic Medium"/>
                        <a:cs typeface="新細明體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kern="50">
                          <a:solidFill>
                            <a:srgbClr val="000000"/>
                          </a:solidFill>
                          <a:latin typeface="Apple LiGothic Medium"/>
                        </a:rPr>
                        <a:t>Day3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kern="50">
                          <a:solidFill>
                            <a:srgbClr val="000000"/>
                          </a:solidFill>
                          <a:latin typeface="Apple LiGothic Medium"/>
                        </a:rPr>
                        <a:t>07:00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50" dirty="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瓦拉米營地</a:t>
                      </a:r>
                      <a:endParaRPr lang="zh-TW" sz="17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5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起床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90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kern="50">
                          <a:solidFill>
                            <a:srgbClr val="000000"/>
                          </a:solidFill>
                          <a:latin typeface="Apple LiGothic Medium"/>
                        </a:rPr>
                        <a:t>07:00-08:30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50" dirty="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瓦拉米營地</a:t>
                      </a:r>
                      <a:endParaRPr lang="zh-TW" sz="17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5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早餐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90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kern="50">
                          <a:solidFill>
                            <a:srgbClr val="000000"/>
                          </a:solidFill>
                          <a:latin typeface="Apple LiGothic Medium"/>
                        </a:rPr>
                        <a:t>08:30-09:00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5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瓦拉米營地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kern="50" dirty="0">
                          <a:solidFill>
                            <a:srgbClr val="000000"/>
                          </a:solidFill>
                          <a:latin typeface="Apple LiGothic Medium"/>
                        </a:rPr>
                        <a:t>LNT</a:t>
                      </a:r>
                      <a:r>
                        <a:rPr lang="zh-TW" sz="1700" kern="50" dirty="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與營地環境清潔</a:t>
                      </a:r>
                      <a:endParaRPr lang="zh-TW" sz="17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90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kern="50">
                          <a:solidFill>
                            <a:srgbClr val="000000"/>
                          </a:solidFill>
                          <a:latin typeface="Apple LiGothic Medium"/>
                        </a:rPr>
                        <a:t>09:00-14:00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5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瓦拉米步道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50" dirty="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瓦拉米</a:t>
                      </a:r>
                      <a:r>
                        <a:rPr lang="en-US" sz="1700" kern="50" dirty="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---</a:t>
                      </a:r>
                      <a:r>
                        <a:rPr lang="zh-TW" sz="1700" kern="50" dirty="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黃麻</a:t>
                      </a:r>
                      <a:r>
                        <a:rPr lang="en-US" sz="1700" kern="50" dirty="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---</a:t>
                      </a:r>
                      <a:r>
                        <a:rPr lang="zh-TW" sz="1700" kern="50" dirty="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佳心</a:t>
                      </a:r>
                      <a:r>
                        <a:rPr lang="en-US" sz="1700" kern="50" dirty="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---</a:t>
                      </a:r>
                      <a:r>
                        <a:rPr lang="zh-TW" sz="1700" kern="50" dirty="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登山口</a:t>
                      </a:r>
                      <a:endParaRPr lang="zh-TW" sz="17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90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kern="50">
                          <a:solidFill>
                            <a:srgbClr val="000000"/>
                          </a:solidFill>
                          <a:latin typeface="Apple LiGothic Medium"/>
                        </a:rPr>
                        <a:t>14:00-16:00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5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佐倉基地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50" dirty="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抵達佐倉基地</a:t>
                      </a:r>
                      <a:endParaRPr lang="zh-TW" sz="17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90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kern="50">
                          <a:solidFill>
                            <a:srgbClr val="000000"/>
                          </a:solidFill>
                          <a:latin typeface="Apple LiGothic Medium"/>
                        </a:rPr>
                        <a:t>16:00-16:30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5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佐倉基地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50" dirty="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裝備清潔與歸還</a:t>
                      </a:r>
                      <a:endParaRPr lang="zh-TW" sz="17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90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kern="50">
                          <a:solidFill>
                            <a:srgbClr val="000000"/>
                          </a:solidFill>
                          <a:latin typeface="Apple LiGothic Medium"/>
                        </a:rPr>
                        <a:t>16:30-17:30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5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佐倉基地</a:t>
                      </a:r>
                      <a:endParaRPr lang="zh-TW" sz="1700" kern="5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50" dirty="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心得分享</a:t>
                      </a:r>
                      <a:endParaRPr lang="zh-TW" sz="17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90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kern="50" dirty="0">
                          <a:solidFill>
                            <a:srgbClr val="000000"/>
                          </a:solidFill>
                          <a:latin typeface="Apple LiGothic Medium"/>
                        </a:rPr>
                        <a:t>17:30:00</a:t>
                      </a:r>
                      <a:endParaRPr lang="zh-TW" sz="17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700" kern="50">
                        <a:solidFill>
                          <a:srgbClr val="000000"/>
                        </a:solidFill>
                        <a:latin typeface="Apple LiGothic Medium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50" dirty="0">
                          <a:solidFill>
                            <a:srgbClr val="000000"/>
                          </a:solidFill>
                          <a:latin typeface="文鼎新黑體B"/>
                          <a:ea typeface="Apple LiGothic Medium"/>
                        </a:rPr>
                        <a:t>賦歸</a:t>
                      </a:r>
                      <a:endParaRPr lang="zh-TW" sz="1700" kern="50" dirty="0">
                        <a:solidFill>
                          <a:srgbClr val="000000"/>
                        </a:solidFill>
                        <a:latin typeface="文鼎新黑體B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title"/>
          </p:nvPr>
        </p:nvSpPr>
        <p:spPr>
          <a:xfrm>
            <a:off x="1052513" y="558800"/>
            <a:ext cx="4212431" cy="1229784"/>
          </a:xfrm>
        </p:spPr>
        <p:txBody>
          <a:bodyPr/>
          <a:lstStyle/>
          <a:p>
            <a:pPr algn="l" eaLnBrk="1" hangingPunct="1"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準備整裝出發囉</a:t>
            </a:r>
            <a: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!</a:t>
            </a:r>
            <a:endParaRPr lang="en-US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099" name="Rectangle 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None/>
            </a:pPr>
            <a:endParaRPr lang="en-US" dirty="0" smtClean="0"/>
          </a:p>
        </p:txBody>
      </p:sp>
      <p:pic>
        <p:nvPicPr>
          <p:cNvPr id="4" name="圖片 3" descr="IMG_83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90" y="1857356"/>
            <a:ext cx="2786082" cy="2089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 descr="IMG_8390.JPG"/>
          <p:cNvPicPr>
            <a:picLocks noChangeAspect="1"/>
          </p:cNvPicPr>
          <p:nvPr/>
        </p:nvPicPr>
        <p:blipFill>
          <a:blip r:embed="rId4" cstate="print"/>
          <a:srcRect l="1064" t="6383" b="10638"/>
          <a:stretch>
            <a:fillRect/>
          </a:stretch>
        </p:blipFill>
        <p:spPr>
          <a:xfrm>
            <a:off x="3143248" y="1785918"/>
            <a:ext cx="3520591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 descr="IMG_839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-116110" y="4616648"/>
            <a:ext cx="2643204" cy="1982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 descr="IMG_84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4286256" y="4643438"/>
            <a:ext cx="2643206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 descr="IMG_8411.JPG"/>
          <p:cNvPicPr>
            <a:picLocks noChangeAspect="1"/>
          </p:cNvPicPr>
          <p:nvPr/>
        </p:nvPicPr>
        <p:blipFill>
          <a:blip r:embed="rId7" cstate="print"/>
          <a:srcRect b="8490"/>
          <a:stretch>
            <a:fillRect/>
          </a:stretch>
        </p:blipFill>
        <p:spPr>
          <a:xfrm>
            <a:off x="214290" y="7143768"/>
            <a:ext cx="6429420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 descr="IMG_8409.JPG"/>
          <p:cNvPicPr>
            <a:picLocks noChangeAspect="1"/>
          </p:cNvPicPr>
          <p:nvPr/>
        </p:nvPicPr>
        <p:blipFill>
          <a:blip r:embed="rId8" cstate="print"/>
          <a:srcRect l="13541" r="19791"/>
          <a:stretch>
            <a:fillRect/>
          </a:stretch>
        </p:blipFill>
        <p:spPr>
          <a:xfrm>
            <a:off x="2357430" y="4286248"/>
            <a:ext cx="2214578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Grp="1" noChangeArrowheads="1"/>
          </p:cNvSpPr>
          <p:nvPr>
            <p:ph type="title"/>
          </p:nvPr>
        </p:nvSpPr>
        <p:spPr>
          <a:xfrm>
            <a:off x="1052513" y="558800"/>
            <a:ext cx="4212431" cy="1229784"/>
          </a:xfrm>
        </p:spPr>
        <p:txBody>
          <a:bodyPr/>
          <a:lstStyle/>
          <a:p>
            <a:pPr algn="l"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目標</a:t>
            </a:r>
            <a: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13.6K~GO!</a:t>
            </a:r>
            <a:endParaRPr lang="en-US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75" name="Rectangle 9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None/>
            </a:pPr>
            <a:endParaRPr lang="en-US" dirty="0" smtClean="0"/>
          </a:p>
        </p:txBody>
      </p:sp>
      <p:pic>
        <p:nvPicPr>
          <p:cNvPr id="4" name="圖片 3" descr="IMG_84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60754" y="2303838"/>
            <a:ext cx="3000354" cy="2250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 descr="IMG_84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160756" y="5518550"/>
            <a:ext cx="3000371" cy="2250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 descr="DSCN417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7283164">
            <a:off x="5291214" y="358778"/>
            <a:ext cx="1656447" cy="1242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 descr="IMG_8417.JPG"/>
          <p:cNvPicPr>
            <a:picLocks noChangeAspect="1"/>
          </p:cNvPicPr>
          <p:nvPr/>
        </p:nvPicPr>
        <p:blipFill>
          <a:blip r:embed="rId6" cstate="print"/>
          <a:srcRect t="22222" r="23958"/>
          <a:stretch>
            <a:fillRect/>
          </a:stretch>
        </p:blipFill>
        <p:spPr>
          <a:xfrm flipV="1">
            <a:off x="2643182" y="1928794"/>
            <a:ext cx="4000504" cy="306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 descr="IMG_842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V="1">
            <a:off x="2643182" y="5143504"/>
            <a:ext cx="400052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Grp="1" noChangeArrowheads="1"/>
          </p:cNvSpPr>
          <p:nvPr>
            <p:ph type="title"/>
          </p:nvPr>
        </p:nvSpPr>
        <p:spPr>
          <a:xfrm>
            <a:off x="1052513" y="558800"/>
            <a:ext cx="4212431" cy="1229784"/>
          </a:xfrm>
        </p:spPr>
        <p:txBody>
          <a:bodyPr/>
          <a:lstStyle/>
          <a:p>
            <a:pPr algn="l"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歷經辛苦的路程</a:t>
            </a:r>
            <a:endParaRPr lang="en-US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75" name="Rectangle 9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None/>
            </a:pPr>
            <a:endParaRPr lang="en-US" dirty="0" smtClean="0"/>
          </a:p>
        </p:txBody>
      </p:sp>
      <p:pic>
        <p:nvPicPr>
          <p:cNvPr id="9" name="圖片 8" descr="IMG_8438.JPG"/>
          <p:cNvPicPr>
            <a:picLocks noChangeAspect="1"/>
          </p:cNvPicPr>
          <p:nvPr/>
        </p:nvPicPr>
        <p:blipFill>
          <a:blip r:embed="rId3" cstate="print"/>
          <a:srcRect l="18750" t="12500" b="13650"/>
          <a:stretch>
            <a:fillRect/>
          </a:stretch>
        </p:blipFill>
        <p:spPr>
          <a:xfrm flipV="1">
            <a:off x="3643314" y="4000496"/>
            <a:ext cx="2834744" cy="1932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 descr="IMG_84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14620" y="1714480"/>
            <a:ext cx="2928957" cy="2196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 descr="IMG_84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-169686" y="2098456"/>
            <a:ext cx="3071809" cy="2303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 descr="IMG_844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-107178" y="5893600"/>
            <a:ext cx="3143247" cy="2357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 descr="IMG_845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2393149" y="6465107"/>
            <a:ext cx="2571767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圖片 13" descr="IMG_846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400751" flipV="1">
            <a:off x="5285286" y="285855"/>
            <a:ext cx="1419839" cy="1064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圖片 14" descr="DSCN416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5400000">
            <a:off x="4357682" y="6572276"/>
            <a:ext cx="2571768" cy="1714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文字方塊 16"/>
          <p:cNvSpPr txBox="1"/>
          <p:nvPr/>
        </p:nvSpPr>
        <p:spPr>
          <a:xfrm>
            <a:off x="5500702" y="2000232"/>
            <a:ext cx="1169551" cy="185738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3200" b="1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第一晚：</a:t>
            </a:r>
            <a:endParaRPr lang="en-US" altLang="zh-TW" sz="3200" b="1" dirty="0" smtClean="0">
              <a:solidFill>
                <a:schemeClr val="accent6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200" b="1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佳心紮營</a:t>
            </a:r>
            <a:endParaRPr lang="zh-TW" altLang="en-US" sz="3200" b="1" dirty="0">
              <a:solidFill>
                <a:schemeClr val="accent6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285728" y="4857752"/>
            <a:ext cx="2786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rPr>
              <a:t>中途休息喘口氣</a:t>
            </a:r>
            <a:endParaRPr lang="zh-TW" altLang="en-US" sz="2400" b="1" dirty="0">
              <a:solidFill>
                <a:srgbClr val="008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title"/>
          </p:nvPr>
        </p:nvSpPr>
        <p:spPr>
          <a:xfrm>
            <a:off x="1052513" y="558800"/>
            <a:ext cx="4212431" cy="1229784"/>
          </a:xfrm>
        </p:spPr>
        <p:txBody>
          <a:bodyPr/>
          <a:lstStyle/>
          <a:p>
            <a:pPr algn="l" eaLnBrk="1" hangingPunct="1"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終於到了目的地</a:t>
            </a:r>
            <a: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  <a:r>
              <a:rPr lang="zh-TW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瓦拉米山屋</a:t>
            </a:r>
            <a:endParaRPr lang="en-US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099" name="Rectangle 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None/>
            </a:pPr>
            <a:endParaRPr lang="en-US" dirty="0" smtClean="0"/>
          </a:p>
        </p:txBody>
      </p:sp>
      <p:pic>
        <p:nvPicPr>
          <p:cNvPr id="4" name="圖片 3" descr="IMG_84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34739">
            <a:off x="5107426" y="576838"/>
            <a:ext cx="1569305" cy="1176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 descr="DSCN41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90" y="5715008"/>
            <a:ext cx="3524251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 descr="DSCN41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5086" y="2039174"/>
            <a:ext cx="1714488" cy="1285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 descr="DSCN412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44130" y="2039793"/>
            <a:ext cx="1724235" cy="1293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 descr="DSCN4130.JPG"/>
          <p:cNvPicPr>
            <a:picLocks noChangeAspect="1"/>
          </p:cNvPicPr>
          <p:nvPr/>
        </p:nvPicPr>
        <p:blipFill>
          <a:blip r:embed="rId7" cstate="print"/>
          <a:srcRect r="6897" b="8046"/>
          <a:stretch>
            <a:fillRect/>
          </a:stretch>
        </p:blipFill>
        <p:spPr>
          <a:xfrm rot="16200000">
            <a:off x="-48248" y="3691530"/>
            <a:ext cx="2025273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 descr="DSCN411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86181" y="2005213"/>
            <a:ext cx="1619261" cy="1307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 descr="DSCN413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6200000">
            <a:off x="5200277" y="7454540"/>
            <a:ext cx="1643050" cy="123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 descr="DSCN413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6200000" flipV="1">
            <a:off x="1607331" y="3607587"/>
            <a:ext cx="1428760" cy="1071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圖片 13" descr="DSCN414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6200000">
            <a:off x="2850742" y="3793971"/>
            <a:ext cx="1500198" cy="1125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圖片 14" descr="DSCN4144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6200000">
            <a:off x="4069277" y="4011849"/>
            <a:ext cx="1528699" cy="1146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圖片 15" descr="DSCN4146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16200000">
            <a:off x="5394304" y="3712005"/>
            <a:ext cx="1571634" cy="1178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圖片 16" descr="DSCN4148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16200000">
            <a:off x="3717887" y="5680192"/>
            <a:ext cx="1643074" cy="1232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圖片 17" descr="DSCN4152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16200000">
            <a:off x="5214627" y="5696000"/>
            <a:ext cx="1642164" cy="1231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圖片 18" descr="DSCN4154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16200000">
            <a:off x="3804054" y="7483094"/>
            <a:ext cx="1571602" cy="1178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圖片 19" descr="DSCN4161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510130" y="1989487"/>
            <a:ext cx="1217156" cy="1419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字方塊 20"/>
          <p:cNvSpPr txBox="1"/>
          <p:nvPr/>
        </p:nvSpPr>
        <p:spPr>
          <a:xfrm>
            <a:off x="1071546" y="5214942"/>
            <a:ext cx="264320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008000"/>
                </a:solidFill>
              </a:rPr>
              <a:t>寫下了感言和期許</a:t>
            </a:r>
            <a:endParaRPr lang="zh-TW" altLang="en-US" sz="24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http://www.psjia.com/uploads/allimg/110827/1501002F2-0.jpg"/>
          <p:cNvPicPr/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-214338" y="-142908"/>
            <a:ext cx="7072338" cy="9572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Rectangle 8"/>
          <p:cNvSpPr>
            <a:spLocks noGrp="1" noChangeArrowheads="1"/>
          </p:cNvSpPr>
          <p:nvPr>
            <p:ph type="title"/>
          </p:nvPr>
        </p:nvSpPr>
        <p:spPr>
          <a:xfrm>
            <a:off x="1052513" y="558800"/>
            <a:ext cx="4212431" cy="1229784"/>
          </a:xfrm>
        </p:spPr>
        <p:txBody>
          <a:bodyPr/>
          <a:lstStyle/>
          <a:p>
            <a:pPr algn="l"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我的感想</a:t>
            </a:r>
            <a: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…</a:t>
            </a:r>
            <a:endParaRPr lang="en-US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7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28604" y="1714480"/>
            <a:ext cx="6172200" cy="7215238"/>
          </a:xfrm>
          <a:noFill/>
        </p:spPr>
        <p:txBody>
          <a:bodyPr/>
          <a:lstStyle/>
          <a:p>
            <a:pPr>
              <a:buNone/>
            </a:pPr>
            <a:r>
              <a:rPr lang="zh-TW" altLang="en-US" sz="1600" dirty="0" smtClean="0"/>
              <a:t>    </a:t>
            </a:r>
            <a:r>
              <a:rPr lang="zh-TW" altLang="en-US" sz="1500" dirty="0" smtClean="0"/>
              <a:t>出發前我們到了廣場整理書包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整理完我們去登山口吃午餐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路途上</a:t>
            </a:r>
            <a:endParaRPr lang="en-US" altLang="zh-TW" sz="1500" dirty="0" smtClean="0"/>
          </a:p>
          <a:p>
            <a:pPr>
              <a:buNone/>
            </a:pPr>
            <a:r>
              <a:rPr lang="zh-TW" altLang="en-US" sz="1500" dirty="0" smtClean="0"/>
              <a:t>我們一直往下看，看到美麗的樂樂溪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到了登山口我們跟三民國中的學</a:t>
            </a:r>
            <a:endParaRPr lang="en-US" altLang="zh-TW" sz="1500" dirty="0" smtClean="0"/>
          </a:p>
          <a:p>
            <a:pPr>
              <a:buNone/>
            </a:pPr>
            <a:r>
              <a:rPr lang="zh-TW" altLang="en-US" sz="1500" dirty="0" smtClean="0"/>
              <a:t>生一起做登山儀式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還有一位同學開玩笑。入山後</a:t>
            </a:r>
            <a:r>
              <a:rPr lang="en-US" sz="1500" dirty="0" smtClean="0"/>
              <a:t> ,</a:t>
            </a:r>
            <a:r>
              <a:rPr lang="zh-TW" altLang="en-US" sz="1500" dirty="0" smtClean="0"/>
              <a:t>有兩位同學用衝的上</a:t>
            </a:r>
            <a:endParaRPr lang="en-US" altLang="zh-TW" sz="1500" dirty="0" smtClean="0"/>
          </a:p>
          <a:p>
            <a:pPr>
              <a:buNone/>
            </a:pPr>
            <a:r>
              <a:rPr lang="zh-TW" altLang="en-US" sz="1500" dirty="0" smtClean="0"/>
              <a:t>山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了第一座吊橋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我一開始怕怕的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因為有人一直在橋上搖來搖去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後</a:t>
            </a:r>
            <a:endParaRPr lang="en-US" altLang="zh-TW" sz="1500" dirty="0" smtClean="0"/>
          </a:p>
          <a:p>
            <a:pPr>
              <a:buNone/>
            </a:pPr>
            <a:r>
              <a:rPr lang="zh-TW" altLang="en-US" sz="1500" dirty="0" smtClean="0"/>
              <a:t>來就鼓起勇氣過了第一個吊橋我就不怕走橋了 。</a:t>
            </a:r>
            <a:endParaRPr lang="en-US" altLang="zh-TW" sz="1500" dirty="0" smtClean="0"/>
          </a:p>
          <a:p>
            <a:pPr>
              <a:spcBef>
                <a:spcPts val="600"/>
              </a:spcBef>
              <a:buNone/>
            </a:pPr>
            <a:r>
              <a:rPr lang="zh-TW" altLang="en-US" sz="1500" dirty="0" smtClean="0"/>
              <a:t>    到了佳心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我們先搭帳篷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搭完帳棚後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我們就開始煮麵吃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吃收拾</a:t>
            </a:r>
            <a:endParaRPr lang="en-US" altLang="zh-TW" sz="1500" dirty="0" smtClean="0"/>
          </a:p>
          <a:p>
            <a:pPr>
              <a:buNone/>
            </a:pPr>
            <a:r>
              <a:rPr lang="zh-TW" altLang="en-US" sz="1500" dirty="0" smtClean="0"/>
              <a:t>之後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我們跟領隊玩了一個遊戲，玩完之後我們就有休息時間</a:t>
            </a:r>
            <a:r>
              <a:rPr lang="en-US" sz="1500" dirty="0" smtClean="0"/>
              <a:t> </a:t>
            </a:r>
            <a:r>
              <a:rPr lang="zh-TW" altLang="en-US" sz="1500" dirty="0" smtClean="0"/>
              <a:t>休息時</a:t>
            </a:r>
            <a:endParaRPr lang="en-US" altLang="zh-TW" sz="1500" dirty="0" smtClean="0"/>
          </a:p>
          <a:p>
            <a:pPr>
              <a:buNone/>
            </a:pPr>
            <a:r>
              <a:rPr lang="zh-TW" altLang="en-US" sz="1500" dirty="0" smtClean="0"/>
              <a:t>間我們換完褲子後就睡覺了 。 第二天早上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我們煮稀飯吃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吃完收時</a:t>
            </a:r>
            <a:endParaRPr lang="en-US" altLang="zh-TW" sz="1500" dirty="0" smtClean="0"/>
          </a:p>
          <a:p>
            <a:pPr>
              <a:buNone/>
            </a:pPr>
            <a:r>
              <a:rPr lang="zh-TW" altLang="en-US" sz="1500" dirty="0" smtClean="0"/>
              <a:t>候我們就往瓦拉米山屋去了，路途上我們看到一顆時候長的很像鯊魚</a:t>
            </a:r>
            <a:endParaRPr lang="en-US" altLang="zh-TW" sz="1500" dirty="0" smtClean="0"/>
          </a:p>
          <a:p>
            <a:pPr>
              <a:buNone/>
            </a:pPr>
            <a:r>
              <a:rPr lang="zh-TW" altLang="en-US" sz="1500" dirty="0" smtClean="0"/>
              <a:t>頭 ，還看到小蛇在爬 ， 之後三民的學生就跟上來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李皓為了跟他們</a:t>
            </a:r>
            <a:endParaRPr lang="en-US" altLang="zh-TW" sz="1500" dirty="0" smtClean="0"/>
          </a:p>
          <a:p>
            <a:pPr>
              <a:buNone/>
            </a:pPr>
            <a:r>
              <a:rPr lang="zh-TW" altLang="en-US" sz="1500" dirty="0" smtClean="0"/>
              <a:t>搶路而摔下了山下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我們笑了一分多鐘領隊教我們怎麼救他。 到了瓦</a:t>
            </a:r>
            <a:endParaRPr lang="en-US" altLang="zh-TW" sz="1500" dirty="0" smtClean="0"/>
          </a:p>
          <a:p>
            <a:pPr>
              <a:buNone/>
            </a:pPr>
            <a:r>
              <a:rPr lang="zh-TW" altLang="en-US" sz="1500" dirty="0" smtClean="0"/>
              <a:t>拉米山屋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我們先放下書包把今天晚餐拿出來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在把包包放到山屋</a:t>
            </a:r>
            <a:endParaRPr lang="en-US" altLang="zh-TW" sz="1500" dirty="0" smtClean="0"/>
          </a:p>
          <a:p>
            <a:pPr>
              <a:buNone/>
            </a:pPr>
            <a:r>
              <a:rPr lang="zh-TW" altLang="en-US" sz="1500" dirty="0" smtClean="0"/>
              <a:t>內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我們吃了白飯當晚餐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吃完後我們煮明天要用的水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煮完之後我</a:t>
            </a:r>
            <a:endParaRPr lang="en-US" altLang="zh-TW" sz="1500" dirty="0" smtClean="0"/>
          </a:p>
          <a:p>
            <a:pPr>
              <a:buNone/>
            </a:pPr>
            <a:r>
              <a:rPr lang="zh-TW" altLang="en-US" sz="1500" dirty="0" smtClean="0"/>
              <a:t>們進山屋內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看到老鼠爬來爬去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張勝華馬上跑去抓老鼠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還戳到老鼠</a:t>
            </a:r>
            <a:endParaRPr lang="en-US" altLang="zh-TW" sz="1500" dirty="0" smtClean="0"/>
          </a:p>
          <a:p>
            <a:pPr>
              <a:buNone/>
            </a:pPr>
            <a:r>
              <a:rPr lang="zh-TW" altLang="en-US" sz="1500" dirty="0" smtClean="0"/>
              <a:t>的頭 </a:t>
            </a:r>
            <a:r>
              <a:rPr lang="en-US" sz="1500" dirty="0" smtClean="0"/>
              <a:t>! </a:t>
            </a:r>
            <a:r>
              <a:rPr lang="zh-TW" altLang="en-US" sz="1500" dirty="0" smtClean="0"/>
              <a:t>我們都累了之後。我跟張勝華睡不著</a:t>
            </a:r>
            <a:r>
              <a:rPr lang="en-US" sz="1500" dirty="0" smtClean="0"/>
              <a:t>  </a:t>
            </a:r>
            <a:r>
              <a:rPr lang="zh-TW" altLang="en-US" sz="1500" dirty="0" smtClean="0"/>
              <a:t>一直學頌恩的打呼聲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我們</a:t>
            </a:r>
            <a:endParaRPr lang="en-US" altLang="zh-TW" sz="1500" dirty="0" smtClean="0"/>
          </a:p>
          <a:p>
            <a:pPr>
              <a:buNone/>
            </a:pPr>
            <a:r>
              <a:rPr lang="zh-TW" altLang="en-US" sz="1500" dirty="0" smtClean="0"/>
              <a:t>全部人睡著之後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所有領隊和老師們跟老鼠對戰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我們都睡得很熟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老</a:t>
            </a:r>
            <a:endParaRPr lang="en-US" altLang="zh-TW" sz="1500" dirty="0" smtClean="0"/>
          </a:p>
          <a:p>
            <a:pPr>
              <a:buNone/>
            </a:pPr>
            <a:r>
              <a:rPr lang="zh-TW" altLang="en-US" sz="1500" dirty="0" smtClean="0"/>
              <a:t>師們放棄之後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全部的人就睡了。</a:t>
            </a:r>
            <a:endParaRPr lang="en-US" altLang="zh-TW" sz="1500" dirty="0" smtClean="0"/>
          </a:p>
          <a:p>
            <a:pPr>
              <a:spcBef>
                <a:spcPts val="600"/>
              </a:spcBef>
              <a:buNone/>
            </a:pPr>
            <a:r>
              <a:rPr lang="zh-TW" altLang="en-US" sz="1500" dirty="0" smtClean="0"/>
              <a:t>    到了第三天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我們寫了海報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早上錄影我們寫的海報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講完和拍完照</a:t>
            </a:r>
            <a:endParaRPr lang="en-US" altLang="zh-TW" sz="1500" dirty="0" smtClean="0"/>
          </a:p>
          <a:p>
            <a:pPr>
              <a:buNone/>
            </a:pPr>
            <a:r>
              <a:rPr lang="zh-TW" altLang="en-US" sz="1500" dirty="0" smtClean="0"/>
              <a:t>之後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我們就下山了 </a:t>
            </a:r>
            <a:r>
              <a:rPr lang="en-US" sz="1500" dirty="0" smtClean="0"/>
              <a:t>, </a:t>
            </a:r>
            <a:r>
              <a:rPr lang="zh-TW" altLang="en-US" sz="1500" dirty="0" smtClean="0"/>
              <a:t>下山之後我們到了光合作用的佐倉基地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整理包</a:t>
            </a:r>
            <a:endParaRPr lang="en-US" altLang="zh-TW" sz="1500" dirty="0" smtClean="0"/>
          </a:p>
          <a:p>
            <a:pPr>
              <a:buNone/>
            </a:pPr>
            <a:r>
              <a:rPr lang="zh-TW" altLang="en-US" sz="1500" dirty="0" smtClean="0"/>
              <a:t>包裡所有東西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整理完之後就順利到學校了。</a:t>
            </a:r>
            <a:endParaRPr lang="en-US" altLang="zh-TW" sz="1500" dirty="0" smtClean="0"/>
          </a:p>
          <a:p>
            <a:pPr>
              <a:spcBef>
                <a:spcPts val="600"/>
              </a:spcBef>
              <a:buNone/>
            </a:pPr>
            <a:r>
              <a:rPr lang="zh-TW" altLang="en-US" sz="1500" dirty="0" smtClean="0"/>
              <a:t>    </a:t>
            </a:r>
            <a:r>
              <a:rPr lang="en-US" sz="1500" dirty="0" smtClean="0"/>
              <a:t> </a:t>
            </a:r>
            <a:r>
              <a:rPr lang="zh-TW" altLang="en-US" sz="1500" dirty="0" smtClean="0"/>
              <a:t>這幾段路程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有開心的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危險的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搞笑的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我覺得李皓最好笑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追一</a:t>
            </a:r>
            <a:endParaRPr lang="en-US" altLang="zh-TW" sz="1500" dirty="0" smtClean="0"/>
          </a:p>
          <a:p>
            <a:pPr>
              <a:buNone/>
            </a:pPr>
            <a:r>
              <a:rPr lang="zh-TW" altLang="en-US" sz="1500" dirty="0" smtClean="0"/>
              <a:t>追跌下山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好險有爬上來 。 這幾天我要謝謝主任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老師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小方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阿翔</a:t>
            </a:r>
            <a:r>
              <a:rPr lang="en-US" sz="1500" dirty="0" smtClean="0"/>
              <a:t> , </a:t>
            </a:r>
          </a:p>
          <a:p>
            <a:pPr>
              <a:buNone/>
            </a:pPr>
            <a:r>
              <a:rPr lang="en-US" sz="1500" dirty="0" err="1" smtClean="0"/>
              <a:t>Houso</a:t>
            </a:r>
            <a:r>
              <a:rPr lang="en-US" sz="1500" dirty="0" smtClean="0"/>
              <a:t>, </a:t>
            </a:r>
            <a:r>
              <a:rPr lang="zh-TW" altLang="en-US" sz="1500" dirty="0" smtClean="0"/>
              <a:t>校長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漢堡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阿否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陪伴我們這三天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雖然我們很吵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但我們還</a:t>
            </a:r>
            <a:endParaRPr lang="en-US" altLang="zh-TW" sz="1500" dirty="0" smtClean="0"/>
          </a:p>
          <a:p>
            <a:pPr>
              <a:buNone/>
            </a:pPr>
            <a:r>
              <a:rPr lang="zh-TW" altLang="en-US" sz="1500" dirty="0" smtClean="0"/>
              <a:t>是很又辛苦努力的走完這段路程</a:t>
            </a:r>
            <a:r>
              <a:rPr lang="en-US" sz="1500" dirty="0" smtClean="0"/>
              <a:t> , </a:t>
            </a:r>
            <a:r>
              <a:rPr lang="zh-TW" altLang="en-US" sz="1500" dirty="0" smtClean="0"/>
              <a:t>謝謝大家陪我們走完瓦拉米，未來希</a:t>
            </a:r>
            <a:endParaRPr lang="en-US" altLang="zh-TW" sz="1500" dirty="0" smtClean="0"/>
          </a:p>
          <a:p>
            <a:pPr>
              <a:buNone/>
            </a:pPr>
            <a:r>
              <a:rPr lang="zh-TW" altLang="en-US" sz="1500" dirty="0" smtClean="0"/>
              <a:t>望可以參加潛水跟溯溪等活動。</a:t>
            </a:r>
            <a:r>
              <a:rPr lang="en-US" sz="1500" dirty="0" smtClean="0"/>
              <a:t>                                          </a:t>
            </a:r>
          </a:p>
          <a:p>
            <a:pPr>
              <a:buNone/>
            </a:pPr>
            <a:r>
              <a:rPr lang="zh-TW" altLang="en-US" sz="1500" dirty="0" smtClean="0"/>
              <a:t>                                                                           </a:t>
            </a:r>
            <a:r>
              <a:rPr lang="en-US" sz="1500" dirty="0" smtClean="0"/>
              <a:t>      </a:t>
            </a:r>
            <a:r>
              <a:rPr lang="zh-TW" altLang="en-US" sz="1500" dirty="0" smtClean="0"/>
              <a:t>星宇</a:t>
            </a:r>
          </a:p>
          <a:p>
            <a:pPr eaLnBrk="1" hangingPunct="1">
              <a:buFontTx/>
              <a:buNone/>
            </a:pPr>
            <a:endParaRPr lang="en-US" sz="1500" dirty="0" smtClean="0"/>
          </a:p>
        </p:txBody>
      </p:sp>
      <p:pic>
        <p:nvPicPr>
          <p:cNvPr id="4097" name="Picture 1" descr="C:\Users\Sony\Desktop\2016瓦拉米登山\DSCN4155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16200000">
            <a:off x="4571918" y="214404"/>
            <a:ext cx="1715230" cy="1286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2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42</Template>
  <TotalTime>377</TotalTime>
  <Words>3866</Words>
  <Application>Microsoft Office PowerPoint</Application>
  <PresentationFormat>如螢幕大小 (4:3)</PresentationFormat>
  <Paragraphs>335</Paragraphs>
  <Slides>21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2" baseType="lpstr">
      <vt:lpstr>42</vt:lpstr>
      <vt:lpstr>2016  I Can Do It  瓦拉米登山健行</vt:lpstr>
      <vt:lpstr>分組&amp;參與成員</vt:lpstr>
      <vt:lpstr>© I Can Do It 2016</vt:lpstr>
      <vt:lpstr>© I Can Do It 2016</vt:lpstr>
      <vt:lpstr>準備整裝出發囉!</vt:lpstr>
      <vt:lpstr>目標13.6K~GO!</vt:lpstr>
      <vt:lpstr>歷經辛苦的路程</vt:lpstr>
      <vt:lpstr>終於到了目的地-瓦拉米山屋</vt:lpstr>
      <vt:lpstr>我的感想…</vt:lpstr>
      <vt:lpstr>我的感想…</vt:lpstr>
      <vt:lpstr>我的感想…</vt:lpstr>
      <vt:lpstr>我的感想…</vt:lpstr>
      <vt:lpstr>我的感想…</vt:lpstr>
      <vt:lpstr>我的感想…</vt:lpstr>
      <vt:lpstr>我的感想…</vt:lpstr>
      <vt:lpstr>我的感想…</vt:lpstr>
      <vt:lpstr>師長們的話:宏伊老師</vt:lpstr>
      <vt:lpstr>投影片 18</vt:lpstr>
      <vt:lpstr>投影片 19</vt:lpstr>
      <vt:lpstr>© Your company name</vt:lpstr>
      <vt:lpstr>2016  I Can Do It  We Can Make IT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 </dc:title>
  <dc:creator>Sony</dc:creator>
  <cp:lastModifiedBy>Sony</cp:lastModifiedBy>
  <cp:revision>59</cp:revision>
  <dcterms:created xsi:type="dcterms:W3CDTF">2016-05-23T15:35:53Z</dcterms:created>
  <dcterms:modified xsi:type="dcterms:W3CDTF">2016-06-08T15:29:01Z</dcterms:modified>
</cp:coreProperties>
</file>