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2024/3/21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2024/3/21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2024/3/21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2024/3/21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2024/3/21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2024/3/21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2024/3/21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xam.tcte.edu.tw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台灣楷體" pitchFamily="2" charset="-120"/>
                <a:ea typeface="台灣楷體" pitchFamily="2" charset="-120"/>
              </a:rPr>
              <a:t>學習扶助方案科技化評量系統操作簡介</a:t>
            </a:r>
            <a:endParaRPr lang="zh-TW" altLang="en-US" dirty="0">
              <a:latin typeface="台灣楷體" pitchFamily="2" charset="-120"/>
              <a:ea typeface="台灣楷體" pitchFamily="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err="1" smtClean="0">
                <a:hlinkClick r:id="rId2"/>
              </a:rPr>
              <a:t>http://exam.tcte.edu.tw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台灣楷體" pitchFamily="2" charset="-120"/>
                <a:ea typeface="台灣楷體" pitchFamily="2" charset="-120"/>
              </a:rPr>
              <a:t>身分別：國中小學校</a:t>
            </a:r>
            <a:endParaRPr lang="zh-TW" altLang="en-US" dirty="0">
              <a:latin typeface="台灣楷體" pitchFamily="2" charset="-120"/>
              <a:ea typeface="台灣楷體" pitchFamily="2" charset="-12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7383" t="43130" r="59688" b="4349"/>
          <a:stretch>
            <a:fillRect/>
          </a:stretch>
        </p:blipFill>
        <p:spPr bwMode="auto">
          <a:xfrm>
            <a:off x="1142976" y="2214554"/>
            <a:ext cx="4857784" cy="435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1643042" y="4286256"/>
            <a:ext cx="1500198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台灣楷體" pitchFamily="2" charset="-120"/>
                <a:ea typeface="台灣楷體" pitchFamily="2" charset="-120"/>
              </a:rPr>
              <a:t>輸入學校代碼：</a:t>
            </a:r>
            <a:r>
              <a:rPr lang="en-US" altLang="zh-TW" dirty="0" smtClean="0">
                <a:latin typeface="台灣楷體" pitchFamily="2" charset="-120"/>
                <a:ea typeface="台灣楷體" pitchFamily="2" charset="-120"/>
              </a:rPr>
              <a:t>154510</a:t>
            </a:r>
            <a:endParaRPr lang="zh-TW" altLang="en-US" dirty="0">
              <a:latin typeface="台灣楷體" pitchFamily="2" charset="-120"/>
              <a:ea typeface="台灣楷體" pitchFamily="2" charset="-12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7383" t="49877" r="58879" b="10663"/>
          <a:stretch>
            <a:fillRect/>
          </a:stretch>
        </p:blipFill>
        <p:spPr bwMode="auto">
          <a:xfrm>
            <a:off x="1071538" y="1643050"/>
            <a:ext cx="6643734" cy="437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1928794" y="3714752"/>
            <a:ext cx="1500198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台灣楷體" pitchFamily="2" charset="-120"/>
                <a:ea typeface="台灣楷體" pitchFamily="2" charset="-120"/>
              </a:rPr>
              <a:t>選擇自己的姓名，輸入自己的密碼</a:t>
            </a:r>
            <a:endParaRPr lang="zh-TW" altLang="en-US" dirty="0">
              <a:latin typeface="台灣楷體" pitchFamily="2" charset="-120"/>
              <a:ea typeface="台灣楷體" pitchFamily="2" charset="-12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36750"/>
            <a:ext cx="74676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橢圓 5"/>
          <p:cNvSpPr/>
          <p:nvPr/>
        </p:nvSpPr>
        <p:spPr>
          <a:xfrm>
            <a:off x="3786182" y="4000504"/>
            <a:ext cx="1500198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台灣楷體" pitchFamily="2" charset="-120"/>
                <a:ea typeface="台灣楷體" pitchFamily="2" charset="-120"/>
              </a:rPr>
              <a:t>左側可看見任教班級學生資訊</a:t>
            </a:r>
            <a:endParaRPr lang="zh-TW" altLang="en-US" dirty="0">
              <a:latin typeface="台灣楷體" pitchFamily="2" charset="-120"/>
              <a:ea typeface="台灣楷體" pitchFamily="2" charset="-12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36750"/>
            <a:ext cx="74676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 rot="16200000">
            <a:off x="285720" y="3857628"/>
            <a:ext cx="2536049" cy="1535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台灣楷體" pitchFamily="2" charset="-120"/>
                <a:ea typeface="台灣楷體" pitchFamily="2" charset="-120"/>
              </a:rPr>
              <a:t>帳號及密碼</a:t>
            </a:r>
            <a:endParaRPr lang="zh-TW" altLang="en-US" dirty="0">
              <a:latin typeface="台灣楷體" pitchFamily="2" charset="-120"/>
              <a:ea typeface="台灣楷體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如未建立您的帳號，請提供電子信箱給教學組</a:t>
            </a:r>
            <a:endParaRPr lang="en-US" altLang="zh-TW" dirty="0" smtClean="0"/>
          </a:p>
          <a:p>
            <a:r>
              <a:rPr lang="zh-TW" altLang="en-US" dirty="0" smtClean="0"/>
              <a:t>學校沒有察看密碼的權限，如遺失密碼，請依系統指示操作。</a:t>
            </a:r>
            <a:endParaRPr lang="zh-TW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</TotalTime>
  <Words>72</Words>
  <Application>Microsoft Office PowerPoint</Application>
  <PresentationFormat>如螢幕大小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壁窗</vt:lpstr>
      <vt:lpstr>學習扶助方案科技化評量系統操作簡介</vt:lpstr>
      <vt:lpstr>身分別：國中小學校</vt:lpstr>
      <vt:lpstr>輸入學校代碼：154510</vt:lpstr>
      <vt:lpstr>選擇自己的姓名，輸入自己的密碼</vt:lpstr>
      <vt:lpstr>左側可看見任教班級學生資訊</vt:lpstr>
      <vt:lpstr>帳號及密碼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YCJH</cp:lastModifiedBy>
  <cp:revision>10</cp:revision>
  <dcterms:created xsi:type="dcterms:W3CDTF">2024-03-20T00:34:55Z</dcterms:created>
  <dcterms:modified xsi:type="dcterms:W3CDTF">2024-03-21T06:49:50Z</dcterms:modified>
</cp:coreProperties>
</file>