
<file path=[Content_Types].xml><?xml version="1.0" encoding="utf-8"?>
<Types xmlns="http://schemas.openxmlformats.org/package/2006/content-types">
  <Default Extension="png" ContentType="image/png"/>
  <Default Extension="jpeg" ContentType="image/jpeg"/>
  <Default Extension="webp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5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6" r:id="rId11"/>
    <p:sldId id="277" r:id="rId12"/>
  </p:sldIdLst>
  <p:sldSz cx="9144000" cy="5143500" type="screen16x9"/>
  <p:notesSz cx="6858000" cy="9144000"/>
  <p:embeddedFontLst>
    <p:embeddedFont>
      <p:font typeface="Chewy" panose="02020500000000000000" charset="0"/>
      <p:regular r:id="rId14"/>
    </p:embeddedFont>
    <p:embeddedFont>
      <p:font typeface="標楷體" panose="03000509000000000000" pitchFamily="65" charset="-120"/>
      <p:regular r:id="rId15"/>
    </p:embeddedFont>
    <p:embeddedFont>
      <p:font typeface="ABeeZee" panose="02020500000000000000" charset="0"/>
      <p:regular r:id="rId16"/>
      <p:italic r:id="rId1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F1DC29C-51D1-498E-86E9-E251DDE9183F}">
  <a:tblStyle styleId="{CF1DC29C-51D1-498E-86E9-E251DDE9183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D1254248-009D-461E-8FD9-0E1E10EC592A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1" d="100"/>
          <a:sy n="141" d="100"/>
        </p:scale>
        <p:origin x="74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arthday.org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geomedia.com/environment/article/content-6163.html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pmWip62E1b0" TargetMode="Externa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4" name="Google Shape;62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2abeae7cf39_0_1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2abeae7cf39_0_1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altLang="zh-TW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#2024</a:t>
            </a:r>
            <a:r>
              <a:rPr lang="zh-TW" alt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地球日全球年度主題：「</a:t>
            </a:r>
            <a:r>
              <a:rPr lang="en-US" altLang="zh-TW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Planet vs. Plastics | </a:t>
            </a:r>
            <a:r>
              <a:rPr lang="zh-TW" alt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地球與塑膠」的宗旨為將學生、家長、企業、政府、宗教團體、工會、個人和非營利組織等生活在地球上的所有人團結起來，對「為了人類與地球的健康而終結塑膠」的目標提出堅定呼籲，要求 </a:t>
            </a:r>
            <a:r>
              <a:rPr lang="en-US" altLang="zh-TW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2040 </a:t>
            </a:r>
            <a:r>
              <a:rPr lang="zh-TW" alt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年將塑膠產量減少 </a:t>
            </a:r>
            <a:r>
              <a:rPr lang="en-US" altLang="zh-TW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60%</a:t>
            </a:r>
            <a:r>
              <a:rPr lang="zh-TW" alt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，最終目標是給予下一代一個零塑膠的未來。</a:t>
            </a:r>
          </a:p>
          <a:p>
            <a:r>
              <a:rPr lang="zh-TW" alt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zh-TW" altLang="en-US" dirty="0" smtClean="0"/>
              <a:t>歡迎班級一起或個人挑戰連續五天的減塑行動</a:t>
            </a:r>
            <a:r>
              <a:rPr lang="en-US" altLang="zh-TW" dirty="0" smtClean="0"/>
              <a:t>,</a:t>
            </a:r>
            <a:r>
              <a:rPr lang="zh-TW" altLang="en-US" dirty="0" smtClean="0"/>
              <a:t>完成者有小獎勵喔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292020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16babbbe6f5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16babbbe6f5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zh-TW" altLang="zh-TW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大家知道</a:t>
            </a:r>
            <a:r>
              <a:rPr lang="en-US" altLang="zh-TW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zh-TW" altLang="zh-TW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月</a:t>
            </a:r>
            <a:r>
              <a:rPr lang="en-US" altLang="zh-TW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22</a:t>
            </a:r>
            <a:r>
              <a:rPr lang="zh-TW" altLang="zh-TW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日是什麼日子嗎</a:t>
            </a:r>
            <a:r>
              <a:rPr lang="en-US" altLang="zh-TW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?</a:t>
            </a:r>
            <a:endParaRPr lang="zh-TW" altLang="zh-TW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en-US" altLang="zh-TW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zh-TW" altLang="zh-TW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月</a:t>
            </a:r>
            <a:r>
              <a:rPr lang="en-US" altLang="zh-TW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22</a:t>
            </a:r>
            <a:r>
              <a:rPr lang="zh-TW" altLang="zh-TW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日是世界地球日，這天的由來是什麼呢</a:t>
            </a:r>
            <a:r>
              <a:rPr lang="en-US" altLang="zh-TW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?</a:t>
            </a:r>
            <a:endParaRPr lang="zh-TW" altLang="zh-TW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zh-TW" altLang="zh-TW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工業發展雖然帶動社會進步，但也帶來了許多環境問題，</a:t>
            </a:r>
            <a:r>
              <a:rPr lang="en-US" altLang="zh-TW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1960</a:t>
            </a:r>
            <a:r>
              <a:rPr lang="zh-TW" altLang="zh-TW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年代開始，有生物學家闡釋農藥對環境的污染與破壞，讓大眾也開始正視環保議題。</a:t>
            </a:r>
            <a:r>
              <a:rPr lang="en-US" altLang="zh-TW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1969</a:t>
            </a:r>
            <a:r>
              <a:rPr lang="zh-TW" altLang="zh-TW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年於美國西雅圖的會議上，哈佛大學的學生首次提出以號召全美參與的環保運動，環保運動因此在</a:t>
            </a:r>
            <a:r>
              <a:rPr lang="en-US" altLang="zh-TW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1970</a:t>
            </a:r>
            <a:r>
              <a:rPr lang="zh-TW" altLang="zh-TW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年代的美國校園發展，隨著大眾對環保的關注，地球日也從美國延伸到全球。</a:t>
            </a:r>
          </a:p>
          <a:p>
            <a:r>
              <a:rPr lang="zh-TW" altLang="zh-TW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由於「春分」的日夜時間均等，這也代表世界的平等，同時象徵人類應拋卻爭議、和諧共存，因此最早的地球日選擇在春分舉行，但因</a:t>
            </a:r>
            <a:r>
              <a:rPr lang="en-US" altLang="zh-TW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1970</a:t>
            </a:r>
            <a:r>
              <a:rPr lang="zh-TW" altLang="zh-TW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年</a:t>
            </a:r>
            <a:r>
              <a:rPr lang="en-US" altLang="zh-TW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zh-TW" altLang="zh-TW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月</a:t>
            </a:r>
            <a:r>
              <a:rPr lang="en-US" altLang="zh-TW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22</a:t>
            </a:r>
            <a:r>
              <a:rPr lang="zh-TW" altLang="zh-TW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日舉行的環保運動，全美有超過</a:t>
            </a:r>
            <a:r>
              <a:rPr lang="en-US" altLang="zh-TW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2000</a:t>
            </a:r>
            <a:r>
              <a:rPr lang="zh-TW" altLang="zh-TW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萬人參與，這次盛大且成功的運動更促使聯合國在</a:t>
            </a:r>
            <a:r>
              <a:rPr lang="en-US" altLang="zh-TW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1972</a:t>
            </a:r>
            <a:r>
              <a:rPr lang="zh-TW" altLang="zh-TW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年召開首次人類環境會議，地球日因此從春分挪移至</a:t>
            </a:r>
            <a:r>
              <a:rPr lang="en-US" altLang="zh-TW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zh-TW" altLang="zh-TW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月</a:t>
            </a:r>
            <a:r>
              <a:rPr lang="en-US" altLang="zh-TW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22</a:t>
            </a:r>
            <a:r>
              <a:rPr lang="zh-TW" altLang="zh-TW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日。</a:t>
            </a:r>
          </a:p>
          <a:p>
            <a:r>
              <a:rPr lang="zh-TW" altLang="zh-TW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隨著全球大眾日漸關注環保議題，美國也在</a:t>
            </a:r>
            <a:r>
              <a:rPr lang="en-US" altLang="zh-TW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1990</a:t>
            </a:r>
            <a:r>
              <a:rPr lang="zh-TW" altLang="zh-TW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年將地球日推向全球，且獲得了全球國家的迴響，該年活動即吸引來自逾</a:t>
            </a:r>
            <a:r>
              <a:rPr lang="en-US" altLang="zh-TW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140</a:t>
            </a:r>
            <a:r>
              <a:rPr lang="zh-TW" altLang="zh-TW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個國家、超過</a:t>
            </a:r>
            <a:r>
              <a:rPr lang="en-US" altLang="zh-TW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zh-TW" altLang="zh-TW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億人熱烈參與，世界地球日也成為全球性的環保運動。</a:t>
            </a:r>
          </a:p>
          <a:p>
            <a:r>
              <a:rPr lang="en-US" altLang="zh-TW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https://www.marieclaire.com.tw/lifestyle/issue/56471</a:t>
            </a: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16babbbe6f5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9" name="Google Shape;659;g16babbbe6f5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altLang="zh-TW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2024</a:t>
            </a:r>
            <a:r>
              <a:rPr lang="zh-TW" alt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年的</a:t>
            </a:r>
            <a:r>
              <a:rPr lang="en-US" altLang="zh-TW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422</a:t>
            </a:r>
            <a:r>
              <a:rPr lang="zh-TW" alt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世界地球日，再次聚焦在「塑膠」議題。全球永續發展的下個戰略重點，將從減碳轉舵往減塑了嗎？</a:t>
            </a:r>
          </a:p>
          <a:p>
            <a:r>
              <a:rPr lang="en-US" altLang="zh-TW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2024</a:t>
            </a:r>
            <a:r>
              <a:rPr lang="zh-TW" alt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年</a:t>
            </a:r>
            <a:r>
              <a:rPr lang="en-US" altLang="zh-TW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zh-TW" alt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月</a:t>
            </a:r>
            <a:r>
              <a:rPr lang="en-US" altLang="zh-TW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22</a:t>
            </a:r>
            <a:r>
              <a:rPr lang="zh-TW" alt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日，</a:t>
            </a:r>
            <a:r>
              <a:rPr lang="zh-TW" alt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3"/>
              </a:rPr>
              <a:t>世界地球日</a:t>
            </a:r>
            <a:r>
              <a:rPr lang="zh-TW" alt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（</a:t>
            </a:r>
            <a:r>
              <a:rPr lang="en-US" altLang="zh-TW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Earth Day</a:t>
            </a:r>
            <a:r>
              <a:rPr lang="zh-TW" alt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）倡議主題重回「塑膠」，繼</a:t>
            </a:r>
            <a:r>
              <a:rPr lang="en-US" altLang="zh-TW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2018</a:t>
            </a:r>
            <a:r>
              <a:rPr lang="zh-TW" alt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年地球日提出「終結塑膠」為主軸後，減塑一直都是環境永續的重要議題。</a:t>
            </a:r>
            <a:endParaRPr lang="en-US" altLang="zh-TW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en-US" altLang="zh-TW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https://csr.cw.com.tw/article/43622</a:t>
            </a:r>
            <a:endParaRPr lang="zh-TW" altLang="en-US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2ab63611011_0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0" name="Google Shape;680;g2ab63611011_0_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g2ab63611011_0_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6" name="Google Shape;686;g2ab63611011_0_2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zh-TW" altLang="zh-TW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塑膠的歷史</a:t>
            </a:r>
            <a:r>
              <a:rPr lang="en-US" altLang="zh-TW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~</a:t>
            </a:r>
            <a:r>
              <a:rPr lang="zh-TW" alt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大約十分鐘的影片簡介塑膠的發明與演進</a:t>
            </a:r>
            <a:endParaRPr lang="en-US" altLang="zh-TW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altLang="zh-TW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https://www.youtube.com/watch?app=desktop&amp;v=bCO1XLHlRAw</a:t>
            </a:r>
            <a:endParaRPr lang="en-US" altLang="zh-TW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2ab63611011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5" name="Google Shape;715;g2ab63611011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zh-TW" altLang="zh-TW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賽璐璐是第一個塑膠的名字</a:t>
            </a:r>
          </a:p>
          <a:p>
            <a:pPr fontAlgn="base"/>
            <a:r>
              <a:rPr lang="zh-TW" altLang="zh-TW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圖片為典藏在國立台灣歷史博物館的長方形彩繪賽璐璐塑膠鉛筆盒</a:t>
            </a:r>
            <a:endParaRPr lang="zh-TW" altLang="zh-TW" sz="1100" b="1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zh-TW" altLang="zh-TW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g2ab63611011_0_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2" name="Google Shape;742;g2ab63611011_0_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zh-TW" altLang="zh-TW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塑膠袋的發明</a:t>
            </a:r>
            <a:r>
              <a:rPr lang="en-US" altLang="zh-TW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~!~</a:t>
            </a:r>
            <a:r>
              <a:rPr lang="zh-TW" altLang="zh-TW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圖片為第一個塑膠袋的發明者</a:t>
            </a:r>
            <a:r>
              <a:rPr lang="en-US" altLang="zh-TW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zh-TW" altLang="zh-TW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圖林</a:t>
            </a:r>
          </a:p>
          <a:p>
            <a:r>
              <a:rPr lang="en-US" altLang="zh-TW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https://www.epochtimes.com/b5/19/11/8/n11640918.htm</a:t>
            </a: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g2ab63611011_0_2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5" name="Google Shape;825;g2ab63611011_0_2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zh-TW" altLang="zh-TW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什麼是塑膠微粒</a:t>
            </a:r>
          </a:p>
          <a:p>
            <a:r>
              <a:rPr lang="en-US" altLang="zh-TW" sz="1100" b="0" i="0" u="sng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3"/>
              </a:rPr>
              <a:t>https://www.natgeomedia.com/environment/article/content-6163.html</a:t>
            </a:r>
            <a:endParaRPr lang="zh-TW" altLang="zh-TW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zh-TW" altLang="zh-TW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影片</a:t>
            </a:r>
            <a:r>
              <a:rPr lang="en-US" altLang="zh-TW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:</a:t>
            </a:r>
            <a:r>
              <a:rPr lang="zh-TW" altLang="zh-TW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塑膠微粒的故  </a:t>
            </a:r>
            <a:r>
              <a:rPr lang="en-US" altLang="zh-TW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</a:t>
            </a:r>
            <a:r>
              <a:rPr lang="zh-TW" altLang="zh-TW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約兩分鐘</a:t>
            </a:r>
          </a:p>
          <a:p>
            <a:r>
              <a:rPr lang="en-US" altLang="zh-TW" sz="1100" b="0" i="0" u="sng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4"/>
              </a:rPr>
              <a:t>https://www.youtube.com/watch?v=pmWip62E1b0</a:t>
            </a:r>
            <a:endParaRPr lang="zh-TW" altLang="zh-TW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g2abeae7cf39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1" name="Google Shape;851;g2abeae7cf39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zh-TW" altLang="zh-TW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如何減少一次性用塑膠</a:t>
            </a:r>
          </a:p>
          <a:p>
            <a:r>
              <a:rPr lang="en-US" altLang="zh-TW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https://renouvo.net/zh/circular-economy/ways-to-reduce-plastic-use/</a:t>
            </a:r>
          </a:p>
          <a:p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flipH="1">
            <a:off x="4063175" y="2044266"/>
            <a:ext cx="4271700" cy="19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flipH="1">
            <a:off x="4063163" y="3931688"/>
            <a:ext cx="4271700" cy="4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latin typeface="ABeeZee"/>
                <a:ea typeface="ABeeZee"/>
                <a:cs typeface="ABeeZee"/>
                <a:sym typeface="ABeeZe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 idx="2"/>
          </p:nvPr>
        </p:nvSpPr>
        <p:spPr>
          <a:xfrm flipH="1">
            <a:off x="4063166" y="718605"/>
            <a:ext cx="4271700" cy="15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35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-755112" y="-895596"/>
            <a:ext cx="10861444" cy="6758744"/>
            <a:chOff x="-755112" y="-895596"/>
            <a:chExt cx="10861444" cy="6758744"/>
          </a:xfrm>
        </p:grpSpPr>
        <p:grpSp>
          <p:nvGrpSpPr>
            <p:cNvPr id="13" name="Google Shape;13;p2"/>
            <p:cNvGrpSpPr/>
            <p:nvPr/>
          </p:nvGrpSpPr>
          <p:grpSpPr>
            <a:xfrm>
              <a:off x="-755112" y="-895596"/>
              <a:ext cx="10861444" cy="6758744"/>
              <a:chOff x="-755112" y="-895596"/>
              <a:chExt cx="10861444" cy="6758744"/>
            </a:xfrm>
          </p:grpSpPr>
          <p:sp>
            <p:nvSpPr>
              <p:cNvPr id="14" name="Google Shape;14;p2"/>
              <p:cNvSpPr/>
              <p:nvPr/>
            </p:nvSpPr>
            <p:spPr>
              <a:xfrm rot="10800000" flipH="1">
                <a:off x="4463416" y="361185"/>
                <a:ext cx="217168" cy="176324"/>
              </a:xfrm>
              <a:custGeom>
                <a:avLst/>
                <a:gdLst/>
                <a:ahLst/>
                <a:cxnLst/>
                <a:rect l="l" t="t" r="r" b="b"/>
                <a:pathLst>
                  <a:path w="6524" h="5297" extrusionOk="0">
                    <a:moveTo>
                      <a:pt x="3019" y="1"/>
                    </a:moveTo>
                    <a:cubicBezTo>
                      <a:pt x="2799" y="1"/>
                      <a:pt x="2575" y="28"/>
                      <a:pt x="2352" y="81"/>
                    </a:cubicBezTo>
                    <a:cubicBezTo>
                      <a:pt x="2084" y="140"/>
                      <a:pt x="1815" y="230"/>
                      <a:pt x="1577" y="349"/>
                    </a:cubicBezTo>
                    <a:cubicBezTo>
                      <a:pt x="802" y="766"/>
                      <a:pt x="296" y="1511"/>
                      <a:pt x="147" y="2375"/>
                    </a:cubicBezTo>
                    <a:cubicBezTo>
                      <a:pt x="0" y="3692"/>
                      <a:pt x="1033" y="5297"/>
                      <a:pt x="2453" y="5297"/>
                    </a:cubicBezTo>
                    <a:cubicBezTo>
                      <a:pt x="2479" y="5297"/>
                      <a:pt x="2505" y="5296"/>
                      <a:pt x="2531" y="5295"/>
                    </a:cubicBezTo>
                    <a:cubicBezTo>
                      <a:pt x="4110" y="5236"/>
                      <a:pt x="6523" y="3567"/>
                      <a:pt x="5600" y="1779"/>
                    </a:cubicBezTo>
                    <a:cubicBezTo>
                      <a:pt x="5302" y="1124"/>
                      <a:pt x="4795" y="617"/>
                      <a:pt x="4169" y="260"/>
                    </a:cubicBezTo>
                    <a:cubicBezTo>
                      <a:pt x="3805" y="87"/>
                      <a:pt x="3417" y="1"/>
                      <a:pt x="30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 rot="10800000">
                <a:off x="8062050" y="3674965"/>
                <a:ext cx="1508210" cy="1268235"/>
              </a:xfrm>
              <a:custGeom>
                <a:avLst/>
                <a:gdLst/>
                <a:ahLst/>
                <a:cxnLst/>
                <a:rect l="l" t="t" r="r" b="b"/>
                <a:pathLst>
                  <a:path w="45295" h="38088" extrusionOk="0">
                    <a:moveTo>
                      <a:pt x="30867" y="1"/>
                    </a:moveTo>
                    <a:cubicBezTo>
                      <a:pt x="29369" y="1"/>
                      <a:pt x="23435" y="9789"/>
                      <a:pt x="20895" y="14514"/>
                    </a:cubicBezTo>
                    <a:cubicBezTo>
                      <a:pt x="20627" y="14693"/>
                      <a:pt x="20359" y="14901"/>
                      <a:pt x="20090" y="15110"/>
                    </a:cubicBezTo>
                    <a:lnTo>
                      <a:pt x="20031" y="15110"/>
                    </a:lnTo>
                    <a:cubicBezTo>
                      <a:pt x="18362" y="16361"/>
                      <a:pt x="16723" y="17702"/>
                      <a:pt x="15204" y="19133"/>
                    </a:cubicBezTo>
                    <a:cubicBezTo>
                      <a:pt x="14280" y="19967"/>
                      <a:pt x="13416" y="20831"/>
                      <a:pt x="12552" y="21695"/>
                    </a:cubicBezTo>
                    <a:cubicBezTo>
                      <a:pt x="14280" y="19430"/>
                      <a:pt x="16217" y="16361"/>
                      <a:pt x="17051" y="13292"/>
                    </a:cubicBezTo>
                    <a:cubicBezTo>
                      <a:pt x="18574" y="7539"/>
                      <a:pt x="17828" y="5256"/>
                      <a:pt x="16329" y="5256"/>
                    </a:cubicBezTo>
                    <a:cubicBezTo>
                      <a:pt x="16244" y="5256"/>
                      <a:pt x="16157" y="5263"/>
                      <a:pt x="16068" y="5277"/>
                    </a:cubicBezTo>
                    <a:cubicBezTo>
                      <a:pt x="14399" y="5515"/>
                      <a:pt x="10883" y="18566"/>
                      <a:pt x="9542" y="24913"/>
                    </a:cubicBezTo>
                    <a:cubicBezTo>
                      <a:pt x="7486" y="27237"/>
                      <a:pt x="5550" y="29651"/>
                      <a:pt x="3762" y="32154"/>
                    </a:cubicBezTo>
                    <a:cubicBezTo>
                      <a:pt x="5281" y="29263"/>
                      <a:pt x="6980" y="25330"/>
                      <a:pt x="7308" y="21576"/>
                    </a:cubicBezTo>
                    <a:cubicBezTo>
                      <a:pt x="7898" y="15138"/>
                      <a:pt x="6773" y="12636"/>
                      <a:pt x="5239" y="12636"/>
                    </a:cubicBezTo>
                    <a:cubicBezTo>
                      <a:pt x="5069" y="12636"/>
                      <a:pt x="4894" y="12667"/>
                      <a:pt x="4715" y="12726"/>
                    </a:cubicBezTo>
                    <a:cubicBezTo>
                      <a:pt x="2898" y="13322"/>
                      <a:pt x="1467" y="28518"/>
                      <a:pt x="1169" y="35997"/>
                    </a:cubicBezTo>
                    <a:cubicBezTo>
                      <a:pt x="782" y="36534"/>
                      <a:pt x="454" y="37100"/>
                      <a:pt x="127" y="37666"/>
                    </a:cubicBezTo>
                    <a:cubicBezTo>
                      <a:pt x="0" y="37877"/>
                      <a:pt x="187" y="38087"/>
                      <a:pt x="359" y="38087"/>
                    </a:cubicBezTo>
                    <a:cubicBezTo>
                      <a:pt x="431" y="38087"/>
                      <a:pt x="500" y="38051"/>
                      <a:pt x="544" y="37964"/>
                    </a:cubicBezTo>
                    <a:cubicBezTo>
                      <a:pt x="633" y="37815"/>
                      <a:pt x="723" y="37666"/>
                      <a:pt x="812" y="37517"/>
                    </a:cubicBezTo>
                    <a:cubicBezTo>
                      <a:pt x="8112" y="36176"/>
                      <a:pt x="23279" y="32452"/>
                      <a:pt x="23606" y="30604"/>
                    </a:cubicBezTo>
                    <a:cubicBezTo>
                      <a:pt x="23821" y="29393"/>
                      <a:pt x="22819" y="28489"/>
                      <a:pt x="20130" y="28489"/>
                    </a:cubicBezTo>
                    <a:cubicBezTo>
                      <a:pt x="18717" y="28489"/>
                      <a:pt x="16840" y="28738"/>
                      <a:pt x="14429" y="29323"/>
                    </a:cubicBezTo>
                    <a:cubicBezTo>
                      <a:pt x="8768" y="30664"/>
                      <a:pt x="3136" y="35193"/>
                      <a:pt x="1169" y="36921"/>
                    </a:cubicBezTo>
                    <a:cubicBezTo>
                      <a:pt x="2927" y="34090"/>
                      <a:pt x="4894" y="31379"/>
                      <a:pt x="6980" y="28787"/>
                    </a:cubicBezTo>
                    <a:cubicBezTo>
                      <a:pt x="7725" y="27863"/>
                      <a:pt x="8470" y="26969"/>
                      <a:pt x="9215" y="26105"/>
                    </a:cubicBezTo>
                    <a:cubicBezTo>
                      <a:pt x="15859" y="25986"/>
                      <a:pt x="29327" y="25002"/>
                      <a:pt x="29864" y="23453"/>
                    </a:cubicBezTo>
                    <a:cubicBezTo>
                      <a:pt x="30333" y="22124"/>
                      <a:pt x="28888" y="20933"/>
                      <a:pt x="24277" y="20933"/>
                    </a:cubicBezTo>
                    <a:cubicBezTo>
                      <a:pt x="23614" y="20933"/>
                      <a:pt x="22885" y="20957"/>
                      <a:pt x="22087" y="21010"/>
                    </a:cubicBezTo>
                    <a:cubicBezTo>
                      <a:pt x="17260" y="21337"/>
                      <a:pt x="12045" y="24109"/>
                      <a:pt x="9811" y="25420"/>
                    </a:cubicBezTo>
                    <a:cubicBezTo>
                      <a:pt x="13029" y="21665"/>
                      <a:pt x="16664" y="18268"/>
                      <a:pt x="20686" y="15319"/>
                    </a:cubicBezTo>
                    <a:cubicBezTo>
                      <a:pt x="25204" y="16460"/>
                      <a:pt x="33304" y="18136"/>
                      <a:pt x="36565" y="18136"/>
                    </a:cubicBezTo>
                    <a:cubicBezTo>
                      <a:pt x="37305" y="18136"/>
                      <a:pt x="37795" y="18050"/>
                      <a:pt x="37939" y="17851"/>
                    </a:cubicBezTo>
                    <a:cubicBezTo>
                      <a:pt x="38773" y="16689"/>
                      <a:pt x="37432" y="15199"/>
                      <a:pt x="32158" y="14067"/>
                    </a:cubicBezTo>
                    <a:cubicBezTo>
                      <a:pt x="31092" y="13847"/>
                      <a:pt x="29960" y="13759"/>
                      <a:pt x="28834" y="13759"/>
                    </a:cubicBezTo>
                    <a:cubicBezTo>
                      <a:pt x="25994" y="13759"/>
                      <a:pt x="23185" y="14317"/>
                      <a:pt x="21521" y="14723"/>
                    </a:cubicBezTo>
                    <a:cubicBezTo>
                      <a:pt x="22266" y="14216"/>
                      <a:pt x="23010" y="13710"/>
                      <a:pt x="23755" y="13263"/>
                    </a:cubicBezTo>
                    <a:cubicBezTo>
                      <a:pt x="25811" y="11981"/>
                      <a:pt x="27986" y="10938"/>
                      <a:pt x="30251" y="10104"/>
                    </a:cubicBezTo>
                    <a:cubicBezTo>
                      <a:pt x="35823" y="9508"/>
                      <a:pt x="44702" y="8138"/>
                      <a:pt x="45000" y="7005"/>
                    </a:cubicBezTo>
                    <a:cubicBezTo>
                      <a:pt x="45295" y="6009"/>
                      <a:pt x="44385" y="5237"/>
                      <a:pt x="41735" y="5237"/>
                    </a:cubicBezTo>
                    <a:cubicBezTo>
                      <a:pt x="40898" y="5237"/>
                      <a:pt x="39886" y="5314"/>
                      <a:pt x="38683" y="5486"/>
                    </a:cubicBezTo>
                    <a:cubicBezTo>
                      <a:pt x="33648" y="6171"/>
                      <a:pt x="28314" y="10283"/>
                      <a:pt x="28314" y="10283"/>
                    </a:cubicBezTo>
                    <a:lnTo>
                      <a:pt x="28344" y="10283"/>
                    </a:lnTo>
                    <a:cubicBezTo>
                      <a:pt x="27063" y="10849"/>
                      <a:pt x="25811" y="11445"/>
                      <a:pt x="24619" y="12130"/>
                    </a:cubicBezTo>
                    <a:cubicBezTo>
                      <a:pt x="26437" y="10730"/>
                      <a:pt x="28523" y="8823"/>
                      <a:pt x="29834" y="6707"/>
                    </a:cubicBezTo>
                    <a:cubicBezTo>
                      <a:pt x="32545" y="2178"/>
                      <a:pt x="32337" y="182"/>
                      <a:pt x="30907" y="3"/>
                    </a:cubicBezTo>
                    <a:cubicBezTo>
                      <a:pt x="30894" y="2"/>
                      <a:pt x="30881" y="1"/>
                      <a:pt x="3086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6" name="Google Shape;16;p2"/>
              <p:cNvGrpSpPr/>
              <p:nvPr/>
            </p:nvGrpSpPr>
            <p:grpSpPr>
              <a:xfrm>
                <a:off x="7240429" y="-895596"/>
                <a:ext cx="2865902" cy="2866186"/>
                <a:chOff x="7229917" y="-939609"/>
                <a:chExt cx="2865902" cy="2866186"/>
              </a:xfrm>
            </p:grpSpPr>
            <p:grpSp>
              <p:nvGrpSpPr>
                <p:cNvPr id="17" name="Google Shape;17;p2"/>
                <p:cNvGrpSpPr/>
                <p:nvPr/>
              </p:nvGrpSpPr>
              <p:grpSpPr>
                <a:xfrm>
                  <a:off x="7229917" y="-938831"/>
                  <a:ext cx="2865902" cy="2666882"/>
                  <a:chOff x="7229917" y="-938831"/>
                  <a:chExt cx="2865902" cy="2666882"/>
                </a:xfrm>
              </p:grpSpPr>
              <p:sp>
                <p:nvSpPr>
                  <p:cNvPr id="18" name="Google Shape;18;p2"/>
                  <p:cNvSpPr/>
                  <p:nvPr/>
                </p:nvSpPr>
                <p:spPr>
                  <a:xfrm rot="5202986" flipH="1">
                    <a:off x="7405437" y="-968556"/>
                    <a:ext cx="2514862" cy="27263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425" h="67670" extrusionOk="0">
                        <a:moveTo>
                          <a:pt x="42599" y="1"/>
                        </a:moveTo>
                        <a:cubicBezTo>
                          <a:pt x="33273" y="1"/>
                          <a:pt x="24436" y="5343"/>
                          <a:pt x="14889" y="5343"/>
                        </a:cubicBezTo>
                        <a:cubicBezTo>
                          <a:pt x="14388" y="5343"/>
                          <a:pt x="13885" y="5329"/>
                          <a:pt x="13379" y="5298"/>
                        </a:cubicBezTo>
                        <a:cubicBezTo>
                          <a:pt x="12134" y="5228"/>
                          <a:pt x="10849" y="5098"/>
                          <a:pt x="9587" y="5098"/>
                        </a:cubicBezTo>
                        <a:cubicBezTo>
                          <a:pt x="8161" y="5098"/>
                          <a:pt x="6763" y="5263"/>
                          <a:pt x="5483" y="5864"/>
                        </a:cubicBezTo>
                        <a:cubicBezTo>
                          <a:pt x="2831" y="7085"/>
                          <a:pt x="1252" y="9946"/>
                          <a:pt x="567" y="12806"/>
                        </a:cubicBezTo>
                        <a:cubicBezTo>
                          <a:pt x="1" y="15279"/>
                          <a:pt x="1" y="17812"/>
                          <a:pt x="537" y="20285"/>
                        </a:cubicBezTo>
                        <a:cubicBezTo>
                          <a:pt x="1461" y="24695"/>
                          <a:pt x="3993" y="28598"/>
                          <a:pt x="7658" y="31221"/>
                        </a:cubicBezTo>
                        <a:cubicBezTo>
                          <a:pt x="13350" y="35184"/>
                          <a:pt x="21603" y="35958"/>
                          <a:pt x="25209" y="41918"/>
                        </a:cubicBezTo>
                        <a:cubicBezTo>
                          <a:pt x="27801" y="46208"/>
                          <a:pt x="26937" y="51721"/>
                          <a:pt x="28337" y="56518"/>
                        </a:cubicBezTo>
                        <a:cubicBezTo>
                          <a:pt x="30524" y="64017"/>
                          <a:pt x="36902" y="67669"/>
                          <a:pt x="43484" y="67669"/>
                        </a:cubicBezTo>
                        <a:cubicBezTo>
                          <a:pt x="49010" y="67669"/>
                          <a:pt x="54680" y="65095"/>
                          <a:pt x="58134" y="60064"/>
                        </a:cubicBezTo>
                        <a:cubicBezTo>
                          <a:pt x="61531" y="55117"/>
                          <a:pt x="62425" y="48622"/>
                          <a:pt x="60875" y="42841"/>
                        </a:cubicBezTo>
                        <a:cubicBezTo>
                          <a:pt x="59713" y="38521"/>
                          <a:pt x="57300" y="34647"/>
                          <a:pt x="56108" y="30356"/>
                        </a:cubicBezTo>
                        <a:cubicBezTo>
                          <a:pt x="55274" y="27436"/>
                          <a:pt x="55005" y="24367"/>
                          <a:pt x="55363" y="21358"/>
                        </a:cubicBezTo>
                        <a:cubicBezTo>
                          <a:pt x="55840" y="16888"/>
                          <a:pt x="57598" y="12270"/>
                          <a:pt x="56197" y="7979"/>
                        </a:cubicBezTo>
                        <a:cubicBezTo>
                          <a:pt x="54767" y="3599"/>
                          <a:pt x="50208" y="828"/>
                          <a:pt x="45649" y="202"/>
                        </a:cubicBezTo>
                        <a:cubicBezTo>
                          <a:pt x="44626" y="63"/>
                          <a:pt x="43609" y="1"/>
                          <a:pt x="42599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19" name="Google Shape;19;p2"/>
                  <p:cNvGrpSpPr/>
                  <p:nvPr/>
                </p:nvGrpSpPr>
                <p:grpSpPr>
                  <a:xfrm rot="8100000">
                    <a:off x="8939114" y="1159920"/>
                    <a:ext cx="70212" cy="266577"/>
                    <a:chOff x="5735123" y="3863031"/>
                    <a:chExt cx="70213" cy="266579"/>
                  </a:xfrm>
                </p:grpSpPr>
                <p:sp>
                  <p:nvSpPr>
                    <p:cNvPr id="20" name="Google Shape;20;p2"/>
                    <p:cNvSpPr/>
                    <p:nvPr/>
                  </p:nvSpPr>
                  <p:spPr>
                    <a:xfrm>
                      <a:off x="5744701" y="3863031"/>
                      <a:ext cx="60635" cy="16684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355" h="6480" extrusionOk="0">
                          <a:moveTo>
                            <a:pt x="880" y="0"/>
                          </a:moveTo>
                          <a:cubicBezTo>
                            <a:pt x="827" y="0"/>
                            <a:pt x="773" y="6"/>
                            <a:pt x="716" y="19"/>
                          </a:cubicBezTo>
                          <a:cubicBezTo>
                            <a:pt x="298" y="93"/>
                            <a:pt x="135" y="436"/>
                            <a:pt x="90" y="823"/>
                          </a:cubicBezTo>
                          <a:cubicBezTo>
                            <a:pt x="60" y="1077"/>
                            <a:pt x="60" y="1330"/>
                            <a:pt x="75" y="1583"/>
                          </a:cubicBezTo>
                          <a:cubicBezTo>
                            <a:pt x="135" y="2581"/>
                            <a:pt x="120" y="3564"/>
                            <a:pt x="30" y="4548"/>
                          </a:cubicBezTo>
                          <a:cubicBezTo>
                            <a:pt x="1" y="4905"/>
                            <a:pt x="15" y="5278"/>
                            <a:pt x="60" y="5635"/>
                          </a:cubicBezTo>
                          <a:cubicBezTo>
                            <a:pt x="120" y="6067"/>
                            <a:pt x="343" y="6410"/>
                            <a:pt x="805" y="6470"/>
                          </a:cubicBezTo>
                          <a:cubicBezTo>
                            <a:pt x="850" y="6476"/>
                            <a:pt x="895" y="6479"/>
                            <a:pt x="939" y="6479"/>
                          </a:cubicBezTo>
                          <a:cubicBezTo>
                            <a:pt x="1309" y="6479"/>
                            <a:pt x="1655" y="6262"/>
                            <a:pt x="1788" y="5903"/>
                          </a:cubicBezTo>
                          <a:cubicBezTo>
                            <a:pt x="1937" y="5620"/>
                            <a:pt x="2056" y="5308"/>
                            <a:pt x="2131" y="4995"/>
                          </a:cubicBezTo>
                          <a:cubicBezTo>
                            <a:pt x="2354" y="3654"/>
                            <a:pt x="2265" y="2268"/>
                            <a:pt x="1848" y="972"/>
                          </a:cubicBezTo>
                          <a:cubicBezTo>
                            <a:pt x="1788" y="838"/>
                            <a:pt x="1729" y="689"/>
                            <a:pt x="1669" y="555"/>
                          </a:cubicBezTo>
                          <a:cubicBezTo>
                            <a:pt x="1439" y="223"/>
                            <a:pt x="1198" y="0"/>
                            <a:pt x="880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1" name="Google Shape;21;p2"/>
                    <p:cNvSpPr/>
                    <p:nvPr/>
                  </p:nvSpPr>
                  <p:spPr>
                    <a:xfrm>
                      <a:off x="5735123" y="4069722"/>
                      <a:ext cx="48354" cy="5988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78" h="2326" extrusionOk="0">
                          <a:moveTo>
                            <a:pt x="1026" y="0"/>
                          </a:moveTo>
                          <a:cubicBezTo>
                            <a:pt x="855" y="0"/>
                            <a:pt x="683" y="69"/>
                            <a:pt x="551" y="214"/>
                          </a:cubicBezTo>
                          <a:cubicBezTo>
                            <a:pt x="164" y="617"/>
                            <a:pt x="0" y="1168"/>
                            <a:pt x="89" y="1719"/>
                          </a:cubicBezTo>
                          <a:cubicBezTo>
                            <a:pt x="132" y="2084"/>
                            <a:pt x="447" y="2326"/>
                            <a:pt x="781" y="2326"/>
                          </a:cubicBezTo>
                          <a:cubicBezTo>
                            <a:pt x="910" y="2326"/>
                            <a:pt x="1042" y="2290"/>
                            <a:pt x="1162" y="2211"/>
                          </a:cubicBezTo>
                          <a:cubicBezTo>
                            <a:pt x="1639" y="1913"/>
                            <a:pt x="1877" y="795"/>
                            <a:pt x="1579" y="319"/>
                          </a:cubicBezTo>
                          <a:cubicBezTo>
                            <a:pt x="1454" y="111"/>
                            <a:pt x="1242" y="0"/>
                            <a:pt x="1026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  <p:sp>
              <p:nvSpPr>
                <p:cNvPr id="22" name="Google Shape;22;p2"/>
                <p:cNvSpPr/>
                <p:nvPr/>
              </p:nvSpPr>
              <p:spPr>
                <a:xfrm rot="4740398" flipH="1">
                  <a:off x="7473622" y="-684296"/>
                  <a:ext cx="2462087" cy="23555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4" h="58462" fill="none" extrusionOk="0">
                      <a:moveTo>
                        <a:pt x="2920" y="14929"/>
                      </a:moveTo>
                      <a:cubicBezTo>
                        <a:pt x="4231" y="18594"/>
                        <a:pt x="7479" y="21216"/>
                        <a:pt x="10995" y="22825"/>
                      </a:cubicBezTo>
                      <a:cubicBezTo>
                        <a:pt x="13617" y="24047"/>
                        <a:pt x="16478" y="24821"/>
                        <a:pt x="18951" y="26341"/>
                      </a:cubicBezTo>
                      <a:cubicBezTo>
                        <a:pt x="22735" y="28695"/>
                        <a:pt x="25298" y="32598"/>
                        <a:pt x="25953" y="37008"/>
                      </a:cubicBezTo>
                      <a:cubicBezTo>
                        <a:pt x="26340" y="39600"/>
                        <a:pt x="26013" y="42223"/>
                        <a:pt x="26251" y="44815"/>
                      </a:cubicBezTo>
                      <a:cubicBezTo>
                        <a:pt x="26579" y="48778"/>
                        <a:pt x="28277" y="52741"/>
                        <a:pt x="31495" y="55065"/>
                      </a:cubicBezTo>
                      <a:cubicBezTo>
                        <a:pt x="33641" y="56614"/>
                        <a:pt x="36263" y="57359"/>
                        <a:pt x="38885" y="57627"/>
                      </a:cubicBezTo>
                      <a:cubicBezTo>
                        <a:pt x="46185" y="58462"/>
                        <a:pt x="54320" y="55601"/>
                        <a:pt x="57925" y="49195"/>
                      </a:cubicBezTo>
                      <a:cubicBezTo>
                        <a:pt x="61113" y="43474"/>
                        <a:pt x="60160" y="36412"/>
                        <a:pt x="58580" y="30066"/>
                      </a:cubicBezTo>
                      <a:cubicBezTo>
                        <a:pt x="57001" y="23749"/>
                        <a:pt x="54856" y="17253"/>
                        <a:pt x="55899" y="10817"/>
                      </a:cubicBezTo>
                      <a:cubicBezTo>
                        <a:pt x="56286" y="8612"/>
                        <a:pt x="56971" y="6348"/>
                        <a:pt x="56227" y="4232"/>
                      </a:cubicBezTo>
                      <a:cubicBezTo>
                        <a:pt x="55213" y="1342"/>
                        <a:pt x="51757" y="1"/>
                        <a:pt x="48688" y="239"/>
                      </a:cubicBezTo>
                      <a:cubicBezTo>
                        <a:pt x="45619" y="448"/>
                        <a:pt x="42788" y="1818"/>
                        <a:pt x="39838" y="2712"/>
                      </a:cubicBezTo>
                      <a:cubicBezTo>
                        <a:pt x="35488" y="4023"/>
                        <a:pt x="30870" y="4292"/>
                        <a:pt x="26370" y="3517"/>
                      </a:cubicBezTo>
                      <a:cubicBezTo>
                        <a:pt x="22556" y="2861"/>
                        <a:pt x="18862" y="1431"/>
                        <a:pt x="14958" y="1103"/>
                      </a:cubicBezTo>
                      <a:cubicBezTo>
                        <a:pt x="7420" y="537"/>
                        <a:pt x="0" y="6765"/>
                        <a:pt x="2920" y="14929"/>
                      </a:cubicBezTo>
                      <a:close/>
                    </a:path>
                  </a:pathLst>
                </a:custGeom>
                <a:noFill/>
                <a:ln w="9675" cap="flat" cmpd="sng">
                  <a:solidFill>
                    <a:schemeClr val="accent1"/>
                  </a:solidFill>
                  <a:prstDash val="solid"/>
                  <a:miter lim="297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23" name="Google Shape;23;p2"/>
                <p:cNvGrpSpPr/>
                <p:nvPr/>
              </p:nvGrpSpPr>
              <p:grpSpPr>
                <a:xfrm rot="-3298310">
                  <a:off x="8268470" y="-365522"/>
                  <a:ext cx="781177" cy="840852"/>
                  <a:chOff x="8604632" y="-457076"/>
                  <a:chExt cx="781149" cy="840821"/>
                </a:xfrm>
              </p:grpSpPr>
              <p:sp>
                <p:nvSpPr>
                  <p:cNvPr id="24" name="Google Shape;24;p2"/>
                  <p:cNvSpPr/>
                  <p:nvPr/>
                </p:nvSpPr>
                <p:spPr>
                  <a:xfrm>
                    <a:off x="8617645" y="162156"/>
                    <a:ext cx="91775" cy="76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78" h="1902" extrusionOk="0">
                        <a:moveTo>
                          <a:pt x="958" y="0"/>
                        </a:moveTo>
                        <a:cubicBezTo>
                          <a:pt x="479" y="0"/>
                          <a:pt x="1" y="856"/>
                          <a:pt x="362" y="1556"/>
                        </a:cubicBezTo>
                        <a:cubicBezTo>
                          <a:pt x="486" y="1794"/>
                          <a:pt x="716" y="1901"/>
                          <a:pt x="956" y="1901"/>
                        </a:cubicBezTo>
                        <a:cubicBezTo>
                          <a:pt x="1585" y="1901"/>
                          <a:pt x="2278" y="1169"/>
                          <a:pt x="1286" y="155"/>
                        </a:cubicBezTo>
                        <a:cubicBezTo>
                          <a:pt x="1184" y="47"/>
                          <a:pt x="1071" y="0"/>
                          <a:pt x="95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" name="Google Shape;25;p2"/>
                  <p:cNvSpPr/>
                  <p:nvPr/>
                </p:nvSpPr>
                <p:spPr>
                  <a:xfrm>
                    <a:off x="8805309" y="295309"/>
                    <a:ext cx="134480" cy="884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38" h="2195" extrusionOk="0">
                        <a:moveTo>
                          <a:pt x="1367" y="1"/>
                        </a:moveTo>
                        <a:cubicBezTo>
                          <a:pt x="636" y="1"/>
                          <a:pt x="0" y="1354"/>
                          <a:pt x="1008" y="2035"/>
                        </a:cubicBezTo>
                        <a:cubicBezTo>
                          <a:pt x="1183" y="2145"/>
                          <a:pt x="1368" y="2194"/>
                          <a:pt x="1547" y="2194"/>
                        </a:cubicBezTo>
                        <a:cubicBezTo>
                          <a:pt x="2524" y="2194"/>
                          <a:pt x="3337" y="744"/>
                          <a:pt x="1574" y="38"/>
                        </a:cubicBezTo>
                        <a:cubicBezTo>
                          <a:pt x="1505" y="13"/>
                          <a:pt x="1436" y="1"/>
                          <a:pt x="136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6" name="Google Shape;26;p2"/>
                  <p:cNvSpPr/>
                  <p:nvPr/>
                </p:nvSpPr>
                <p:spPr>
                  <a:xfrm>
                    <a:off x="8604632" y="-232871"/>
                    <a:ext cx="102935" cy="1106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55" h="2747" extrusionOk="0">
                        <a:moveTo>
                          <a:pt x="1324" y="1"/>
                        </a:moveTo>
                        <a:cubicBezTo>
                          <a:pt x="1290" y="1"/>
                          <a:pt x="1255" y="3"/>
                          <a:pt x="1222" y="8"/>
                        </a:cubicBezTo>
                        <a:cubicBezTo>
                          <a:pt x="149" y="127"/>
                          <a:pt x="0" y="991"/>
                          <a:pt x="179" y="2154"/>
                        </a:cubicBezTo>
                        <a:cubicBezTo>
                          <a:pt x="255" y="2576"/>
                          <a:pt x="551" y="2746"/>
                          <a:pt x="905" y="2746"/>
                        </a:cubicBezTo>
                        <a:cubicBezTo>
                          <a:pt x="1524" y="2746"/>
                          <a:pt x="2319" y="2224"/>
                          <a:pt x="2414" y="1617"/>
                        </a:cubicBezTo>
                        <a:cubicBezTo>
                          <a:pt x="2554" y="690"/>
                          <a:pt x="1899" y="1"/>
                          <a:pt x="1324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" name="Google Shape;27;p2"/>
                  <p:cNvSpPr/>
                  <p:nvPr/>
                </p:nvSpPr>
                <p:spPr>
                  <a:xfrm>
                    <a:off x="8790684" y="-457076"/>
                    <a:ext cx="142376" cy="1457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4" h="3617" extrusionOk="0">
                        <a:moveTo>
                          <a:pt x="1139" y="0"/>
                        </a:moveTo>
                        <a:cubicBezTo>
                          <a:pt x="1127" y="0"/>
                          <a:pt x="1115" y="1"/>
                          <a:pt x="1103" y="1"/>
                        </a:cubicBezTo>
                        <a:cubicBezTo>
                          <a:pt x="60" y="61"/>
                          <a:pt x="1" y="1193"/>
                          <a:pt x="150" y="1849"/>
                        </a:cubicBezTo>
                        <a:cubicBezTo>
                          <a:pt x="292" y="2467"/>
                          <a:pt x="947" y="3616"/>
                          <a:pt x="1766" y="3616"/>
                        </a:cubicBezTo>
                        <a:cubicBezTo>
                          <a:pt x="1974" y="3616"/>
                          <a:pt x="2191" y="3543"/>
                          <a:pt x="2414" y="3368"/>
                        </a:cubicBezTo>
                        <a:cubicBezTo>
                          <a:pt x="3533" y="2514"/>
                          <a:pt x="2178" y="0"/>
                          <a:pt x="113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8" name="Google Shape;28;p2"/>
                  <p:cNvSpPr/>
                  <p:nvPr/>
                </p:nvSpPr>
                <p:spPr>
                  <a:xfrm>
                    <a:off x="9263669" y="116510"/>
                    <a:ext cx="122111" cy="1291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1" h="3206" extrusionOk="0">
                        <a:moveTo>
                          <a:pt x="1533" y="0"/>
                        </a:moveTo>
                        <a:cubicBezTo>
                          <a:pt x="1499" y="0"/>
                          <a:pt x="1464" y="3"/>
                          <a:pt x="1431" y="7"/>
                        </a:cubicBezTo>
                        <a:cubicBezTo>
                          <a:pt x="179" y="186"/>
                          <a:pt x="0" y="1169"/>
                          <a:pt x="239" y="2510"/>
                        </a:cubicBezTo>
                        <a:cubicBezTo>
                          <a:pt x="325" y="3006"/>
                          <a:pt x="666" y="3206"/>
                          <a:pt x="1075" y="3206"/>
                        </a:cubicBezTo>
                        <a:cubicBezTo>
                          <a:pt x="1795" y="3206"/>
                          <a:pt x="2728" y="2587"/>
                          <a:pt x="2861" y="1884"/>
                        </a:cubicBezTo>
                        <a:cubicBezTo>
                          <a:pt x="3031" y="808"/>
                          <a:pt x="2204" y="0"/>
                          <a:pt x="153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9" name="Google Shape;29;p2"/>
                  <p:cNvSpPr/>
                  <p:nvPr/>
                </p:nvSpPr>
                <p:spPr>
                  <a:xfrm>
                    <a:off x="8937495" y="-208053"/>
                    <a:ext cx="179763" cy="162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62" h="4035" extrusionOk="0">
                        <a:moveTo>
                          <a:pt x="2115" y="0"/>
                        </a:moveTo>
                        <a:cubicBezTo>
                          <a:pt x="1605" y="0"/>
                          <a:pt x="1084" y="161"/>
                          <a:pt x="737" y="495"/>
                        </a:cubicBezTo>
                        <a:cubicBezTo>
                          <a:pt x="1" y="1202"/>
                          <a:pt x="1201" y="4035"/>
                          <a:pt x="2498" y="4035"/>
                        </a:cubicBezTo>
                        <a:cubicBezTo>
                          <a:pt x="2566" y="4035"/>
                          <a:pt x="2635" y="4027"/>
                          <a:pt x="2703" y="4011"/>
                        </a:cubicBezTo>
                        <a:cubicBezTo>
                          <a:pt x="4074" y="3713"/>
                          <a:pt x="4461" y="2163"/>
                          <a:pt x="3597" y="703"/>
                        </a:cubicBezTo>
                        <a:cubicBezTo>
                          <a:pt x="3351" y="243"/>
                          <a:pt x="2741" y="0"/>
                          <a:pt x="2115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0" name="Google Shape;30;p2"/>
                  <p:cNvSpPr/>
                  <p:nvPr/>
                </p:nvSpPr>
                <p:spPr>
                  <a:xfrm>
                    <a:off x="8990474" y="198053"/>
                    <a:ext cx="112040" cy="937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1" h="2328" extrusionOk="0">
                        <a:moveTo>
                          <a:pt x="1169" y="1"/>
                        </a:moveTo>
                        <a:cubicBezTo>
                          <a:pt x="583" y="1"/>
                          <a:pt x="0" y="1047"/>
                          <a:pt x="435" y="1916"/>
                        </a:cubicBezTo>
                        <a:cubicBezTo>
                          <a:pt x="589" y="2200"/>
                          <a:pt x="868" y="2328"/>
                          <a:pt x="1157" y="2328"/>
                        </a:cubicBezTo>
                        <a:cubicBezTo>
                          <a:pt x="1929" y="2328"/>
                          <a:pt x="2781" y="1423"/>
                          <a:pt x="1567" y="188"/>
                        </a:cubicBezTo>
                        <a:cubicBezTo>
                          <a:pt x="1443" y="58"/>
                          <a:pt x="1306" y="1"/>
                          <a:pt x="1169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1" name="Google Shape;31;p2"/>
                  <p:cNvSpPr/>
                  <p:nvPr/>
                </p:nvSpPr>
                <p:spPr>
                  <a:xfrm>
                    <a:off x="8799628" y="-25507"/>
                    <a:ext cx="134157" cy="875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30" h="2172" extrusionOk="0">
                        <a:moveTo>
                          <a:pt x="1341" y="1"/>
                        </a:moveTo>
                        <a:cubicBezTo>
                          <a:pt x="617" y="1"/>
                          <a:pt x="1" y="1337"/>
                          <a:pt x="1000" y="2012"/>
                        </a:cubicBezTo>
                        <a:cubicBezTo>
                          <a:pt x="1176" y="2123"/>
                          <a:pt x="1360" y="2172"/>
                          <a:pt x="1539" y="2172"/>
                        </a:cubicBezTo>
                        <a:cubicBezTo>
                          <a:pt x="2517" y="2172"/>
                          <a:pt x="3329" y="726"/>
                          <a:pt x="1566" y="46"/>
                        </a:cubicBezTo>
                        <a:cubicBezTo>
                          <a:pt x="1491" y="15"/>
                          <a:pt x="1415" y="1"/>
                          <a:pt x="134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32" name="Google Shape;32;p2"/>
              <p:cNvGrpSpPr/>
              <p:nvPr/>
            </p:nvGrpSpPr>
            <p:grpSpPr>
              <a:xfrm>
                <a:off x="-755112" y="3762352"/>
                <a:ext cx="4341985" cy="2100795"/>
                <a:chOff x="-1013962" y="3673802"/>
                <a:chExt cx="4341985" cy="2100795"/>
              </a:xfrm>
            </p:grpSpPr>
            <p:grpSp>
              <p:nvGrpSpPr>
                <p:cNvPr id="33" name="Google Shape;33;p2"/>
                <p:cNvGrpSpPr/>
                <p:nvPr/>
              </p:nvGrpSpPr>
              <p:grpSpPr>
                <a:xfrm>
                  <a:off x="-1013962" y="3673802"/>
                  <a:ext cx="4341985" cy="2100795"/>
                  <a:chOff x="-830187" y="4024390"/>
                  <a:chExt cx="4341985" cy="2100795"/>
                </a:xfrm>
              </p:grpSpPr>
              <p:sp>
                <p:nvSpPr>
                  <p:cNvPr id="34" name="Google Shape;34;p2"/>
                  <p:cNvSpPr/>
                  <p:nvPr/>
                </p:nvSpPr>
                <p:spPr>
                  <a:xfrm>
                    <a:off x="-830187" y="4024390"/>
                    <a:ext cx="4341985" cy="20439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775" h="50732" extrusionOk="0">
                        <a:moveTo>
                          <a:pt x="19280" y="1"/>
                        </a:moveTo>
                        <a:cubicBezTo>
                          <a:pt x="14384" y="1"/>
                          <a:pt x="9338" y="2218"/>
                          <a:pt x="8075" y="7268"/>
                        </a:cubicBezTo>
                        <a:cubicBezTo>
                          <a:pt x="7241" y="10724"/>
                          <a:pt x="7598" y="14449"/>
                          <a:pt x="6615" y="17905"/>
                        </a:cubicBezTo>
                        <a:cubicBezTo>
                          <a:pt x="5721" y="21034"/>
                          <a:pt x="3755" y="23716"/>
                          <a:pt x="2414" y="26695"/>
                        </a:cubicBezTo>
                        <a:cubicBezTo>
                          <a:pt x="596" y="30777"/>
                          <a:pt x="0" y="35426"/>
                          <a:pt x="1162" y="39716"/>
                        </a:cubicBezTo>
                        <a:cubicBezTo>
                          <a:pt x="2324" y="44007"/>
                          <a:pt x="5364" y="47821"/>
                          <a:pt x="9476" y="49519"/>
                        </a:cubicBezTo>
                        <a:cubicBezTo>
                          <a:pt x="11357" y="50293"/>
                          <a:pt x="13318" y="50601"/>
                          <a:pt x="15314" y="50601"/>
                        </a:cubicBezTo>
                        <a:cubicBezTo>
                          <a:pt x="19547" y="50601"/>
                          <a:pt x="23938" y="49216"/>
                          <a:pt x="28069" y="47940"/>
                        </a:cubicBezTo>
                        <a:cubicBezTo>
                          <a:pt x="34622" y="45928"/>
                          <a:pt x="41399" y="44206"/>
                          <a:pt x="48226" y="44206"/>
                        </a:cubicBezTo>
                        <a:cubicBezTo>
                          <a:pt x="49283" y="44206"/>
                          <a:pt x="50341" y="44247"/>
                          <a:pt x="51399" y="44335"/>
                        </a:cubicBezTo>
                        <a:cubicBezTo>
                          <a:pt x="58282" y="44901"/>
                          <a:pt x="64868" y="47434"/>
                          <a:pt x="71602" y="49132"/>
                        </a:cubicBezTo>
                        <a:cubicBezTo>
                          <a:pt x="75244" y="50055"/>
                          <a:pt x="79063" y="50731"/>
                          <a:pt x="82819" y="50731"/>
                        </a:cubicBezTo>
                        <a:cubicBezTo>
                          <a:pt x="85975" y="50731"/>
                          <a:pt x="89087" y="50254"/>
                          <a:pt x="92012" y="49043"/>
                        </a:cubicBezTo>
                        <a:cubicBezTo>
                          <a:pt x="94426" y="48059"/>
                          <a:pt x="96661" y="46570"/>
                          <a:pt x="98150" y="44424"/>
                        </a:cubicBezTo>
                        <a:cubicBezTo>
                          <a:pt x="107775" y="30581"/>
                          <a:pt x="86591" y="19064"/>
                          <a:pt x="74895" y="19064"/>
                        </a:cubicBezTo>
                        <a:cubicBezTo>
                          <a:pt x="74533" y="19064"/>
                          <a:pt x="74179" y="19075"/>
                          <a:pt x="73836" y="19097"/>
                        </a:cubicBezTo>
                        <a:cubicBezTo>
                          <a:pt x="67567" y="19499"/>
                          <a:pt x="61181" y="22039"/>
                          <a:pt x="55078" y="22039"/>
                        </a:cubicBezTo>
                        <a:cubicBezTo>
                          <a:pt x="53030" y="22039"/>
                          <a:pt x="51014" y="21753"/>
                          <a:pt x="49046" y="21004"/>
                        </a:cubicBezTo>
                        <a:cubicBezTo>
                          <a:pt x="42043" y="18352"/>
                          <a:pt x="38319" y="10933"/>
                          <a:pt x="32836" y="5868"/>
                        </a:cubicBezTo>
                        <a:cubicBezTo>
                          <a:pt x="30959" y="4110"/>
                          <a:pt x="28843" y="2709"/>
                          <a:pt x="26549" y="1636"/>
                        </a:cubicBezTo>
                        <a:cubicBezTo>
                          <a:pt x="24851" y="862"/>
                          <a:pt x="23033" y="355"/>
                          <a:pt x="21215" y="117"/>
                        </a:cubicBezTo>
                        <a:cubicBezTo>
                          <a:pt x="20579" y="40"/>
                          <a:pt x="19931" y="1"/>
                          <a:pt x="1928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5" name="Google Shape;35;p2"/>
                  <p:cNvSpPr/>
                  <p:nvPr/>
                </p:nvSpPr>
                <p:spPr>
                  <a:xfrm>
                    <a:off x="-316390" y="4171925"/>
                    <a:ext cx="3797016" cy="19532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248" h="48480" fill="none" extrusionOk="0">
                        <a:moveTo>
                          <a:pt x="15196" y="1252"/>
                        </a:moveTo>
                        <a:cubicBezTo>
                          <a:pt x="20828" y="1"/>
                          <a:pt x="26698" y="1639"/>
                          <a:pt x="30899" y="5573"/>
                        </a:cubicBezTo>
                        <a:cubicBezTo>
                          <a:pt x="36173" y="10638"/>
                          <a:pt x="38051" y="18832"/>
                          <a:pt x="44129" y="22914"/>
                        </a:cubicBezTo>
                        <a:cubicBezTo>
                          <a:pt x="48450" y="25804"/>
                          <a:pt x="54081" y="25953"/>
                          <a:pt x="59206" y="25089"/>
                        </a:cubicBezTo>
                        <a:cubicBezTo>
                          <a:pt x="64331" y="24225"/>
                          <a:pt x="69307" y="22437"/>
                          <a:pt x="74492" y="21812"/>
                        </a:cubicBezTo>
                        <a:cubicBezTo>
                          <a:pt x="79647" y="21156"/>
                          <a:pt x="85308" y="21812"/>
                          <a:pt x="89241" y="25208"/>
                        </a:cubicBezTo>
                        <a:cubicBezTo>
                          <a:pt x="91625" y="27354"/>
                          <a:pt x="93234" y="30244"/>
                          <a:pt x="93830" y="33403"/>
                        </a:cubicBezTo>
                        <a:cubicBezTo>
                          <a:pt x="94187" y="35339"/>
                          <a:pt x="94247" y="37425"/>
                          <a:pt x="93472" y="39243"/>
                        </a:cubicBezTo>
                        <a:cubicBezTo>
                          <a:pt x="92549" y="41418"/>
                          <a:pt x="90642" y="42967"/>
                          <a:pt x="88586" y="44129"/>
                        </a:cubicBezTo>
                        <a:cubicBezTo>
                          <a:pt x="81017" y="48480"/>
                          <a:pt x="71333" y="48420"/>
                          <a:pt x="63318" y="44964"/>
                        </a:cubicBezTo>
                        <a:cubicBezTo>
                          <a:pt x="59623" y="43384"/>
                          <a:pt x="56226" y="41120"/>
                          <a:pt x="52383" y="40017"/>
                        </a:cubicBezTo>
                        <a:cubicBezTo>
                          <a:pt x="39868" y="36412"/>
                          <a:pt x="26668" y="45470"/>
                          <a:pt x="13826" y="43206"/>
                        </a:cubicBezTo>
                        <a:cubicBezTo>
                          <a:pt x="11085" y="42699"/>
                          <a:pt x="8373" y="41656"/>
                          <a:pt x="6377" y="39690"/>
                        </a:cubicBezTo>
                        <a:cubicBezTo>
                          <a:pt x="4202" y="37514"/>
                          <a:pt x="3129" y="34445"/>
                          <a:pt x="2473" y="31406"/>
                        </a:cubicBezTo>
                        <a:cubicBezTo>
                          <a:pt x="0" y="19964"/>
                          <a:pt x="1490" y="4381"/>
                          <a:pt x="15196" y="1252"/>
                        </a:cubicBezTo>
                        <a:close/>
                      </a:path>
                    </a:pathLst>
                  </a:custGeom>
                  <a:noFill/>
                  <a:ln w="9675" cap="flat" cmpd="sng">
                    <a:solidFill>
                      <a:schemeClr val="accent1"/>
                    </a:solidFill>
                    <a:prstDash val="solid"/>
                    <a:miter lim="29796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36" name="Google Shape;36;p2"/>
                  <p:cNvGrpSpPr/>
                  <p:nvPr/>
                </p:nvGrpSpPr>
                <p:grpSpPr>
                  <a:xfrm>
                    <a:off x="174564" y="4842646"/>
                    <a:ext cx="824338" cy="865398"/>
                    <a:chOff x="126952" y="4637346"/>
                    <a:chExt cx="824338" cy="865398"/>
                  </a:xfrm>
                </p:grpSpPr>
                <p:sp>
                  <p:nvSpPr>
                    <p:cNvPr id="37" name="Google Shape;37;p2"/>
                    <p:cNvSpPr/>
                    <p:nvPr/>
                  </p:nvSpPr>
                  <p:spPr>
                    <a:xfrm>
                      <a:off x="787480" y="5298317"/>
                      <a:ext cx="94716" cy="6502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351" h="1614" extrusionOk="0">
                          <a:moveTo>
                            <a:pt x="1259" y="0"/>
                          </a:moveTo>
                          <a:cubicBezTo>
                            <a:pt x="928" y="0"/>
                            <a:pt x="550" y="221"/>
                            <a:pt x="233" y="825"/>
                          </a:cubicBezTo>
                          <a:cubicBezTo>
                            <a:pt x="1" y="1270"/>
                            <a:pt x="471" y="1614"/>
                            <a:pt x="1025" y="1614"/>
                          </a:cubicBezTo>
                          <a:cubicBezTo>
                            <a:pt x="1325" y="1614"/>
                            <a:pt x="1650" y="1513"/>
                            <a:pt x="1901" y="1272"/>
                          </a:cubicBezTo>
                          <a:cubicBezTo>
                            <a:pt x="2351" y="803"/>
                            <a:pt x="1890" y="0"/>
                            <a:pt x="1259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8" name="Google Shape;38;p2"/>
                    <p:cNvSpPr/>
                    <p:nvPr/>
                  </p:nvSpPr>
                  <p:spPr>
                    <a:xfrm>
                      <a:off x="857984" y="5042204"/>
                      <a:ext cx="93306" cy="8767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316" h="2176" extrusionOk="0">
                          <a:moveTo>
                            <a:pt x="1092" y="1"/>
                          </a:moveTo>
                          <a:cubicBezTo>
                            <a:pt x="596" y="1"/>
                            <a:pt x="99" y="387"/>
                            <a:pt x="32" y="1402"/>
                          </a:cubicBezTo>
                          <a:cubicBezTo>
                            <a:pt x="0" y="1860"/>
                            <a:pt x="488" y="2176"/>
                            <a:pt x="1007" y="2176"/>
                          </a:cubicBezTo>
                          <a:cubicBezTo>
                            <a:pt x="1466" y="2176"/>
                            <a:pt x="1950" y="1928"/>
                            <a:pt x="2118" y="1312"/>
                          </a:cubicBezTo>
                          <a:cubicBezTo>
                            <a:pt x="2315" y="588"/>
                            <a:pt x="1704" y="1"/>
                            <a:pt x="1092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9" name="Google Shape;39;p2"/>
                    <p:cNvSpPr/>
                    <p:nvPr/>
                  </p:nvSpPr>
                  <p:spPr>
                    <a:xfrm>
                      <a:off x="403088" y="5404356"/>
                      <a:ext cx="149346" cy="9838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707" h="2442" extrusionOk="0">
                          <a:moveTo>
                            <a:pt x="1594" y="1"/>
                          </a:moveTo>
                          <a:cubicBezTo>
                            <a:pt x="1549" y="1"/>
                            <a:pt x="1504" y="4"/>
                            <a:pt x="1460" y="11"/>
                          </a:cubicBezTo>
                          <a:cubicBezTo>
                            <a:pt x="477" y="160"/>
                            <a:pt x="0" y="1143"/>
                            <a:pt x="268" y="1709"/>
                          </a:cubicBezTo>
                          <a:cubicBezTo>
                            <a:pt x="521" y="2230"/>
                            <a:pt x="890" y="2441"/>
                            <a:pt x="1336" y="2441"/>
                          </a:cubicBezTo>
                          <a:cubicBezTo>
                            <a:pt x="1733" y="2441"/>
                            <a:pt x="2191" y="2274"/>
                            <a:pt x="2682" y="2007"/>
                          </a:cubicBezTo>
                          <a:cubicBezTo>
                            <a:pt x="3707" y="1466"/>
                            <a:pt x="2556" y="1"/>
                            <a:pt x="1594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40" name="Google Shape;40;p2"/>
                    <p:cNvSpPr/>
                    <p:nvPr/>
                  </p:nvSpPr>
                  <p:spPr>
                    <a:xfrm>
                      <a:off x="126952" y="5265602"/>
                      <a:ext cx="176540" cy="1288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382" h="3198" extrusionOk="0">
                          <a:moveTo>
                            <a:pt x="2558" y="0"/>
                          </a:moveTo>
                          <a:cubicBezTo>
                            <a:pt x="1385" y="0"/>
                            <a:pt x="0" y="1673"/>
                            <a:pt x="329" y="2531"/>
                          </a:cubicBezTo>
                          <a:cubicBezTo>
                            <a:pt x="510" y="3028"/>
                            <a:pt x="888" y="3198"/>
                            <a:pt x="1296" y="3198"/>
                          </a:cubicBezTo>
                          <a:cubicBezTo>
                            <a:pt x="1694" y="3198"/>
                            <a:pt x="2120" y="3036"/>
                            <a:pt x="2415" y="2859"/>
                          </a:cubicBezTo>
                          <a:cubicBezTo>
                            <a:pt x="3130" y="2442"/>
                            <a:pt x="4381" y="1012"/>
                            <a:pt x="3159" y="177"/>
                          </a:cubicBezTo>
                          <a:cubicBezTo>
                            <a:pt x="2973" y="55"/>
                            <a:pt x="2769" y="0"/>
                            <a:pt x="2558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41" name="Google Shape;41;p2"/>
                    <p:cNvSpPr/>
                    <p:nvPr/>
                  </p:nvSpPr>
                  <p:spPr>
                    <a:xfrm>
                      <a:off x="530319" y="4637346"/>
                      <a:ext cx="173357" cy="11438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303" h="2839" extrusionOk="0">
                          <a:moveTo>
                            <a:pt x="1802" y="0"/>
                          </a:moveTo>
                          <a:cubicBezTo>
                            <a:pt x="1757" y="0"/>
                            <a:pt x="1713" y="3"/>
                            <a:pt x="1669" y="9"/>
                          </a:cubicBezTo>
                          <a:cubicBezTo>
                            <a:pt x="537" y="188"/>
                            <a:pt x="1" y="1320"/>
                            <a:pt x="299" y="1975"/>
                          </a:cubicBezTo>
                          <a:cubicBezTo>
                            <a:pt x="598" y="2590"/>
                            <a:pt x="1023" y="2838"/>
                            <a:pt x="1537" y="2838"/>
                          </a:cubicBezTo>
                          <a:cubicBezTo>
                            <a:pt x="1995" y="2838"/>
                            <a:pt x="2524" y="2642"/>
                            <a:pt x="3100" y="2333"/>
                          </a:cubicBezTo>
                          <a:cubicBezTo>
                            <a:pt x="4303" y="1731"/>
                            <a:pt x="2917" y="0"/>
                            <a:pt x="1802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42" name="Google Shape;42;p2"/>
                    <p:cNvSpPr/>
                    <p:nvPr/>
                  </p:nvSpPr>
                  <p:spPr>
                    <a:xfrm>
                      <a:off x="304623" y="4999941"/>
                      <a:ext cx="192776" cy="15721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785" h="3902" extrusionOk="0">
                          <a:moveTo>
                            <a:pt x="2645" y="1"/>
                          </a:moveTo>
                          <a:cubicBezTo>
                            <a:pt x="1976" y="1"/>
                            <a:pt x="1239" y="345"/>
                            <a:pt x="627" y="1020"/>
                          </a:cubicBezTo>
                          <a:cubicBezTo>
                            <a:pt x="1" y="1706"/>
                            <a:pt x="388" y="3315"/>
                            <a:pt x="1342" y="3821"/>
                          </a:cubicBezTo>
                          <a:cubicBezTo>
                            <a:pt x="1439" y="3876"/>
                            <a:pt x="1553" y="3901"/>
                            <a:pt x="1678" y="3901"/>
                          </a:cubicBezTo>
                          <a:cubicBezTo>
                            <a:pt x="2783" y="3901"/>
                            <a:pt x="4785" y="1939"/>
                            <a:pt x="4143" y="842"/>
                          </a:cubicBezTo>
                          <a:cubicBezTo>
                            <a:pt x="3790" y="278"/>
                            <a:pt x="3245" y="1"/>
                            <a:pt x="2645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43" name="Google Shape;43;p2"/>
                    <p:cNvSpPr/>
                    <p:nvPr/>
                  </p:nvSpPr>
                  <p:spPr>
                    <a:xfrm>
                      <a:off x="701142" y="4908003"/>
                      <a:ext cx="114940" cy="7965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53" h="1977" extrusionOk="0">
                          <a:moveTo>
                            <a:pt x="1541" y="1"/>
                          </a:moveTo>
                          <a:cubicBezTo>
                            <a:pt x="1140" y="1"/>
                            <a:pt x="679" y="270"/>
                            <a:pt x="290" y="1008"/>
                          </a:cubicBezTo>
                          <a:cubicBezTo>
                            <a:pt x="0" y="1548"/>
                            <a:pt x="573" y="1976"/>
                            <a:pt x="1239" y="1976"/>
                          </a:cubicBezTo>
                          <a:cubicBezTo>
                            <a:pt x="1602" y="1976"/>
                            <a:pt x="1992" y="1849"/>
                            <a:pt x="2286" y="1544"/>
                          </a:cubicBezTo>
                          <a:cubicBezTo>
                            <a:pt x="2853" y="978"/>
                            <a:pt x="2305" y="1"/>
                            <a:pt x="154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44" name="Google Shape;44;p2"/>
                    <p:cNvSpPr/>
                    <p:nvPr/>
                  </p:nvSpPr>
                  <p:spPr>
                    <a:xfrm>
                      <a:off x="549456" y="5148363"/>
                      <a:ext cx="93346" cy="8775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317" h="2178" extrusionOk="0">
                          <a:moveTo>
                            <a:pt x="1068" y="0"/>
                          </a:moveTo>
                          <a:cubicBezTo>
                            <a:pt x="573" y="0"/>
                            <a:pt x="85" y="383"/>
                            <a:pt x="32" y="1389"/>
                          </a:cubicBezTo>
                          <a:cubicBezTo>
                            <a:pt x="1" y="1863"/>
                            <a:pt x="489" y="2178"/>
                            <a:pt x="1007" y="2178"/>
                          </a:cubicBezTo>
                          <a:cubicBezTo>
                            <a:pt x="1467" y="2178"/>
                            <a:pt x="1950" y="1931"/>
                            <a:pt x="2118" y="1329"/>
                          </a:cubicBezTo>
                          <a:cubicBezTo>
                            <a:pt x="2317" y="600"/>
                            <a:pt x="1687" y="0"/>
                            <a:pt x="1068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  <p:grpSp>
              <p:nvGrpSpPr>
                <p:cNvPr id="45" name="Google Shape;45;p2"/>
                <p:cNvGrpSpPr/>
                <p:nvPr/>
              </p:nvGrpSpPr>
              <p:grpSpPr>
                <a:xfrm rot="-5189473">
                  <a:off x="2083919" y="4411860"/>
                  <a:ext cx="70211" cy="266572"/>
                  <a:chOff x="5735123" y="3863031"/>
                  <a:chExt cx="70213" cy="266579"/>
                </a:xfrm>
              </p:grpSpPr>
              <p:sp>
                <p:nvSpPr>
                  <p:cNvPr id="46" name="Google Shape;46;p2"/>
                  <p:cNvSpPr/>
                  <p:nvPr/>
                </p:nvSpPr>
                <p:spPr>
                  <a:xfrm>
                    <a:off x="5744701" y="3863031"/>
                    <a:ext cx="60635" cy="1668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" h="6480" extrusionOk="0">
                        <a:moveTo>
                          <a:pt x="880" y="0"/>
                        </a:moveTo>
                        <a:cubicBezTo>
                          <a:pt x="827" y="0"/>
                          <a:pt x="773" y="6"/>
                          <a:pt x="716" y="19"/>
                        </a:cubicBezTo>
                        <a:cubicBezTo>
                          <a:pt x="298" y="93"/>
                          <a:pt x="135" y="436"/>
                          <a:pt x="90" y="823"/>
                        </a:cubicBezTo>
                        <a:cubicBezTo>
                          <a:pt x="60" y="1077"/>
                          <a:pt x="60" y="1330"/>
                          <a:pt x="75" y="1583"/>
                        </a:cubicBezTo>
                        <a:cubicBezTo>
                          <a:pt x="135" y="2581"/>
                          <a:pt x="120" y="3564"/>
                          <a:pt x="30" y="4548"/>
                        </a:cubicBezTo>
                        <a:cubicBezTo>
                          <a:pt x="1" y="4905"/>
                          <a:pt x="15" y="5278"/>
                          <a:pt x="60" y="5635"/>
                        </a:cubicBezTo>
                        <a:cubicBezTo>
                          <a:pt x="120" y="6067"/>
                          <a:pt x="343" y="6410"/>
                          <a:pt x="805" y="6470"/>
                        </a:cubicBezTo>
                        <a:cubicBezTo>
                          <a:pt x="850" y="6476"/>
                          <a:pt x="895" y="6479"/>
                          <a:pt x="939" y="6479"/>
                        </a:cubicBezTo>
                        <a:cubicBezTo>
                          <a:pt x="1309" y="6479"/>
                          <a:pt x="1655" y="6262"/>
                          <a:pt x="1788" y="5903"/>
                        </a:cubicBezTo>
                        <a:cubicBezTo>
                          <a:pt x="1937" y="5620"/>
                          <a:pt x="2056" y="5308"/>
                          <a:pt x="2131" y="4995"/>
                        </a:cubicBezTo>
                        <a:cubicBezTo>
                          <a:pt x="2354" y="3654"/>
                          <a:pt x="2265" y="2268"/>
                          <a:pt x="1848" y="972"/>
                        </a:cubicBezTo>
                        <a:cubicBezTo>
                          <a:pt x="1788" y="838"/>
                          <a:pt x="1729" y="689"/>
                          <a:pt x="1669" y="555"/>
                        </a:cubicBezTo>
                        <a:cubicBezTo>
                          <a:pt x="1439" y="223"/>
                          <a:pt x="1198" y="0"/>
                          <a:pt x="880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7" name="Google Shape;47;p2"/>
                  <p:cNvSpPr/>
                  <p:nvPr/>
                </p:nvSpPr>
                <p:spPr>
                  <a:xfrm>
                    <a:off x="5735123" y="4069722"/>
                    <a:ext cx="48354" cy="598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8" h="2326" extrusionOk="0">
                        <a:moveTo>
                          <a:pt x="1026" y="0"/>
                        </a:moveTo>
                        <a:cubicBezTo>
                          <a:pt x="855" y="0"/>
                          <a:pt x="683" y="69"/>
                          <a:pt x="551" y="214"/>
                        </a:cubicBezTo>
                        <a:cubicBezTo>
                          <a:pt x="164" y="617"/>
                          <a:pt x="0" y="1168"/>
                          <a:pt x="89" y="1719"/>
                        </a:cubicBezTo>
                        <a:cubicBezTo>
                          <a:pt x="132" y="2084"/>
                          <a:pt x="447" y="2326"/>
                          <a:pt x="781" y="2326"/>
                        </a:cubicBezTo>
                        <a:cubicBezTo>
                          <a:pt x="910" y="2326"/>
                          <a:pt x="1042" y="2290"/>
                          <a:pt x="1162" y="2211"/>
                        </a:cubicBezTo>
                        <a:cubicBezTo>
                          <a:pt x="1639" y="1913"/>
                          <a:pt x="1877" y="795"/>
                          <a:pt x="1579" y="319"/>
                        </a:cubicBezTo>
                        <a:cubicBezTo>
                          <a:pt x="1454" y="111"/>
                          <a:pt x="1242" y="0"/>
                          <a:pt x="1026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48" name="Google Shape;48;p2"/>
              <p:cNvSpPr/>
              <p:nvPr/>
            </p:nvSpPr>
            <p:spPr>
              <a:xfrm rot="10800000" flipH="1">
                <a:off x="588128" y="2743140"/>
                <a:ext cx="252885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6181" extrusionOk="0">
                    <a:moveTo>
                      <a:pt x="3559" y="0"/>
                    </a:moveTo>
                    <a:cubicBezTo>
                      <a:pt x="3292" y="0"/>
                      <a:pt x="3026" y="34"/>
                      <a:pt x="2769" y="101"/>
                    </a:cubicBezTo>
                    <a:cubicBezTo>
                      <a:pt x="2442" y="160"/>
                      <a:pt x="2144" y="279"/>
                      <a:pt x="1846" y="428"/>
                    </a:cubicBezTo>
                    <a:cubicBezTo>
                      <a:pt x="952" y="905"/>
                      <a:pt x="326" y="1769"/>
                      <a:pt x="147" y="2782"/>
                    </a:cubicBezTo>
                    <a:cubicBezTo>
                      <a:pt x="1" y="4337"/>
                      <a:pt x="1182" y="6181"/>
                      <a:pt x="2868" y="6181"/>
                    </a:cubicBezTo>
                    <a:cubicBezTo>
                      <a:pt x="2895" y="6181"/>
                      <a:pt x="2921" y="6180"/>
                      <a:pt x="2948" y="6179"/>
                    </a:cubicBezTo>
                    <a:cubicBezTo>
                      <a:pt x="4796" y="6090"/>
                      <a:pt x="7597" y="4153"/>
                      <a:pt x="6524" y="2067"/>
                    </a:cubicBezTo>
                    <a:cubicBezTo>
                      <a:pt x="6166" y="1322"/>
                      <a:pt x="5600" y="697"/>
                      <a:pt x="4885" y="279"/>
                    </a:cubicBezTo>
                    <a:cubicBezTo>
                      <a:pt x="4457" y="93"/>
                      <a:pt x="4005" y="0"/>
                      <a:pt x="355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 rot="10800000" flipH="1">
                <a:off x="8553180" y="2477216"/>
                <a:ext cx="113943" cy="94537"/>
              </a:xfrm>
              <a:custGeom>
                <a:avLst/>
                <a:gdLst/>
                <a:ahLst/>
                <a:cxnLst/>
                <a:rect l="l" t="t" r="r" b="b"/>
                <a:pathLst>
                  <a:path w="3423" h="2840" extrusionOk="0">
                    <a:moveTo>
                      <a:pt x="1669" y="0"/>
                    </a:moveTo>
                    <a:cubicBezTo>
                      <a:pt x="1587" y="0"/>
                      <a:pt x="1505" y="8"/>
                      <a:pt x="1430" y="22"/>
                    </a:cubicBezTo>
                    <a:cubicBezTo>
                      <a:pt x="954" y="112"/>
                      <a:pt x="566" y="380"/>
                      <a:pt x="328" y="797"/>
                    </a:cubicBezTo>
                    <a:cubicBezTo>
                      <a:pt x="0" y="1482"/>
                      <a:pt x="268" y="2525"/>
                      <a:pt x="1043" y="2764"/>
                    </a:cubicBezTo>
                    <a:cubicBezTo>
                      <a:pt x="1201" y="2815"/>
                      <a:pt x="1386" y="2840"/>
                      <a:pt x="1581" y="2840"/>
                    </a:cubicBezTo>
                    <a:cubicBezTo>
                      <a:pt x="2413" y="2840"/>
                      <a:pt x="3423" y="2381"/>
                      <a:pt x="3278" y="1512"/>
                    </a:cubicBezTo>
                    <a:cubicBezTo>
                      <a:pt x="3218" y="1095"/>
                      <a:pt x="3069" y="738"/>
                      <a:pt x="2801" y="440"/>
                    </a:cubicBezTo>
                    <a:cubicBezTo>
                      <a:pt x="2563" y="201"/>
                      <a:pt x="2235" y="52"/>
                      <a:pt x="1907" y="22"/>
                    </a:cubicBezTo>
                    <a:cubicBezTo>
                      <a:pt x="1833" y="8"/>
                      <a:pt x="1751" y="0"/>
                      <a:pt x="16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0" name="Google Shape;50;p2"/>
            <p:cNvSpPr/>
            <p:nvPr/>
          </p:nvSpPr>
          <p:spPr>
            <a:xfrm rot="-126492">
              <a:off x="-225113" y="301686"/>
              <a:ext cx="1508325" cy="1268332"/>
            </a:xfrm>
            <a:custGeom>
              <a:avLst/>
              <a:gdLst/>
              <a:ahLst/>
              <a:cxnLst/>
              <a:rect l="l" t="t" r="r" b="b"/>
              <a:pathLst>
                <a:path w="45295" h="38088" extrusionOk="0">
                  <a:moveTo>
                    <a:pt x="30867" y="1"/>
                  </a:moveTo>
                  <a:cubicBezTo>
                    <a:pt x="29369" y="1"/>
                    <a:pt x="23435" y="9789"/>
                    <a:pt x="20895" y="14514"/>
                  </a:cubicBezTo>
                  <a:cubicBezTo>
                    <a:pt x="20627" y="14693"/>
                    <a:pt x="20359" y="14901"/>
                    <a:pt x="20090" y="15110"/>
                  </a:cubicBezTo>
                  <a:lnTo>
                    <a:pt x="20031" y="15110"/>
                  </a:lnTo>
                  <a:cubicBezTo>
                    <a:pt x="18362" y="16361"/>
                    <a:pt x="16723" y="17702"/>
                    <a:pt x="15204" y="19133"/>
                  </a:cubicBezTo>
                  <a:cubicBezTo>
                    <a:pt x="14280" y="19967"/>
                    <a:pt x="13416" y="20831"/>
                    <a:pt x="12552" y="21695"/>
                  </a:cubicBezTo>
                  <a:cubicBezTo>
                    <a:pt x="14280" y="19430"/>
                    <a:pt x="16217" y="16361"/>
                    <a:pt x="17051" y="13292"/>
                  </a:cubicBezTo>
                  <a:cubicBezTo>
                    <a:pt x="18574" y="7539"/>
                    <a:pt x="17828" y="5256"/>
                    <a:pt x="16329" y="5256"/>
                  </a:cubicBezTo>
                  <a:cubicBezTo>
                    <a:pt x="16244" y="5256"/>
                    <a:pt x="16157" y="5263"/>
                    <a:pt x="16068" y="5277"/>
                  </a:cubicBezTo>
                  <a:cubicBezTo>
                    <a:pt x="14399" y="5515"/>
                    <a:pt x="10883" y="18566"/>
                    <a:pt x="9542" y="24913"/>
                  </a:cubicBezTo>
                  <a:cubicBezTo>
                    <a:pt x="7486" y="27237"/>
                    <a:pt x="5550" y="29651"/>
                    <a:pt x="3762" y="32154"/>
                  </a:cubicBezTo>
                  <a:cubicBezTo>
                    <a:pt x="5281" y="29263"/>
                    <a:pt x="6980" y="25330"/>
                    <a:pt x="7308" y="21576"/>
                  </a:cubicBezTo>
                  <a:cubicBezTo>
                    <a:pt x="7898" y="15138"/>
                    <a:pt x="6773" y="12636"/>
                    <a:pt x="5239" y="12636"/>
                  </a:cubicBezTo>
                  <a:cubicBezTo>
                    <a:pt x="5069" y="12636"/>
                    <a:pt x="4894" y="12667"/>
                    <a:pt x="4715" y="12726"/>
                  </a:cubicBezTo>
                  <a:cubicBezTo>
                    <a:pt x="2898" y="13322"/>
                    <a:pt x="1467" y="28518"/>
                    <a:pt x="1169" y="35997"/>
                  </a:cubicBezTo>
                  <a:cubicBezTo>
                    <a:pt x="782" y="36534"/>
                    <a:pt x="454" y="37100"/>
                    <a:pt x="127" y="37666"/>
                  </a:cubicBezTo>
                  <a:cubicBezTo>
                    <a:pt x="0" y="37877"/>
                    <a:pt x="187" y="38087"/>
                    <a:pt x="359" y="38087"/>
                  </a:cubicBezTo>
                  <a:cubicBezTo>
                    <a:pt x="431" y="38087"/>
                    <a:pt x="500" y="38051"/>
                    <a:pt x="544" y="37964"/>
                  </a:cubicBezTo>
                  <a:cubicBezTo>
                    <a:pt x="633" y="37815"/>
                    <a:pt x="723" y="37666"/>
                    <a:pt x="812" y="37517"/>
                  </a:cubicBezTo>
                  <a:cubicBezTo>
                    <a:pt x="8112" y="36176"/>
                    <a:pt x="23279" y="32452"/>
                    <a:pt x="23606" y="30604"/>
                  </a:cubicBezTo>
                  <a:cubicBezTo>
                    <a:pt x="23821" y="29393"/>
                    <a:pt x="22819" y="28489"/>
                    <a:pt x="20130" y="28489"/>
                  </a:cubicBezTo>
                  <a:cubicBezTo>
                    <a:pt x="18717" y="28489"/>
                    <a:pt x="16840" y="28738"/>
                    <a:pt x="14429" y="29323"/>
                  </a:cubicBezTo>
                  <a:cubicBezTo>
                    <a:pt x="8768" y="30664"/>
                    <a:pt x="3136" y="35193"/>
                    <a:pt x="1169" y="36921"/>
                  </a:cubicBezTo>
                  <a:cubicBezTo>
                    <a:pt x="2927" y="34090"/>
                    <a:pt x="4894" y="31379"/>
                    <a:pt x="6980" y="28787"/>
                  </a:cubicBezTo>
                  <a:cubicBezTo>
                    <a:pt x="7725" y="27863"/>
                    <a:pt x="8470" y="26969"/>
                    <a:pt x="9215" y="26105"/>
                  </a:cubicBezTo>
                  <a:cubicBezTo>
                    <a:pt x="15859" y="25986"/>
                    <a:pt x="29327" y="25002"/>
                    <a:pt x="29864" y="23453"/>
                  </a:cubicBezTo>
                  <a:cubicBezTo>
                    <a:pt x="30333" y="22124"/>
                    <a:pt x="28888" y="20933"/>
                    <a:pt x="24277" y="20933"/>
                  </a:cubicBezTo>
                  <a:cubicBezTo>
                    <a:pt x="23614" y="20933"/>
                    <a:pt x="22885" y="20957"/>
                    <a:pt x="22087" y="21010"/>
                  </a:cubicBezTo>
                  <a:cubicBezTo>
                    <a:pt x="17260" y="21337"/>
                    <a:pt x="12045" y="24109"/>
                    <a:pt x="9811" y="25420"/>
                  </a:cubicBezTo>
                  <a:cubicBezTo>
                    <a:pt x="13029" y="21665"/>
                    <a:pt x="16664" y="18268"/>
                    <a:pt x="20686" y="15319"/>
                  </a:cubicBezTo>
                  <a:cubicBezTo>
                    <a:pt x="25204" y="16460"/>
                    <a:pt x="33304" y="18136"/>
                    <a:pt x="36565" y="18136"/>
                  </a:cubicBezTo>
                  <a:cubicBezTo>
                    <a:pt x="37305" y="18136"/>
                    <a:pt x="37795" y="18050"/>
                    <a:pt x="37939" y="17851"/>
                  </a:cubicBezTo>
                  <a:cubicBezTo>
                    <a:pt x="38773" y="16689"/>
                    <a:pt x="37432" y="15199"/>
                    <a:pt x="32158" y="14067"/>
                  </a:cubicBezTo>
                  <a:cubicBezTo>
                    <a:pt x="31092" y="13847"/>
                    <a:pt x="29960" y="13759"/>
                    <a:pt x="28834" y="13759"/>
                  </a:cubicBezTo>
                  <a:cubicBezTo>
                    <a:pt x="25994" y="13759"/>
                    <a:pt x="23185" y="14317"/>
                    <a:pt x="21521" y="14723"/>
                  </a:cubicBezTo>
                  <a:cubicBezTo>
                    <a:pt x="22266" y="14216"/>
                    <a:pt x="23010" y="13710"/>
                    <a:pt x="23755" y="13263"/>
                  </a:cubicBezTo>
                  <a:cubicBezTo>
                    <a:pt x="25811" y="11981"/>
                    <a:pt x="27986" y="10938"/>
                    <a:pt x="30251" y="10104"/>
                  </a:cubicBezTo>
                  <a:cubicBezTo>
                    <a:pt x="35823" y="9508"/>
                    <a:pt x="44702" y="8138"/>
                    <a:pt x="45000" y="7005"/>
                  </a:cubicBezTo>
                  <a:cubicBezTo>
                    <a:pt x="45295" y="6009"/>
                    <a:pt x="44385" y="5237"/>
                    <a:pt x="41735" y="5237"/>
                  </a:cubicBezTo>
                  <a:cubicBezTo>
                    <a:pt x="40898" y="5237"/>
                    <a:pt x="39886" y="5314"/>
                    <a:pt x="38683" y="5486"/>
                  </a:cubicBezTo>
                  <a:cubicBezTo>
                    <a:pt x="33648" y="6171"/>
                    <a:pt x="28314" y="10283"/>
                    <a:pt x="28314" y="10283"/>
                  </a:cubicBezTo>
                  <a:lnTo>
                    <a:pt x="28344" y="10283"/>
                  </a:lnTo>
                  <a:cubicBezTo>
                    <a:pt x="27063" y="10849"/>
                    <a:pt x="25811" y="11445"/>
                    <a:pt x="24619" y="12130"/>
                  </a:cubicBezTo>
                  <a:cubicBezTo>
                    <a:pt x="26437" y="10730"/>
                    <a:pt x="28523" y="8823"/>
                    <a:pt x="29834" y="6707"/>
                  </a:cubicBezTo>
                  <a:cubicBezTo>
                    <a:pt x="32545" y="2178"/>
                    <a:pt x="32337" y="182"/>
                    <a:pt x="30907" y="3"/>
                  </a:cubicBezTo>
                  <a:cubicBezTo>
                    <a:pt x="30894" y="2"/>
                    <a:pt x="30881" y="1"/>
                    <a:pt x="30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 rot="10800000" flipH="1">
              <a:off x="1759455" y="420903"/>
              <a:ext cx="113943" cy="94536"/>
            </a:xfrm>
            <a:custGeom>
              <a:avLst/>
              <a:gdLst/>
              <a:ahLst/>
              <a:cxnLst/>
              <a:rect l="l" t="t" r="r" b="b"/>
              <a:pathLst>
                <a:path w="3423" h="2840" extrusionOk="0">
                  <a:moveTo>
                    <a:pt x="1669" y="0"/>
                  </a:moveTo>
                  <a:cubicBezTo>
                    <a:pt x="1587" y="0"/>
                    <a:pt x="1505" y="8"/>
                    <a:pt x="1430" y="22"/>
                  </a:cubicBezTo>
                  <a:cubicBezTo>
                    <a:pt x="954" y="112"/>
                    <a:pt x="566" y="380"/>
                    <a:pt x="328" y="797"/>
                  </a:cubicBezTo>
                  <a:cubicBezTo>
                    <a:pt x="0" y="1482"/>
                    <a:pt x="268" y="2525"/>
                    <a:pt x="1043" y="2764"/>
                  </a:cubicBezTo>
                  <a:cubicBezTo>
                    <a:pt x="1201" y="2815"/>
                    <a:pt x="1386" y="2840"/>
                    <a:pt x="1581" y="2840"/>
                  </a:cubicBezTo>
                  <a:cubicBezTo>
                    <a:pt x="2413" y="2840"/>
                    <a:pt x="3423" y="2381"/>
                    <a:pt x="3278" y="1512"/>
                  </a:cubicBezTo>
                  <a:cubicBezTo>
                    <a:pt x="3218" y="1095"/>
                    <a:pt x="3069" y="738"/>
                    <a:pt x="2801" y="440"/>
                  </a:cubicBezTo>
                  <a:cubicBezTo>
                    <a:pt x="2563" y="201"/>
                    <a:pt x="2235" y="52"/>
                    <a:pt x="1907" y="22"/>
                  </a:cubicBezTo>
                  <a:cubicBezTo>
                    <a:pt x="1833" y="8"/>
                    <a:pt x="1751" y="0"/>
                    <a:pt x="16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 rot="10800000" flipH="1">
              <a:off x="5815798" y="4743994"/>
              <a:ext cx="103225" cy="85382"/>
            </a:xfrm>
            <a:custGeom>
              <a:avLst/>
              <a:gdLst/>
              <a:ahLst/>
              <a:cxnLst/>
              <a:rect l="l" t="t" r="r" b="b"/>
              <a:pathLst>
                <a:path w="3101" h="2565" extrusionOk="0">
                  <a:moveTo>
                    <a:pt x="1531" y="1"/>
                  </a:moveTo>
                  <a:cubicBezTo>
                    <a:pt x="1460" y="1"/>
                    <a:pt x="1386" y="8"/>
                    <a:pt x="1311" y="23"/>
                  </a:cubicBezTo>
                  <a:cubicBezTo>
                    <a:pt x="894" y="83"/>
                    <a:pt x="507" y="351"/>
                    <a:pt x="298" y="738"/>
                  </a:cubicBezTo>
                  <a:cubicBezTo>
                    <a:pt x="0" y="1334"/>
                    <a:pt x="239" y="2287"/>
                    <a:pt x="954" y="2496"/>
                  </a:cubicBezTo>
                  <a:cubicBezTo>
                    <a:pt x="1096" y="2542"/>
                    <a:pt x="1264" y="2564"/>
                    <a:pt x="1441" y="2564"/>
                  </a:cubicBezTo>
                  <a:cubicBezTo>
                    <a:pt x="2188" y="2564"/>
                    <a:pt x="3100" y="2159"/>
                    <a:pt x="2980" y="1364"/>
                  </a:cubicBezTo>
                  <a:cubicBezTo>
                    <a:pt x="2950" y="1006"/>
                    <a:pt x="2801" y="649"/>
                    <a:pt x="2563" y="381"/>
                  </a:cubicBezTo>
                  <a:cubicBezTo>
                    <a:pt x="2324" y="172"/>
                    <a:pt x="2056" y="53"/>
                    <a:pt x="1728" y="23"/>
                  </a:cubicBezTo>
                  <a:cubicBezTo>
                    <a:pt x="1669" y="8"/>
                    <a:pt x="1602" y="1"/>
                    <a:pt x="15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" name="Google Shape;53;p2"/>
          <p:cNvGrpSpPr/>
          <p:nvPr/>
        </p:nvGrpSpPr>
        <p:grpSpPr>
          <a:xfrm rot="2996445">
            <a:off x="2642858" y="-292541"/>
            <a:ext cx="740371" cy="757532"/>
            <a:chOff x="4391775" y="4244400"/>
            <a:chExt cx="715125" cy="731700"/>
          </a:xfrm>
        </p:grpSpPr>
        <p:sp>
          <p:nvSpPr>
            <p:cNvPr id="54" name="Google Shape;54;p2"/>
            <p:cNvSpPr/>
            <p:nvPr/>
          </p:nvSpPr>
          <p:spPr>
            <a:xfrm>
              <a:off x="4391775" y="4244400"/>
              <a:ext cx="715125" cy="731700"/>
            </a:xfrm>
            <a:custGeom>
              <a:avLst/>
              <a:gdLst/>
              <a:ahLst/>
              <a:cxnLst/>
              <a:rect l="l" t="t" r="r" b="b"/>
              <a:pathLst>
                <a:path w="28605" h="29268" extrusionOk="0">
                  <a:moveTo>
                    <a:pt x="15770" y="550"/>
                  </a:moveTo>
                  <a:cubicBezTo>
                    <a:pt x="16901" y="550"/>
                    <a:pt x="18030" y="688"/>
                    <a:pt x="19130" y="988"/>
                  </a:cubicBezTo>
                  <a:cubicBezTo>
                    <a:pt x="27056" y="3134"/>
                    <a:pt x="28605" y="12907"/>
                    <a:pt x="26758" y="19820"/>
                  </a:cubicBezTo>
                  <a:cubicBezTo>
                    <a:pt x="26311" y="21548"/>
                    <a:pt x="25625" y="23217"/>
                    <a:pt x="24731" y="24766"/>
                  </a:cubicBezTo>
                  <a:cubicBezTo>
                    <a:pt x="24106" y="25809"/>
                    <a:pt x="23331" y="26912"/>
                    <a:pt x="22288" y="27597"/>
                  </a:cubicBezTo>
                  <a:cubicBezTo>
                    <a:pt x="21692" y="27954"/>
                    <a:pt x="21007" y="28163"/>
                    <a:pt x="20292" y="28252"/>
                  </a:cubicBezTo>
                  <a:cubicBezTo>
                    <a:pt x="19308" y="28431"/>
                    <a:pt x="18355" y="28550"/>
                    <a:pt x="17372" y="28640"/>
                  </a:cubicBezTo>
                  <a:cubicBezTo>
                    <a:pt x="16627" y="28703"/>
                    <a:pt x="15862" y="28738"/>
                    <a:pt x="15089" y="28738"/>
                  </a:cubicBezTo>
                  <a:cubicBezTo>
                    <a:pt x="10415" y="28738"/>
                    <a:pt x="5434" y="27452"/>
                    <a:pt x="2801" y="23336"/>
                  </a:cubicBezTo>
                  <a:cubicBezTo>
                    <a:pt x="2364" y="22665"/>
                    <a:pt x="2012" y="21966"/>
                    <a:pt x="1746" y="21239"/>
                  </a:cubicBezTo>
                  <a:lnTo>
                    <a:pt x="1746" y="21239"/>
                  </a:lnTo>
                  <a:cubicBezTo>
                    <a:pt x="1307" y="19763"/>
                    <a:pt x="1072" y="18286"/>
                    <a:pt x="983" y="16751"/>
                  </a:cubicBezTo>
                  <a:cubicBezTo>
                    <a:pt x="745" y="13682"/>
                    <a:pt x="1103" y="10464"/>
                    <a:pt x="2622" y="7752"/>
                  </a:cubicBezTo>
                  <a:cubicBezTo>
                    <a:pt x="4231" y="4832"/>
                    <a:pt x="7151" y="2806"/>
                    <a:pt x="10191" y="1614"/>
                  </a:cubicBezTo>
                  <a:cubicBezTo>
                    <a:pt x="11966" y="942"/>
                    <a:pt x="13870" y="550"/>
                    <a:pt x="15770" y="550"/>
                  </a:cubicBezTo>
                  <a:close/>
                  <a:moveTo>
                    <a:pt x="15687" y="0"/>
                  </a:moveTo>
                  <a:cubicBezTo>
                    <a:pt x="14592" y="0"/>
                    <a:pt x="13493" y="128"/>
                    <a:pt x="12425" y="363"/>
                  </a:cubicBezTo>
                  <a:cubicBezTo>
                    <a:pt x="9267" y="1078"/>
                    <a:pt x="6049" y="2746"/>
                    <a:pt x="3874" y="5190"/>
                  </a:cubicBezTo>
                  <a:cubicBezTo>
                    <a:pt x="119" y="9391"/>
                    <a:pt x="0" y="15827"/>
                    <a:pt x="1401" y="20982"/>
                  </a:cubicBezTo>
                  <a:cubicBezTo>
                    <a:pt x="1430" y="21101"/>
                    <a:pt x="1460" y="21220"/>
                    <a:pt x="1490" y="21340"/>
                  </a:cubicBezTo>
                  <a:cubicBezTo>
                    <a:pt x="1505" y="21394"/>
                    <a:pt x="1525" y="21439"/>
                    <a:pt x="1548" y="21472"/>
                  </a:cubicBezTo>
                  <a:lnTo>
                    <a:pt x="1548" y="21472"/>
                  </a:lnTo>
                  <a:cubicBezTo>
                    <a:pt x="2629" y="24299"/>
                    <a:pt x="4762" y="26594"/>
                    <a:pt x="7509" y="27805"/>
                  </a:cubicBezTo>
                  <a:cubicBezTo>
                    <a:pt x="9968" y="28920"/>
                    <a:pt x="12700" y="29267"/>
                    <a:pt x="15365" y="29267"/>
                  </a:cubicBezTo>
                  <a:cubicBezTo>
                    <a:pt x="15478" y="29267"/>
                    <a:pt x="15591" y="29267"/>
                    <a:pt x="15703" y="29265"/>
                  </a:cubicBezTo>
                  <a:cubicBezTo>
                    <a:pt x="17699" y="29265"/>
                    <a:pt x="19696" y="28997"/>
                    <a:pt x="21603" y="28521"/>
                  </a:cubicBezTo>
                  <a:cubicBezTo>
                    <a:pt x="22586" y="28252"/>
                    <a:pt x="23361" y="27478"/>
                    <a:pt x="23957" y="26703"/>
                  </a:cubicBezTo>
                  <a:cubicBezTo>
                    <a:pt x="24970" y="25392"/>
                    <a:pt x="25774" y="23932"/>
                    <a:pt x="26340" y="22353"/>
                  </a:cubicBezTo>
                  <a:cubicBezTo>
                    <a:pt x="27920" y="18270"/>
                    <a:pt x="28218" y="13771"/>
                    <a:pt x="27145" y="9510"/>
                  </a:cubicBezTo>
                  <a:cubicBezTo>
                    <a:pt x="26281" y="6143"/>
                    <a:pt x="24463" y="3015"/>
                    <a:pt x="21335" y="1346"/>
                  </a:cubicBezTo>
                  <a:cubicBezTo>
                    <a:pt x="19595" y="409"/>
                    <a:pt x="17647" y="0"/>
                    <a:pt x="156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434225" y="4314550"/>
              <a:ext cx="592225" cy="558725"/>
            </a:xfrm>
            <a:custGeom>
              <a:avLst/>
              <a:gdLst/>
              <a:ahLst/>
              <a:cxnLst/>
              <a:rect l="l" t="t" r="r" b="b"/>
              <a:pathLst>
                <a:path w="23689" h="22349" extrusionOk="0">
                  <a:moveTo>
                    <a:pt x="12524" y="547"/>
                  </a:moveTo>
                  <a:cubicBezTo>
                    <a:pt x="12794" y="547"/>
                    <a:pt x="13064" y="585"/>
                    <a:pt x="13320" y="656"/>
                  </a:cubicBezTo>
                  <a:cubicBezTo>
                    <a:pt x="13916" y="864"/>
                    <a:pt x="14512" y="1073"/>
                    <a:pt x="15108" y="1341"/>
                  </a:cubicBezTo>
                  <a:cubicBezTo>
                    <a:pt x="18773" y="2980"/>
                    <a:pt x="22914" y="6019"/>
                    <a:pt x="23093" y="10429"/>
                  </a:cubicBezTo>
                  <a:cubicBezTo>
                    <a:pt x="23122" y="11027"/>
                    <a:pt x="23068" y="11653"/>
                    <a:pt x="22959" y="12253"/>
                  </a:cubicBezTo>
                  <a:lnTo>
                    <a:pt x="22959" y="12253"/>
                  </a:lnTo>
                  <a:cubicBezTo>
                    <a:pt x="22942" y="12268"/>
                    <a:pt x="22927" y="12294"/>
                    <a:pt x="22914" y="12336"/>
                  </a:cubicBezTo>
                  <a:cubicBezTo>
                    <a:pt x="22646" y="13349"/>
                    <a:pt x="22259" y="14302"/>
                    <a:pt x="21782" y="15226"/>
                  </a:cubicBezTo>
                  <a:cubicBezTo>
                    <a:pt x="20888" y="17193"/>
                    <a:pt x="19517" y="18861"/>
                    <a:pt x="17789" y="20172"/>
                  </a:cubicBezTo>
                  <a:cubicBezTo>
                    <a:pt x="16182" y="21320"/>
                    <a:pt x="14240" y="21778"/>
                    <a:pt x="12274" y="21778"/>
                  </a:cubicBezTo>
                  <a:cubicBezTo>
                    <a:pt x="11688" y="21778"/>
                    <a:pt x="11100" y="21737"/>
                    <a:pt x="10519" y="21662"/>
                  </a:cubicBezTo>
                  <a:cubicBezTo>
                    <a:pt x="8016" y="21305"/>
                    <a:pt x="5602" y="20262"/>
                    <a:pt x="3934" y="18385"/>
                  </a:cubicBezTo>
                  <a:cubicBezTo>
                    <a:pt x="1" y="14004"/>
                    <a:pt x="2861" y="7449"/>
                    <a:pt x="6526" y="3874"/>
                  </a:cubicBezTo>
                  <a:cubicBezTo>
                    <a:pt x="7956" y="2503"/>
                    <a:pt x="9714" y="1192"/>
                    <a:pt x="11651" y="685"/>
                  </a:cubicBezTo>
                  <a:cubicBezTo>
                    <a:pt x="11931" y="592"/>
                    <a:pt x="12228" y="547"/>
                    <a:pt x="12524" y="547"/>
                  </a:cubicBezTo>
                  <a:close/>
                  <a:moveTo>
                    <a:pt x="12634" y="0"/>
                  </a:moveTo>
                  <a:cubicBezTo>
                    <a:pt x="11889" y="0"/>
                    <a:pt x="11145" y="179"/>
                    <a:pt x="10459" y="536"/>
                  </a:cubicBezTo>
                  <a:cubicBezTo>
                    <a:pt x="9506" y="954"/>
                    <a:pt x="8612" y="1490"/>
                    <a:pt x="7778" y="2145"/>
                  </a:cubicBezTo>
                  <a:cubicBezTo>
                    <a:pt x="5573" y="3814"/>
                    <a:pt x="3844" y="6019"/>
                    <a:pt x="2772" y="8552"/>
                  </a:cubicBezTo>
                  <a:cubicBezTo>
                    <a:pt x="1699" y="11144"/>
                    <a:pt x="1282" y="14124"/>
                    <a:pt x="2474" y="16776"/>
                  </a:cubicBezTo>
                  <a:cubicBezTo>
                    <a:pt x="3546" y="19070"/>
                    <a:pt x="5662" y="20709"/>
                    <a:pt x="8016" y="21543"/>
                  </a:cubicBezTo>
                  <a:cubicBezTo>
                    <a:pt x="9374" y="22056"/>
                    <a:pt x="10907" y="22349"/>
                    <a:pt x="12430" y="22349"/>
                  </a:cubicBezTo>
                  <a:cubicBezTo>
                    <a:pt x="13648" y="22349"/>
                    <a:pt x="14860" y="22162"/>
                    <a:pt x="15972" y="21752"/>
                  </a:cubicBezTo>
                  <a:cubicBezTo>
                    <a:pt x="19696" y="20381"/>
                    <a:pt x="22080" y="16567"/>
                    <a:pt x="23153" y="12932"/>
                  </a:cubicBezTo>
                  <a:cubicBezTo>
                    <a:pt x="23182" y="12842"/>
                    <a:pt x="23212" y="12753"/>
                    <a:pt x="23212" y="12664"/>
                  </a:cubicBezTo>
                  <a:cubicBezTo>
                    <a:pt x="23689" y="10280"/>
                    <a:pt x="23123" y="7807"/>
                    <a:pt x="21693" y="5840"/>
                  </a:cubicBezTo>
                  <a:cubicBezTo>
                    <a:pt x="20352" y="4082"/>
                    <a:pt x="18624" y="2622"/>
                    <a:pt x="16627" y="1609"/>
                  </a:cubicBezTo>
                  <a:cubicBezTo>
                    <a:pt x="15852" y="1162"/>
                    <a:pt x="15048" y="805"/>
                    <a:pt x="14214" y="477"/>
                  </a:cubicBezTo>
                  <a:cubicBezTo>
                    <a:pt x="13737" y="238"/>
                    <a:pt x="13201" y="89"/>
                    <a:pt x="12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566075" y="4418825"/>
              <a:ext cx="377700" cy="387475"/>
            </a:xfrm>
            <a:custGeom>
              <a:avLst/>
              <a:gdLst/>
              <a:ahLst/>
              <a:cxnLst/>
              <a:rect l="l" t="t" r="r" b="b"/>
              <a:pathLst>
                <a:path w="15108" h="15499" extrusionOk="0">
                  <a:moveTo>
                    <a:pt x="7661" y="581"/>
                  </a:moveTo>
                  <a:cubicBezTo>
                    <a:pt x="9320" y="581"/>
                    <a:pt x="10910" y="1118"/>
                    <a:pt x="12128" y="2533"/>
                  </a:cubicBezTo>
                  <a:cubicBezTo>
                    <a:pt x="12575" y="3219"/>
                    <a:pt x="12992" y="3934"/>
                    <a:pt x="13290" y="4708"/>
                  </a:cubicBezTo>
                  <a:cubicBezTo>
                    <a:pt x="13945" y="6258"/>
                    <a:pt x="14273" y="8016"/>
                    <a:pt x="13767" y="9655"/>
                  </a:cubicBezTo>
                  <a:cubicBezTo>
                    <a:pt x="12900" y="12505"/>
                    <a:pt x="9807" y="14962"/>
                    <a:pt x="6796" y="14962"/>
                  </a:cubicBezTo>
                  <a:cubicBezTo>
                    <a:pt x="6596" y="14962"/>
                    <a:pt x="6397" y="14951"/>
                    <a:pt x="6198" y="14929"/>
                  </a:cubicBezTo>
                  <a:cubicBezTo>
                    <a:pt x="2414" y="14512"/>
                    <a:pt x="448" y="10251"/>
                    <a:pt x="328" y="6884"/>
                  </a:cubicBezTo>
                  <a:cubicBezTo>
                    <a:pt x="269" y="5662"/>
                    <a:pt x="388" y="4262"/>
                    <a:pt x="984" y="3189"/>
                  </a:cubicBezTo>
                  <a:cubicBezTo>
                    <a:pt x="1371" y="2474"/>
                    <a:pt x="2265" y="2116"/>
                    <a:pt x="2980" y="1759"/>
                  </a:cubicBezTo>
                  <a:cubicBezTo>
                    <a:pt x="4423" y="1073"/>
                    <a:pt x="6073" y="581"/>
                    <a:pt x="7661" y="581"/>
                  </a:cubicBezTo>
                  <a:close/>
                  <a:moveTo>
                    <a:pt x="7748" y="1"/>
                  </a:moveTo>
                  <a:cubicBezTo>
                    <a:pt x="6198" y="30"/>
                    <a:pt x="4708" y="358"/>
                    <a:pt x="3338" y="1014"/>
                  </a:cubicBezTo>
                  <a:cubicBezTo>
                    <a:pt x="2802" y="1222"/>
                    <a:pt x="2295" y="1490"/>
                    <a:pt x="1788" y="1788"/>
                  </a:cubicBezTo>
                  <a:cubicBezTo>
                    <a:pt x="1461" y="1937"/>
                    <a:pt x="1163" y="2176"/>
                    <a:pt x="924" y="2474"/>
                  </a:cubicBezTo>
                  <a:cubicBezTo>
                    <a:pt x="179" y="3457"/>
                    <a:pt x="60" y="4917"/>
                    <a:pt x="30" y="6079"/>
                  </a:cubicBezTo>
                  <a:cubicBezTo>
                    <a:pt x="1" y="7956"/>
                    <a:pt x="418" y="9774"/>
                    <a:pt x="1252" y="11442"/>
                  </a:cubicBezTo>
                  <a:cubicBezTo>
                    <a:pt x="2116" y="13111"/>
                    <a:pt x="3397" y="14631"/>
                    <a:pt x="5215" y="15227"/>
                  </a:cubicBezTo>
                  <a:cubicBezTo>
                    <a:pt x="5779" y="15413"/>
                    <a:pt x="6351" y="15499"/>
                    <a:pt x="6921" y="15499"/>
                  </a:cubicBezTo>
                  <a:cubicBezTo>
                    <a:pt x="9727" y="15499"/>
                    <a:pt x="12464" y="13417"/>
                    <a:pt x="13677" y="10966"/>
                  </a:cubicBezTo>
                  <a:cubicBezTo>
                    <a:pt x="15107" y="8135"/>
                    <a:pt x="14005" y="4531"/>
                    <a:pt x="12218" y="2117"/>
                  </a:cubicBezTo>
                  <a:lnTo>
                    <a:pt x="12218" y="2117"/>
                  </a:lnTo>
                  <a:cubicBezTo>
                    <a:pt x="12218" y="2117"/>
                    <a:pt x="12218" y="2117"/>
                    <a:pt x="12217" y="2116"/>
                  </a:cubicBezTo>
                  <a:lnTo>
                    <a:pt x="12217" y="2116"/>
                  </a:lnTo>
                  <a:cubicBezTo>
                    <a:pt x="12217" y="2116"/>
                    <a:pt x="12217" y="2116"/>
                    <a:pt x="12217" y="2116"/>
                  </a:cubicBezTo>
                  <a:cubicBezTo>
                    <a:pt x="12208" y="2104"/>
                    <a:pt x="12199" y="2094"/>
                    <a:pt x="12191" y="2085"/>
                  </a:cubicBezTo>
                  <a:lnTo>
                    <a:pt x="12191" y="2085"/>
                  </a:lnTo>
                  <a:cubicBezTo>
                    <a:pt x="11060" y="764"/>
                    <a:pt x="9433" y="30"/>
                    <a:pt x="77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7" name="Google Shape;407;p11"/>
          <p:cNvGrpSpPr/>
          <p:nvPr/>
        </p:nvGrpSpPr>
        <p:grpSpPr>
          <a:xfrm>
            <a:off x="-1086612" y="-696684"/>
            <a:ext cx="10907194" cy="6470981"/>
            <a:chOff x="-1086612" y="-696684"/>
            <a:chExt cx="10907194" cy="6470981"/>
          </a:xfrm>
        </p:grpSpPr>
        <p:sp>
          <p:nvSpPr>
            <p:cNvPr id="408" name="Google Shape;408;p11"/>
            <p:cNvSpPr/>
            <p:nvPr/>
          </p:nvSpPr>
          <p:spPr>
            <a:xfrm rot="-269979">
              <a:off x="-390097" y="1085523"/>
              <a:ext cx="1508330" cy="1268336"/>
            </a:xfrm>
            <a:custGeom>
              <a:avLst/>
              <a:gdLst/>
              <a:ahLst/>
              <a:cxnLst/>
              <a:rect l="l" t="t" r="r" b="b"/>
              <a:pathLst>
                <a:path w="45295" h="38088" extrusionOk="0">
                  <a:moveTo>
                    <a:pt x="30867" y="1"/>
                  </a:moveTo>
                  <a:cubicBezTo>
                    <a:pt x="29369" y="1"/>
                    <a:pt x="23435" y="9789"/>
                    <a:pt x="20895" y="14514"/>
                  </a:cubicBezTo>
                  <a:cubicBezTo>
                    <a:pt x="20627" y="14693"/>
                    <a:pt x="20359" y="14901"/>
                    <a:pt x="20090" y="15110"/>
                  </a:cubicBezTo>
                  <a:lnTo>
                    <a:pt x="20031" y="15110"/>
                  </a:lnTo>
                  <a:cubicBezTo>
                    <a:pt x="18362" y="16361"/>
                    <a:pt x="16723" y="17702"/>
                    <a:pt x="15204" y="19133"/>
                  </a:cubicBezTo>
                  <a:cubicBezTo>
                    <a:pt x="14280" y="19967"/>
                    <a:pt x="13416" y="20831"/>
                    <a:pt x="12552" y="21695"/>
                  </a:cubicBezTo>
                  <a:cubicBezTo>
                    <a:pt x="14280" y="19430"/>
                    <a:pt x="16217" y="16361"/>
                    <a:pt x="17051" y="13292"/>
                  </a:cubicBezTo>
                  <a:cubicBezTo>
                    <a:pt x="18574" y="7539"/>
                    <a:pt x="17828" y="5256"/>
                    <a:pt x="16329" y="5256"/>
                  </a:cubicBezTo>
                  <a:cubicBezTo>
                    <a:pt x="16244" y="5256"/>
                    <a:pt x="16157" y="5263"/>
                    <a:pt x="16068" y="5277"/>
                  </a:cubicBezTo>
                  <a:cubicBezTo>
                    <a:pt x="14399" y="5515"/>
                    <a:pt x="10883" y="18566"/>
                    <a:pt x="9542" y="24913"/>
                  </a:cubicBezTo>
                  <a:cubicBezTo>
                    <a:pt x="7486" y="27237"/>
                    <a:pt x="5550" y="29651"/>
                    <a:pt x="3762" y="32154"/>
                  </a:cubicBezTo>
                  <a:cubicBezTo>
                    <a:pt x="5281" y="29263"/>
                    <a:pt x="6980" y="25330"/>
                    <a:pt x="7308" y="21576"/>
                  </a:cubicBezTo>
                  <a:cubicBezTo>
                    <a:pt x="7898" y="15138"/>
                    <a:pt x="6773" y="12636"/>
                    <a:pt x="5239" y="12636"/>
                  </a:cubicBezTo>
                  <a:cubicBezTo>
                    <a:pt x="5069" y="12636"/>
                    <a:pt x="4894" y="12667"/>
                    <a:pt x="4715" y="12726"/>
                  </a:cubicBezTo>
                  <a:cubicBezTo>
                    <a:pt x="2898" y="13322"/>
                    <a:pt x="1467" y="28518"/>
                    <a:pt x="1169" y="35997"/>
                  </a:cubicBezTo>
                  <a:cubicBezTo>
                    <a:pt x="782" y="36534"/>
                    <a:pt x="454" y="37100"/>
                    <a:pt x="127" y="37666"/>
                  </a:cubicBezTo>
                  <a:cubicBezTo>
                    <a:pt x="0" y="37877"/>
                    <a:pt x="187" y="38087"/>
                    <a:pt x="359" y="38087"/>
                  </a:cubicBezTo>
                  <a:cubicBezTo>
                    <a:pt x="431" y="38087"/>
                    <a:pt x="500" y="38051"/>
                    <a:pt x="544" y="37964"/>
                  </a:cubicBezTo>
                  <a:cubicBezTo>
                    <a:pt x="633" y="37815"/>
                    <a:pt x="723" y="37666"/>
                    <a:pt x="812" y="37517"/>
                  </a:cubicBezTo>
                  <a:cubicBezTo>
                    <a:pt x="8112" y="36176"/>
                    <a:pt x="23279" y="32452"/>
                    <a:pt x="23606" y="30604"/>
                  </a:cubicBezTo>
                  <a:cubicBezTo>
                    <a:pt x="23821" y="29393"/>
                    <a:pt x="22819" y="28489"/>
                    <a:pt x="20130" y="28489"/>
                  </a:cubicBezTo>
                  <a:cubicBezTo>
                    <a:pt x="18717" y="28489"/>
                    <a:pt x="16840" y="28738"/>
                    <a:pt x="14429" y="29323"/>
                  </a:cubicBezTo>
                  <a:cubicBezTo>
                    <a:pt x="8768" y="30664"/>
                    <a:pt x="3136" y="35193"/>
                    <a:pt x="1169" y="36921"/>
                  </a:cubicBezTo>
                  <a:cubicBezTo>
                    <a:pt x="2927" y="34090"/>
                    <a:pt x="4894" y="31379"/>
                    <a:pt x="6980" y="28787"/>
                  </a:cubicBezTo>
                  <a:cubicBezTo>
                    <a:pt x="7725" y="27863"/>
                    <a:pt x="8470" y="26969"/>
                    <a:pt x="9215" y="26105"/>
                  </a:cubicBezTo>
                  <a:cubicBezTo>
                    <a:pt x="15859" y="25986"/>
                    <a:pt x="29327" y="25002"/>
                    <a:pt x="29864" y="23453"/>
                  </a:cubicBezTo>
                  <a:cubicBezTo>
                    <a:pt x="30333" y="22124"/>
                    <a:pt x="28888" y="20933"/>
                    <a:pt x="24277" y="20933"/>
                  </a:cubicBezTo>
                  <a:cubicBezTo>
                    <a:pt x="23614" y="20933"/>
                    <a:pt x="22885" y="20957"/>
                    <a:pt x="22087" y="21010"/>
                  </a:cubicBezTo>
                  <a:cubicBezTo>
                    <a:pt x="17260" y="21337"/>
                    <a:pt x="12045" y="24109"/>
                    <a:pt x="9811" y="25420"/>
                  </a:cubicBezTo>
                  <a:cubicBezTo>
                    <a:pt x="13029" y="21665"/>
                    <a:pt x="16664" y="18268"/>
                    <a:pt x="20686" y="15319"/>
                  </a:cubicBezTo>
                  <a:cubicBezTo>
                    <a:pt x="25204" y="16460"/>
                    <a:pt x="33304" y="18136"/>
                    <a:pt x="36565" y="18136"/>
                  </a:cubicBezTo>
                  <a:cubicBezTo>
                    <a:pt x="37305" y="18136"/>
                    <a:pt x="37795" y="18050"/>
                    <a:pt x="37939" y="17851"/>
                  </a:cubicBezTo>
                  <a:cubicBezTo>
                    <a:pt x="38773" y="16689"/>
                    <a:pt x="37432" y="15199"/>
                    <a:pt x="32158" y="14067"/>
                  </a:cubicBezTo>
                  <a:cubicBezTo>
                    <a:pt x="31092" y="13847"/>
                    <a:pt x="29960" y="13759"/>
                    <a:pt x="28834" y="13759"/>
                  </a:cubicBezTo>
                  <a:cubicBezTo>
                    <a:pt x="25994" y="13759"/>
                    <a:pt x="23185" y="14317"/>
                    <a:pt x="21521" y="14723"/>
                  </a:cubicBezTo>
                  <a:cubicBezTo>
                    <a:pt x="22266" y="14216"/>
                    <a:pt x="23010" y="13710"/>
                    <a:pt x="23755" y="13263"/>
                  </a:cubicBezTo>
                  <a:cubicBezTo>
                    <a:pt x="25811" y="11981"/>
                    <a:pt x="27986" y="10938"/>
                    <a:pt x="30251" y="10104"/>
                  </a:cubicBezTo>
                  <a:cubicBezTo>
                    <a:pt x="35823" y="9508"/>
                    <a:pt x="44702" y="8138"/>
                    <a:pt x="45000" y="7005"/>
                  </a:cubicBezTo>
                  <a:cubicBezTo>
                    <a:pt x="45295" y="6009"/>
                    <a:pt x="44385" y="5237"/>
                    <a:pt x="41735" y="5237"/>
                  </a:cubicBezTo>
                  <a:cubicBezTo>
                    <a:pt x="40898" y="5237"/>
                    <a:pt x="39886" y="5314"/>
                    <a:pt x="38683" y="5486"/>
                  </a:cubicBezTo>
                  <a:cubicBezTo>
                    <a:pt x="33648" y="6171"/>
                    <a:pt x="28314" y="10283"/>
                    <a:pt x="28314" y="10283"/>
                  </a:cubicBezTo>
                  <a:lnTo>
                    <a:pt x="28344" y="10283"/>
                  </a:lnTo>
                  <a:cubicBezTo>
                    <a:pt x="27063" y="10849"/>
                    <a:pt x="25811" y="11445"/>
                    <a:pt x="24619" y="12130"/>
                  </a:cubicBezTo>
                  <a:cubicBezTo>
                    <a:pt x="26437" y="10730"/>
                    <a:pt x="28523" y="8823"/>
                    <a:pt x="29834" y="6707"/>
                  </a:cubicBezTo>
                  <a:cubicBezTo>
                    <a:pt x="32545" y="2178"/>
                    <a:pt x="32337" y="182"/>
                    <a:pt x="30907" y="3"/>
                  </a:cubicBezTo>
                  <a:cubicBezTo>
                    <a:pt x="30894" y="2"/>
                    <a:pt x="30881" y="1"/>
                    <a:pt x="30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 rot="10800000">
              <a:off x="4680575" y="-96623"/>
              <a:ext cx="1508210" cy="1268235"/>
            </a:xfrm>
            <a:custGeom>
              <a:avLst/>
              <a:gdLst/>
              <a:ahLst/>
              <a:cxnLst/>
              <a:rect l="l" t="t" r="r" b="b"/>
              <a:pathLst>
                <a:path w="45295" h="38088" extrusionOk="0">
                  <a:moveTo>
                    <a:pt x="30867" y="1"/>
                  </a:moveTo>
                  <a:cubicBezTo>
                    <a:pt x="29369" y="1"/>
                    <a:pt x="23435" y="9789"/>
                    <a:pt x="20895" y="14514"/>
                  </a:cubicBezTo>
                  <a:cubicBezTo>
                    <a:pt x="20627" y="14693"/>
                    <a:pt x="20359" y="14901"/>
                    <a:pt x="20090" y="15110"/>
                  </a:cubicBezTo>
                  <a:lnTo>
                    <a:pt x="20031" y="15110"/>
                  </a:lnTo>
                  <a:cubicBezTo>
                    <a:pt x="18362" y="16361"/>
                    <a:pt x="16723" y="17702"/>
                    <a:pt x="15204" y="19133"/>
                  </a:cubicBezTo>
                  <a:cubicBezTo>
                    <a:pt x="14280" y="19967"/>
                    <a:pt x="13416" y="20831"/>
                    <a:pt x="12552" y="21695"/>
                  </a:cubicBezTo>
                  <a:cubicBezTo>
                    <a:pt x="14280" y="19430"/>
                    <a:pt x="16217" y="16361"/>
                    <a:pt x="17051" y="13292"/>
                  </a:cubicBezTo>
                  <a:cubicBezTo>
                    <a:pt x="18574" y="7539"/>
                    <a:pt x="17828" y="5256"/>
                    <a:pt x="16329" y="5256"/>
                  </a:cubicBezTo>
                  <a:cubicBezTo>
                    <a:pt x="16244" y="5256"/>
                    <a:pt x="16157" y="5263"/>
                    <a:pt x="16068" y="5277"/>
                  </a:cubicBezTo>
                  <a:cubicBezTo>
                    <a:pt x="14399" y="5515"/>
                    <a:pt x="10883" y="18566"/>
                    <a:pt x="9542" y="24913"/>
                  </a:cubicBezTo>
                  <a:cubicBezTo>
                    <a:pt x="7486" y="27237"/>
                    <a:pt x="5550" y="29651"/>
                    <a:pt x="3762" y="32154"/>
                  </a:cubicBezTo>
                  <a:cubicBezTo>
                    <a:pt x="5281" y="29263"/>
                    <a:pt x="6980" y="25330"/>
                    <a:pt x="7308" y="21576"/>
                  </a:cubicBezTo>
                  <a:cubicBezTo>
                    <a:pt x="7898" y="15138"/>
                    <a:pt x="6773" y="12636"/>
                    <a:pt x="5239" y="12636"/>
                  </a:cubicBezTo>
                  <a:cubicBezTo>
                    <a:pt x="5069" y="12636"/>
                    <a:pt x="4894" y="12667"/>
                    <a:pt x="4715" y="12726"/>
                  </a:cubicBezTo>
                  <a:cubicBezTo>
                    <a:pt x="2898" y="13322"/>
                    <a:pt x="1467" y="28518"/>
                    <a:pt x="1169" y="35997"/>
                  </a:cubicBezTo>
                  <a:cubicBezTo>
                    <a:pt x="782" y="36534"/>
                    <a:pt x="454" y="37100"/>
                    <a:pt x="127" y="37666"/>
                  </a:cubicBezTo>
                  <a:cubicBezTo>
                    <a:pt x="0" y="37877"/>
                    <a:pt x="187" y="38087"/>
                    <a:pt x="359" y="38087"/>
                  </a:cubicBezTo>
                  <a:cubicBezTo>
                    <a:pt x="431" y="38087"/>
                    <a:pt x="500" y="38051"/>
                    <a:pt x="544" y="37964"/>
                  </a:cubicBezTo>
                  <a:cubicBezTo>
                    <a:pt x="633" y="37815"/>
                    <a:pt x="723" y="37666"/>
                    <a:pt x="812" y="37517"/>
                  </a:cubicBezTo>
                  <a:cubicBezTo>
                    <a:pt x="8112" y="36176"/>
                    <a:pt x="23279" y="32452"/>
                    <a:pt x="23606" y="30604"/>
                  </a:cubicBezTo>
                  <a:cubicBezTo>
                    <a:pt x="23821" y="29393"/>
                    <a:pt x="22819" y="28489"/>
                    <a:pt x="20130" y="28489"/>
                  </a:cubicBezTo>
                  <a:cubicBezTo>
                    <a:pt x="18717" y="28489"/>
                    <a:pt x="16840" y="28738"/>
                    <a:pt x="14429" y="29323"/>
                  </a:cubicBezTo>
                  <a:cubicBezTo>
                    <a:pt x="8768" y="30664"/>
                    <a:pt x="3136" y="35193"/>
                    <a:pt x="1169" y="36921"/>
                  </a:cubicBezTo>
                  <a:cubicBezTo>
                    <a:pt x="2927" y="34090"/>
                    <a:pt x="4894" y="31379"/>
                    <a:pt x="6980" y="28787"/>
                  </a:cubicBezTo>
                  <a:cubicBezTo>
                    <a:pt x="7725" y="27863"/>
                    <a:pt x="8470" y="26969"/>
                    <a:pt x="9215" y="26105"/>
                  </a:cubicBezTo>
                  <a:cubicBezTo>
                    <a:pt x="15859" y="25986"/>
                    <a:pt x="29327" y="25002"/>
                    <a:pt x="29864" y="23453"/>
                  </a:cubicBezTo>
                  <a:cubicBezTo>
                    <a:pt x="30333" y="22124"/>
                    <a:pt x="28888" y="20933"/>
                    <a:pt x="24277" y="20933"/>
                  </a:cubicBezTo>
                  <a:cubicBezTo>
                    <a:pt x="23614" y="20933"/>
                    <a:pt x="22885" y="20957"/>
                    <a:pt x="22087" y="21010"/>
                  </a:cubicBezTo>
                  <a:cubicBezTo>
                    <a:pt x="17260" y="21337"/>
                    <a:pt x="12045" y="24109"/>
                    <a:pt x="9811" y="25420"/>
                  </a:cubicBezTo>
                  <a:cubicBezTo>
                    <a:pt x="13029" y="21665"/>
                    <a:pt x="16664" y="18268"/>
                    <a:pt x="20686" y="15319"/>
                  </a:cubicBezTo>
                  <a:cubicBezTo>
                    <a:pt x="25204" y="16460"/>
                    <a:pt x="33304" y="18136"/>
                    <a:pt x="36565" y="18136"/>
                  </a:cubicBezTo>
                  <a:cubicBezTo>
                    <a:pt x="37305" y="18136"/>
                    <a:pt x="37795" y="18050"/>
                    <a:pt x="37939" y="17851"/>
                  </a:cubicBezTo>
                  <a:cubicBezTo>
                    <a:pt x="38773" y="16689"/>
                    <a:pt x="37432" y="15199"/>
                    <a:pt x="32158" y="14067"/>
                  </a:cubicBezTo>
                  <a:cubicBezTo>
                    <a:pt x="31092" y="13847"/>
                    <a:pt x="29960" y="13759"/>
                    <a:pt x="28834" y="13759"/>
                  </a:cubicBezTo>
                  <a:cubicBezTo>
                    <a:pt x="25994" y="13759"/>
                    <a:pt x="23185" y="14317"/>
                    <a:pt x="21521" y="14723"/>
                  </a:cubicBezTo>
                  <a:cubicBezTo>
                    <a:pt x="22266" y="14216"/>
                    <a:pt x="23010" y="13710"/>
                    <a:pt x="23755" y="13263"/>
                  </a:cubicBezTo>
                  <a:cubicBezTo>
                    <a:pt x="25811" y="11981"/>
                    <a:pt x="27986" y="10938"/>
                    <a:pt x="30251" y="10104"/>
                  </a:cubicBezTo>
                  <a:cubicBezTo>
                    <a:pt x="35823" y="9508"/>
                    <a:pt x="44702" y="8138"/>
                    <a:pt x="45000" y="7005"/>
                  </a:cubicBezTo>
                  <a:cubicBezTo>
                    <a:pt x="45295" y="6009"/>
                    <a:pt x="44385" y="5237"/>
                    <a:pt x="41735" y="5237"/>
                  </a:cubicBezTo>
                  <a:cubicBezTo>
                    <a:pt x="40898" y="5237"/>
                    <a:pt x="39886" y="5314"/>
                    <a:pt x="38683" y="5486"/>
                  </a:cubicBezTo>
                  <a:cubicBezTo>
                    <a:pt x="33648" y="6171"/>
                    <a:pt x="28314" y="10283"/>
                    <a:pt x="28314" y="10283"/>
                  </a:cubicBezTo>
                  <a:lnTo>
                    <a:pt x="28344" y="10283"/>
                  </a:lnTo>
                  <a:cubicBezTo>
                    <a:pt x="27063" y="10849"/>
                    <a:pt x="25811" y="11445"/>
                    <a:pt x="24619" y="12130"/>
                  </a:cubicBezTo>
                  <a:cubicBezTo>
                    <a:pt x="26437" y="10730"/>
                    <a:pt x="28523" y="8823"/>
                    <a:pt x="29834" y="6707"/>
                  </a:cubicBezTo>
                  <a:cubicBezTo>
                    <a:pt x="32545" y="2178"/>
                    <a:pt x="32337" y="182"/>
                    <a:pt x="30907" y="3"/>
                  </a:cubicBezTo>
                  <a:cubicBezTo>
                    <a:pt x="30894" y="2"/>
                    <a:pt x="30881" y="1"/>
                    <a:pt x="30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0" name="Google Shape;410;p11"/>
            <p:cNvGrpSpPr/>
            <p:nvPr/>
          </p:nvGrpSpPr>
          <p:grpSpPr>
            <a:xfrm>
              <a:off x="6954679" y="-696684"/>
              <a:ext cx="2865902" cy="2866186"/>
              <a:chOff x="7229917" y="-939609"/>
              <a:chExt cx="2865902" cy="2866186"/>
            </a:xfrm>
          </p:grpSpPr>
          <p:grpSp>
            <p:nvGrpSpPr>
              <p:cNvPr id="411" name="Google Shape;411;p11"/>
              <p:cNvGrpSpPr/>
              <p:nvPr/>
            </p:nvGrpSpPr>
            <p:grpSpPr>
              <a:xfrm>
                <a:off x="7229917" y="-938831"/>
                <a:ext cx="2865902" cy="2666882"/>
                <a:chOff x="7229917" y="-938831"/>
                <a:chExt cx="2865902" cy="2666882"/>
              </a:xfrm>
            </p:grpSpPr>
            <p:sp>
              <p:nvSpPr>
                <p:cNvPr id="412" name="Google Shape;412;p11"/>
                <p:cNvSpPr/>
                <p:nvPr/>
              </p:nvSpPr>
              <p:spPr>
                <a:xfrm rot="5202986" flipH="1">
                  <a:off x="7405437" y="-968556"/>
                  <a:ext cx="2514862" cy="27263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25" h="67670" extrusionOk="0">
                      <a:moveTo>
                        <a:pt x="42599" y="1"/>
                      </a:moveTo>
                      <a:cubicBezTo>
                        <a:pt x="33273" y="1"/>
                        <a:pt x="24436" y="5343"/>
                        <a:pt x="14889" y="5343"/>
                      </a:cubicBezTo>
                      <a:cubicBezTo>
                        <a:pt x="14388" y="5343"/>
                        <a:pt x="13885" y="5329"/>
                        <a:pt x="13379" y="5298"/>
                      </a:cubicBezTo>
                      <a:cubicBezTo>
                        <a:pt x="12134" y="5228"/>
                        <a:pt x="10849" y="5098"/>
                        <a:pt x="9587" y="5098"/>
                      </a:cubicBezTo>
                      <a:cubicBezTo>
                        <a:pt x="8161" y="5098"/>
                        <a:pt x="6763" y="5263"/>
                        <a:pt x="5483" y="5864"/>
                      </a:cubicBezTo>
                      <a:cubicBezTo>
                        <a:pt x="2831" y="7085"/>
                        <a:pt x="1252" y="9946"/>
                        <a:pt x="567" y="12806"/>
                      </a:cubicBezTo>
                      <a:cubicBezTo>
                        <a:pt x="1" y="15279"/>
                        <a:pt x="1" y="17812"/>
                        <a:pt x="537" y="20285"/>
                      </a:cubicBezTo>
                      <a:cubicBezTo>
                        <a:pt x="1461" y="24695"/>
                        <a:pt x="3993" y="28598"/>
                        <a:pt x="7658" y="31221"/>
                      </a:cubicBezTo>
                      <a:cubicBezTo>
                        <a:pt x="13350" y="35184"/>
                        <a:pt x="21603" y="35958"/>
                        <a:pt x="25209" y="41918"/>
                      </a:cubicBezTo>
                      <a:cubicBezTo>
                        <a:pt x="27801" y="46208"/>
                        <a:pt x="26937" y="51721"/>
                        <a:pt x="28337" y="56518"/>
                      </a:cubicBezTo>
                      <a:cubicBezTo>
                        <a:pt x="30524" y="64017"/>
                        <a:pt x="36902" y="67669"/>
                        <a:pt x="43484" y="67669"/>
                      </a:cubicBezTo>
                      <a:cubicBezTo>
                        <a:pt x="49010" y="67669"/>
                        <a:pt x="54680" y="65095"/>
                        <a:pt x="58134" y="60064"/>
                      </a:cubicBezTo>
                      <a:cubicBezTo>
                        <a:pt x="61531" y="55117"/>
                        <a:pt x="62425" y="48622"/>
                        <a:pt x="60875" y="42841"/>
                      </a:cubicBezTo>
                      <a:cubicBezTo>
                        <a:pt x="59713" y="38521"/>
                        <a:pt x="57300" y="34647"/>
                        <a:pt x="56108" y="30356"/>
                      </a:cubicBezTo>
                      <a:cubicBezTo>
                        <a:pt x="55274" y="27436"/>
                        <a:pt x="55005" y="24367"/>
                        <a:pt x="55363" y="21358"/>
                      </a:cubicBezTo>
                      <a:cubicBezTo>
                        <a:pt x="55840" y="16888"/>
                        <a:pt x="57598" y="12270"/>
                        <a:pt x="56197" y="7979"/>
                      </a:cubicBezTo>
                      <a:cubicBezTo>
                        <a:pt x="54767" y="3599"/>
                        <a:pt x="50208" y="828"/>
                        <a:pt x="45649" y="202"/>
                      </a:cubicBezTo>
                      <a:cubicBezTo>
                        <a:pt x="44626" y="63"/>
                        <a:pt x="43609" y="1"/>
                        <a:pt x="4259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413" name="Google Shape;413;p11"/>
                <p:cNvGrpSpPr/>
                <p:nvPr/>
              </p:nvGrpSpPr>
              <p:grpSpPr>
                <a:xfrm rot="8100000">
                  <a:off x="8939114" y="1159920"/>
                  <a:ext cx="70212" cy="266577"/>
                  <a:chOff x="5735123" y="3863031"/>
                  <a:chExt cx="70213" cy="266579"/>
                </a:xfrm>
              </p:grpSpPr>
              <p:sp>
                <p:nvSpPr>
                  <p:cNvPr id="414" name="Google Shape;414;p11"/>
                  <p:cNvSpPr/>
                  <p:nvPr/>
                </p:nvSpPr>
                <p:spPr>
                  <a:xfrm>
                    <a:off x="5744701" y="3863031"/>
                    <a:ext cx="60635" cy="1668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" h="6480" extrusionOk="0">
                        <a:moveTo>
                          <a:pt x="880" y="0"/>
                        </a:moveTo>
                        <a:cubicBezTo>
                          <a:pt x="827" y="0"/>
                          <a:pt x="773" y="6"/>
                          <a:pt x="716" y="19"/>
                        </a:cubicBezTo>
                        <a:cubicBezTo>
                          <a:pt x="298" y="93"/>
                          <a:pt x="135" y="436"/>
                          <a:pt x="90" y="823"/>
                        </a:cubicBezTo>
                        <a:cubicBezTo>
                          <a:pt x="60" y="1077"/>
                          <a:pt x="60" y="1330"/>
                          <a:pt x="75" y="1583"/>
                        </a:cubicBezTo>
                        <a:cubicBezTo>
                          <a:pt x="135" y="2581"/>
                          <a:pt x="120" y="3564"/>
                          <a:pt x="30" y="4548"/>
                        </a:cubicBezTo>
                        <a:cubicBezTo>
                          <a:pt x="1" y="4905"/>
                          <a:pt x="15" y="5278"/>
                          <a:pt x="60" y="5635"/>
                        </a:cubicBezTo>
                        <a:cubicBezTo>
                          <a:pt x="120" y="6067"/>
                          <a:pt x="343" y="6410"/>
                          <a:pt x="805" y="6470"/>
                        </a:cubicBezTo>
                        <a:cubicBezTo>
                          <a:pt x="850" y="6476"/>
                          <a:pt x="895" y="6479"/>
                          <a:pt x="939" y="6479"/>
                        </a:cubicBezTo>
                        <a:cubicBezTo>
                          <a:pt x="1309" y="6479"/>
                          <a:pt x="1655" y="6262"/>
                          <a:pt x="1788" y="5903"/>
                        </a:cubicBezTo>
                        <a:cubicBezTo>
                          <a:pt x="1937" y="5620"/>
                          <a:pt x="2056" y="5308"/>
                          <a:pt x="2131" y="4995"/>
                        </a:cubicBezTo>
                        <a:cubicBezTo>
                          <a:pt x="2354" y="3654"/>
                          <a:pt x="2265" y="2268"/>
                          <a:pt x="1848" y="972"/>
                        </a:cubicBezTo>
                        <a:cubicBezTo>
                          <a:pt x="1788" y="838"/>
                          <a:pt x="1729" y="689"/>
                          <a:pt x="1669" y="555"/>
                        </a:cubicBezTo>
                        <a:cubicBezTo>
                          <a:pt x="1439" y="223"/>
                          <a:pt x="1198" y="0"/>
                          <a:pt x="880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15" name="Google Shape;415;p11"/>
                  <p:cNvSpPr/>
                  <p:nvPr/>
                </p:nvSpPr>
                <p:spPr>
                  <a:xfrm>
                    <a:off x="5735123" y="4069722"/>
                    <a:ext cx="48354" cy="598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8" h="2326" extrusionOk="0">
                        <a:moveTo>
                          <a:pt x="1026" y="0"/>
                        </a:moveTo>
                        <a:cubicBezTo>
                          <a:pt x="855" y="0"/>
                          <a:pt x="683" y="69"/>
                          <a:pt x="551" y="214"/>
                        </a:cubicBezTo>
                        <a:cubicBezTo>
                          <a:pt x="164" y="617"/>
                          <a:pt x="0" y="1168"/>
                          <a:pt x="89" y="1719"/>
                        </a:cubicBezTo>
                        <a:cubicBezTo>
                          <a:pt x="132" y="2084"/>
                          <a:pt x="447" y="2326"/>
                          <a:pt x="781" y="2326"/>
                        </a:cubicBezTo>
                        <a:cubicBezTo>
                          <a:pt x="910" y="2326"/>
                          <a:pt x="1042" y="2290"/>
                          <a:pt x="1162" y="2211"/>
                        </a:cubicBezTo>
                        <a:cubicBezTo>
                          <a:pt x="1639" y="1913"/>
                          <a:pt x="1877" y="795"/>
                          <a:pt x="1579" y="319"/>
                        </a:cubicBezTo>
                        <a:cubicBezTo>
                          <a:pt x="1454" y="111"/>
                          <a:pt x="1242" y="0"/>
                          <a:pt x="1026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416" name="Google Shape;416;p11"/>
              <p:cNvSpPr/>
              <p:nvPr/>
            </p:nvSpPr>
            <p:spPr>
              <a:xfrm rot="4740398" flipH="1">
                <a:off x="7473622" y="-684296"/>
                <a:ext cx="2462087" cy="2355561"/>
              </a:xfrm>
              <a:custGeom>
                <a:avLst/>
                <a:gdLst/>
                <a:ahLst/>
                <a:cxnLst/>
                <a:rect l="l" t="t" r="r" b="b"/>
                <a:pathLst>
                  <a:path w="61114" h="58462" fill="none" extrusionOk="0">
                    <a:moveTo>
                      <a:pt x="2920" y="14929"/>
                    </a:moveTo>
                    <a:cubicBezTo>
                      <a:pt x="4231" y="18594"/>
                      <a:pt x="7479" y="21216"/>
                      <a:pt x="10995" y="22825"/>
                    </a:cubicBezTo>
                    <a:cubicBezTo>
                      <a:pt x="13617" y="24047"/>
                      <a:pt x="16478" y="24821"/>
                      <a:pt x="18951" y="26341"/>
                    </a:cubicBezTo>
                    <a:cubicBezTo>
                      <a:pt x="22735" y="28695"/>
                      <a:pt x="25298" y="32598"/>
                      <a:pt x="25953" y="37008"/>
                    </a:cubicBezTo>
                    <a:cubicBezTo>
                      <a:pt x="26340" y="39600"/>
                      <a:pt x="26013" y="42223"/>
                      <a:pt x="26251" y="44815"/>
                    </a:cubicBezTo>
                    <a:cubicBezTo>
                      <a:pt x="26579" y="48778"/>
                      <a:pt x="28277" y="52741"/>
                      <a:pt x="31495" y="55065"/>
                    </a:cubicBezTo>
                    <a:cubicBezTo>
                      <a:pt x="33641" y="56614"/>
                      <a:pt x="36263" y="57359"/>
                      <a:pt x="38885" y="57627"/>
                    </a:cubicBezTo>
                    <a:cubicBezTo>
                      <a:pt x="46185" y="58462"/>
                      <a:pt x="54320" y="55601"/>
                      <a:pt x="57925" y="49195"/>
                    </a:cubicBezTo>
                    <a:cubicBezTo>
                      <a:pt x="61113" y="43474"/>
                      <a:pt x="60160" y="36412"/>
                      <a:pt x="58580" y="30066"/>
                    </a:cubicBezTo>
                    <a:cubicBezTo>
                      <a:pt x="57001" y="23749"/>
                      <a:pt x="54856" y="17253"/>
                      <a:pt x="55899" y="10817"/>
                    </a:cubicBezTo>
                    <a:cubicBezTo>
                      <a:pt x="56286" y="8612"/>
                      <a:pt x="56971" y="6348"/>
                      <a:pt x="56227" y="4232"/>
                    </a:cubicBezTo>
                    <a:cubicBezTo>
                      <a:pt x="55213" y="1342"/>
                      <a:pt x="51757" y="1"/>
                      <a:pt x="48688" y="239"/>
                    </a:cubicBezTo>
                    <a:cubicBezTo>
                      <a:pt x="45619" y="448"/>
                      <a:pt x="42788" y="1818"/>
                      <a:pt x="39838" y="2712"/>
                    </a:cubicBezTo>
                    <a:cubicBezTo>
                      <a:pt x="35488" y="4023"/>
                      <a:pt x="30870" y="4292"/>
                      <a:pt x="26370" y="3517"/>
                    </a:cubicBezTo>
                    <a:cubicBezTo>
                      <a:pt x="22556" y="2861"/>
                      <a:pt x="18862" y="1431"/>
                      <a:pt x="14958" y="1103"/>
                    </a:cubicBezTo>
                    <a:cubicBezTo>
                      <a:pt x="7420" y="537"/>
                      <a:pt x="0" y="6765"/>
                      <a:pt x="2920" y="14929"/>
                    </a:cubicBezTo>
                    <a:close/>
                  </a:path>
                </a:pathLst>
              </a:custGeom>
              <a:noFill/>
              <a:ln w="9675" cap="flat" cmpd="sng">
                <a:solidFill>
                  <a:schemeClr val="accent1"/>
                </a:solidFill>
                <a:prstDash val="solid"/>
                <a:miter lim="2979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17" name="Google Shape;417;p11"/>
              <p:cNvGrpSpPr/>
              <p:nvPr/>
            </p:nvGrpSpPr>
            <p:grpSpPr>
              <a:xfrm rot="-3298310">
                <a:off x="8268470" y="-365522"/>
                <a:ext cx="781177" cy="840852"/>
                <a:chOff x="8604632" y="-457076"/>
                <a:chExt cx="781149" cy="840821"/>
              </a:xfrm>
            </p:grpSpPr>
            <p:sp>
              <p:nvSpPr>
                <p:cNvPr id="418" name="Google Shape;418;p11"/>
                <p:cNvSpPr/>
                <p:nvPr/>
              </p:nvSpPr>
              <p:spPr>
                <a:xfrm>
                  <a:off x="8617645" y="162156"/>
                  <a:ext cx="91775" cy="76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8" h="1902" extrusionOk="0">
                      <a:moveTo>
                        <a:pt x="958" y="0"/>
                      </a:moveTo>
                      <a:cubicBezTo>
                        <a:pt x="479" y="0"/>
                        <a:pt x="1" y="856"/>
                        <a:pt x="362" y="1556"/>
                      </a:cubicBezTo>
                      <a:cubicBezTo>
                        <a:pt x="486" y="1794"/>
                        <a:pt x="716" y="1901"/>
                        <a:pt x="956" y="1901"/>
                      </a:cubicBezTo>
                      <a:cubicBezTo>
                        <a:pt x="1585" y="1901"/>
                        <a:pt x="2278" y="1169"/>
                        <a:pt x="1286" y="155"/>
                      </a:cubicBezTo>
                      <a:cubicBezTo>
                        <a:pt x="1184" y="47"/>
                        <a:pt x="1071" y="0"/>
                        <a:pt x="95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9" name="Google Shape;419;p11"/>
                <p:cNvSpPr/>
                <p:nvPr/>
              </p:nvSpPr>
              <p:spPr>
                <a:xfrm>
                  <a:off x="8805309" y="295309"/>
                  <a:ext cx="134480" cy="88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8" h="2195" extrusionOk="0">
                      <a:moveTo>
                        <a:pt x="1367" y="1"/>
                      </a:moveTo>
                      <a:cubicBezTo>
                        <a:pt x="636" y="1"/>
                        <a:pt x="0" y="1354"/>
                        <a:pt x="1008" y="2035"/>
                      </a:cubicBezTo>
                      <a:cubicBezTo>
                        <a:pt x="1183" y="2145"/>
                        <a:pt x="1368" y="2194"/>
                        <a:pt x="1547" y="2194"/>
                      </a:cubicBezTo>
                      <a:cubicBezTo>
                        <a:pt x="2524" y="2194"/>
                        <a:pt x="3337" y="744"/>
                        <a:pt x="1574" y="38"/>
                      </a:cubicBezTo>
                      <a:cubicBezTo>
                        <a:pt x="1505" y="13"/>
                        <a:pt x="1436" y="1"/>
                        <a:pt x="136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0" name="Google Shape;420;p11"/>
                <p:cNvSpPr/>
                <p:nvPr/>
              </p:nvSpPr>
              <p:spPr>
                <a:xfrm>
                  <a:off x="8604632" y="-232871"/>
                  <a:ext cx="102935" cy="110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5" h="2747" extrusionOk="0">
                      <a:moveTo>
                        <a:pt x="1324" y="1"/>
                      </a:moveTo>
                      <a:cubicBezTo>
                        <a:pt x="1290" y="1"/>
                        <a:pt x="1255" y="3"/>
                        <a:pt x="1222" y="8"/>
                      </a:cubicBezTo>
                      <a:cubicBezTo>
                        <a:pt x="149" y="127"/>
                        <a:pt x="0" y="991"/>
                        <a:pt x="179" y="2154"/>
                      </a:cubicBezTo>
                      <a:cubicBezTo>
                        <a:pt x="255" y="2576"/>
                        <a:pt x="551" y="2746"/>
                        <a:pt x="905" y="2746"/>
                      </a:cubicBezTo>
                      <a:cubicBezTo>
                        <a:pt x="1524" y="2746"/>
                        <a:pt x="2319" y="2224"/>
                        <a:pt x="2414" y="1617"/>
                      </a:cubicBezTo>
                      <a:cubicBezTo>
                        <a:pt x="2554" y="690"/>
                        <a:pt x="1899" y="1"/>
                        <a:pt x="132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1" name="Google Shape;421;p11"/>
                <p:cNvSpPr/>
                <p:nvPr/>
              </p:nvSpPr>
              <p:spPr>
                <a:xfrm>
                  <a:off x="8790684" y="-457076"/>
                  <a:ext cx="142376" cy="1457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4" h="3617" extrusionOk="0">
                      <a:moveTo>
                        <a:pt x="1139" y="0"/>
                      </a:moveTo>
                      <a:cubicBezTo>
                        <a:pt x="1127" y="0"/>
                        <a:pt x="1115" y="1"/>
                        <a:pt x="1103" y="1"/>
                      </a:cubicBezTo>
                      <a:cubicBezTo>
                        <a:pt x="60" y="61"/>
                        <a:pt x="1" y="1193"/>
                        <a:pt x="150" y="1849"/>
                      </a:cubicBezTo>
                      <a:cubicBezTo>
                        <a:pt x="292" y="2467"/>
                        <a:pt x="947" y="3616"/>
                        <a:pt x="1766" y="3616"/>
                      </a:cubicBezTo>
                      <a:cubicBezTo>
                        <a:pt x="1974" y="3616"/>
                        <a:pt x="2191" y="3543"/>
                        <a:pt x="2414" y="3368"/>
                      </a:cubicBezTo>
                      <a:cubicBezTo>
                        <a:pt x="3533" y="2514"/>
                        <a:pt x="2178" y="0"/>
                        <a:pt x="11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2" name="Google Shape;422;p11"/>
                <p:cNvSpPr/>
                <p:nvPr/>
              </p:nvSpPr>
              <p:spPr>
                <a:xfrm>
                  <a:off x="9263669" y="116510"/>
                  <a:ext cx="122111" cy="129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3206" extrusionOk="0">
                      <a:moveTo>
                        <a:pt x="1533" y="0"/>
                      </a:moveTo>
                      <a:cubicBezTo>
                        <a:pt x="1499" y="0"/>
                        <a:pt x="1464" y="3"/>
                        <a:pt x="1431" y="7"/>
                      </a:cubicBezTo>
                      <a:cubicBezTo>
                        <a:pt x="179" y="186"/>
                        <a:pt x="0" y="1169"/>
                        <a:pt x="239" y="2510"/>
                      </a:cubicBezTo>
                      <a:cubicBezTo>
                        <a:pt x="325" y="3006"/>
                        <a:pt x="666" y="3206"/>
                        <a:pt x="1075" y="3206"/>
                      </a:cubicBezTo>
                      <a:cubicBezTo>
                        <a:pt x="1795" y="3206"/>
                        <a:pt x="2728" y="2587"/>
                        <a:pt x="2861" y="1884"/>
                      </a:cubicBezTo>
                      <a:cubicBezTo>
                        <a:pt x="3031" y="808"/>
                        <a:pt x="2204" y="0"/>
                        <a:pt x="153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3" name="Google Shape;423;p11"/>
                <p:cNvSpPr/>
                <p:nvPr/>
              </p:nvSpPr>
              <p:spPr>
                <a:xfrm>
                  <a:off x="8937495" y="-208053"/>
                  <a:ext cx="179763" cy="162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2" h="4035" extrusionOk="0">
                      <a:moveTo>
                        <a:pt x="2115" y="0"/>
                      </a:moveTo>
                      <a:cubicBezTo>
                        <a:pt x="1605" y="0"/>
                        <a:pt x="1084" y="161"/>
                        <a:pt x="737" y="495"/>
                      </a:cubicBezTo>
                      <a:cubicBezTo>
                        <a:pt x="1" y="1202"/>
                        <a:pt x="1201" y="4035"/>
                        <a:pt x="2498" y="4035"/>
                      </a:cubicBezTo>
                      <a:cubicBezTo>
                        <a:pt x="2566" y="4035"/>
                        <a:pt x="2635" y="4027"/>
                        <a:pt x="2703" y="4011"/>
                      </a:cubicBezTo>
                      <a:cubicBezTo>
                        <a:pt x="4074" y="3713"/>
                        <a:pt x="4461" y="2163"/>
                        <a:pt x="3597" y="703"/>
                      </a:cubicBezTo>
                      <a:cubicBezTo>
                        <a:pt x="3351" y="243"/>
                        <a:pt x="2741" y="0"/>
                        <a:pt x="211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4" name="Google Shape;424;p11"/>
                <p:cNvSpPr/>
                <p:nvPr/>
              </p:nvSpPr>
              <p:spPr>
                <a:xfrm>
                  <a:off x="8990474" y="198053"/>
                  <a:ext cx="112040" cy="93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1" h="2328" extrusionOk="0">
                      <a:moveTo>
                        <a:pt x="1169" y="1"/>
                      </a:moveTo>
                      <a:cubicBezTo>
                        <a:pt x="583" y="1"/>
                        <a:pt x="0" y="1047"/>
                        <a:pt x="435" y="1916"/>
                      </a:cubicBezTo>
                      <a:cubicBezTo>
                        <a:pt x="589" y="2200"/>
                        <a:pt x="868" y="2328"/>
                        <a:pt x="1157" y="2328"/>
                      </a:cubicBezTo>
                      <a:cubicBezTo>
                        <a:pt x="1929" y="2328"/>
                        <a:pt x="2781" y="1423"/>
                        <a:pt x="1567" y="188"/>
                      </a:cubicBezTo>
                      <a:cubicBezTo>
                        <a:pt x="1443" y="58"/>
                        <a:pt x="1306" y="1"/>
                        <a:pt x="116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5" name="Google Shape;425;p11"/>
                <p:cNvSpPr/>
                <p:nvPr/>
              </p:nvSpPr>
              <p:spPr>
                <a:xfrm>
                  <a:off x="8799628" y="-25507"/>
                  <a:ext cx="134157" cy="87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0" h="2172" extrusionOk="0">
                      <a:moveTo>
                        <a:pt x="1341" y="1"/>
                      </a:moveTo>
                      <a:cubicBezTo>
                        <a:pt x="617" y="1"/>
                        <a:pt x="1" y="1337"/>
                        <a:pt x="1000" y="2012"/>
                      </a:cubicBezTo>
                      <a:cubicBezTo>
                        <a:pt x="1176" y="2123"/>
                        <a:pt x="1360" y="2172"/>
                        <a:pt x="1539" y="2172"/>
                      </a:cubicBezTo>
                      <a:cubicBezTo>
                        <a:pt x="2517" y="2172"/>
                        <a:pt x="3329" y="726"/>
                        <a:pt x="1566" y="46"/>
                      </a:cubicBezTo>
                      <a:cubicBezTo>
                        <a:pt x="1491" y="15"/>
                        <a:pt x="1415" y="1"/>
                        <a:pt x="134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426" name="Google Shape;426;p11"/>
            <p:cNvGrpSpPr/>
            <p:nvPr/>
          </p:nvGrpSpPr>
          <p:grpSpPr>
            <a:xfrm>
              <a:off x="8006047" y="4777554"/>
              <a:ext cx="763146" cy="697824"/>
              <a:chOff x="3681125" y="1846650"/>
              <a:chExt cx="515500" cy="471375"/>
            </a:xfrm>
          </p:grpSpPr>
          <p:sp>
            <p:nvSpPr>
              <p:cNvPr id="427" name="Google Shape;427;p11"/>
              <p:cNvSpPr/>
              <p:nvPr/>
            </p:nvSpPr>
            <p:spPr>
              <a:xfrm>
                <a:off x="3681125" y="1846650"/>
                <a:ext cx="515500" cy="471375"/>
              </a:xfrm>
              <a:custGeom>
                <a:avLst/>
                <a:gdLst/>
                <a:ahLst/>
                <a:cxnLst/>
                <a:rect l="l" t="t" r="r" b="b"/>
                <a:pathLst>
                  <a:path w="20620" h="18855" extrusionOk="0">
                    <a:moveTo>
                      <a:pt x="9854" y="228"/>
                    </a:moveTo>
                    <a:cubicBezTo>
                      <a:pt x="11621" y="228"/>
                      <a:pt x="13416" y="541"/>
                      <a:pt x="14988" y="1401"/>
                    </a:cubicBezTo>
                    <a:cubicBezTo>
                      <a:pt x="16984" y="2533"/>
                      <a:pt x="18415" y="4559"/>
                      <a:pt x="19219" y="6674"/>
                    </a:cubicBezTo>
                    <a:cubicBezTo>
                      <a:pt x="20024" y="8611"/>
                      <a:pt x="20173" y="10786"/>
                      <a:pt x="19666" y="12842"/>
                    </a:cubicBezTo>
                    <a:cubicBezTo>
                      <a:pt x="18542" y="17002"/>
                      <a:pt x="14415" y="18633"/>
                      <a:pt x="10396" y="18633"/>
                    </a:cubicBezTo>
                    <a:cubicBezTo>
                      <a:pt x="9089" y="18633"/>
                      <a:pt x="7793" y="18461"/>
                      <a:pt x="6615" y="18146"/>
                    </a:cubicBezTo>
                    <a:cubicBezTo>
                      <a:pt x="5423" y="17818"/>
                      <a:pt x="4261" y="17371"/>
                      <a:pt x="3188" y="16746"/>
                    </a:cubicBezTo>
                    <a:cubicBezTo>
                      <a:pt x="2414" y="16329"/>
                      <a:pt x="1728" y="15733"/>
                      <a:pt x="1222" y="15047"/>
                    </a:cubicBezTo>
                    <a:cubicBezTo>
                      <a:pt x="983" y="14630"/>
                      <a:pt x="834" y="14153"/>
                      <a:pt x="775" y="13647"/>
                    </a:cubicBezTo>
                    <a:cubicBezTo>
                      <a:pt x="656" y="12991"/>
                      <a:pt x="566" y="12306"/>
                      <a:pt x="507" y="11621"/>
                    </a:cubicBezTo>
                    <a:cubicBezTo>
                      <a:pt x="209" y="7986"/>
                      <a:pt x="864" y="3665"/>
                      <a:pt x="4172" y="1520"/>
                    </a:cubicBezTo>
                    <a:cubicBezTo>
                      <a:pt x="4621" y="1239"/>
                      <a:pt x="5096" y="1011"/>
                      <a:pt x="5573" y="812"/>
                    </a:cubicBezTo>
                    <a:lnTo>
                      <a:pt x="5573" y="812"/>
                    </a:lnTo>
                    <a:cubicBezTo>
                      <a:pt x="5582" y="810"/>
                      <a:pt x="5592" y="807"/>
                      <a:pt x="5602" y="805"/>
                    </a:cubicBezTo>
                    <a:cubicBezTo>
                      <a:pt x="6615" y="507"/>
                      <a:pt x="7688" y="328"/>
                      <a:pt x="8731" y="268"/>
                    </a:cubicBezTo>
                    <a:cubicBezTo>
                      <a:pt x="9102" y="242"/>
                      <a:pt x="9478" y="228"/>
                      <a:pt x="9854" y="228"/>
                    </a:cubicBezTo>
                    <a:close/>
                    <a:moveTo>
                      <a:pt x="10006" y="1"/>
                    </a:moveTo>
                    <a:cubicBezTo>
                      <a:pt x="8568" y="1"/>
                      <a:pt x="7129" y="215"/>
                      <a:pt x="5811" y="566"/>
                    </a:cubicBezTo>
                    <a:lnTo>
                      <a:pt x="5615" y="610"/>
                    </a:lnTo>
                    <a:lnTo>
                      <a:pt x="5615" y="610"/>
                    </a:lnTo>
                    <a:cubicBezTo>
                      <a:pt x="5614" y="610"/>
                      <a:pt x="5613" y="610"/>
                      <a:pt x="5613" y="610"/>
                    </a:cubicBezTo>
                    <a:cubicBezTo>
                      <a:pt x="5581" y="610"/>
                      <a:pt x="5546" y="615"/>
                      <a:pt x="5513" y="626"/>
                    </a:cubicBezTo>
                    <a:cubicBezTo>
                      <a:pt x="3546" y="1371"/>
                      <a:pt x="1937" y="2861"/>
                      <a:pt x="1073" y="4797"/>
                    </a:cubicBezTo>
                    <a:cubicBezTo>
                      <a:pt x="328" y="6585"/>
                      <a:pt x="0" y="8522"/>
                      <a:pt x="90" y="10488"/>
                    </a:cubicBezTo>
                    <a:cubicBezTo>
                      <a:pt x="90" y="11859"/>
                      <a:pt x="268" y="13230"/>
                      <a:pt x="596" y="14571"/>
                    </a:cubicBezTo>
                    <a:cubicBezTo>
                      <a:pt x="834" y="15226"/>
                      <a:pt x="1281" y="15822"/>
                      <a:pt x="1848" y="16209"/>
                    </a:cubicBezTo>
                    <a:cubicBezTo>
                      <a:pt x="2771" y="16895"/>
                      <a:pt x="3784" y="17461"/>
                      <a:pt x="4857" y="17848"/>
                    </a:cubicBezTo>
                    <a:cubicBezTo>
                      <a:pt x="6586" y="18515"/>
                      <a:pt x="8402" y="18854"/>
                      <a:pt x="10220" y="18854"/>
                    </a:cubicBezTo>
                    <a:cubicBezTo>
                      <a:pt x="11410" y="18854"/>
                      <a:pt x="12600" y="18709"/>
                      <a:pt x="13766" y="18414"/>
                    </a:cubicBezTo>
                    <a:cubicBezTo>
                      <a:pt x="16120" y="17818"/>
                      <a:pt x="18266" y="16537"/>
                      <a:pt x="19428" y="14392"/>
                    </a:cubicBezTo>
                    <a:cubicBezTo>
                      <a:pt x="20381" y="12455"/>
                      <a:pt x="20619" y="10280"/>
                      <a:pt x="20113" y="8194"/>
                    </a:cubicBezTo>
                    <a:cubicBezTo>
                      <a:pt x="19636" y="5930"/>
                      <a:pt x="18444" y="3874"/>
                      <a:pt x="16746" y="2265"/>
                    </a:cubicBezTo>
                    <a:cubicBezTo>
                      <a:pt x="14921" y="628"/>
                      <a:pt x="12467" y="1"/>
                      <a:pt x="100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11"/>
              <p:cNvSpPr/>
              <p:nvPr/>
            </p:nvSpPr>
            <p:spPr>
              <a:xfrm>
                <a:off x="3748900" y="1895900"/>
                <a:ext cx="391850" cy="374500"/>
              </a:xfrm>
              <a:custGeom>
                <a:avLst/>
                <a:gdLst/>
                <a:ahLst/>
                <a:cxnLst/>
                <a:rect l="l" t="t" r="r" b="b"/>
                <a:pathLst>
                  <a:path w="15674" h="14980" extrusionOk="0">
                    <a:moveTo>
                      <a:pt x="6437" y="198"/>
                    </a:moveTo>
                    <a:cubicBezTo>
                      <a:pt x="8838" y="198"/>
                      <a:pt x="11362" y="1635"/>
                      <a:pt x="12992" y="3304"/>
                    </a:cubicBezTo>
                    <a:cubicBezTo>
                      <a:pt x="13946" y="4287"/>
                      <a:pt x="14869" y="5509"/>
                      <a:pt x="15227" y="6880"/>
                    </a:cubicBezTo>
                    <a:cubicBezTo>
                      <a:pt x="15316" y="7237"/>
                      <a:pt x="15316" y="7625"/>
                      <a:pt x="15227" y="8012"/>
                    </a:cubicBezTo>
                    <a:cubicBezTo>
                      <a:pt x="15078" y="8429"/>
                      <a:pt x="14929" y="8846"/>
                      <a:pt x="14750" y="9234"/>
                    </a:cubicBezTo>
                    <a:cubicBezTo>
                      <a:pt x="13618" y="11796"/>
                      <a:pt x="11502" y="14657"/>
                      <a:pt x="8463" y="14776"/>
                    </a:cubicBezTo>
                    <a:cubicBezTo>
                      <a:pt x="8351" y="14783"/>
                      <a:pt x="8239" y="14787"/>
                      <a:pt x="8128" y="14787"/>
                    </a:cubicBezTo>
                    <a:cubicBezTo>
                      <a:pt x="7813" y="14787"/>
                      <a:pt x="7499" y="14757"/>
                      <a:pt x="7185" y="14699"/>
                    </a:cubicBezTo>
                    <a:lnTo>
                      <a:pt x="7185" y="14699"/>
                    </a:lnTo>
                    <a:cubicBezTo>
                      <a:pt x="7176" y="14694"/>
                      <a:pt x="7165" y="14690"/>
                      <a:pt x="7152" y="14686"/>
                    </a:cubicBezTo>
                    <a:cubicBezTo>
                      <a:pt x="6437" y="14478"/>
                      <a:pt x="5781" y="14210"/>
                      <a:pt x="5156" y="13882"/>
                    </a:cubicBezTo>
                    <a:cubicBezTo>
                      <a:pt x="3785" y="13256"/>
                      <a:pt x="2623" y="12332"/>
                      <a:pt x="1729" y="11141"/>
                    </a:cubicBezTo>
                    <a:cubicBezTo>
                      <a:pt x="686" y="9681"/>
                      <a:pt x="448" y="7833"/>
                      <a:pt x="686" y="6105"/>
                    </a:cubicBezTo>
                    <a:cubicBezTo>
                      <a:pt x="865" y="4347"/>
                      <a:pt x="1669" y="2708"/>
                      <a:pt x="2951" y="1516"/>
                    </a:cubicBezTo>
                    <a:cubicBezTo>
                      <a:pt x="3986" y="582"/>
                      <a:pt x="5195" y="198"/>
                      <a:pt x="6437" y="198"/>
                    </a:cubicBezTo>
                    <a:close/>
                    <a:moveTo>
                      <a:pt x="6457" y="0"/>
                    </a:moveTo>
                    <a:cubicBezTo>
                      <a:pt x="5636" y="0"/>
                      <a:pt x="4821" y="151"/>
                      <a:pt x="4053" y="503"/>
                    </a:cubicBezTo>
                    <a:cubicBezTo>
                      <a:pt x="2474" y="1278"/>
                      <a:pt x="1282" y="2678"/>
                      <a:pt x="716" y="4317"/>
                    </a:cubicBezTo>
                    <a:cubicBezTo>
                      <a:pt x="60" y="6105"/>
                      <a:pt x="1" y="8042"/>
                      <a:pt x="597" y="9859"/>
                    </a:cubicBezTo>
                    <a:cubicBezTo>
                      <a:pt x="1550" y="12422"/>
                      <a:pt x="4172" y="14090"/>
                      <a:pt x="6705" y="14835"/>
                    </a:cubicBezTo>
                    <a:lnTo>
                      <a:pt x="6871" y="14863"/>
                    </a:lnTo>
                    <a:lnTo>
                      <a:pt x="6871" y="14863"/>
                    </a:lnTo>
                    <a:cubicBezTo>
                      <a:pt x="6875" y="14864"/>
                      <a:pt x="6879" y="14864"/>
                      <a:pt x="6884" y="14865"/>
                    </a:cubicBezTo>
                    <a:cubicBezTo>
                      <a:pt x="6884" y="14865"/>
                      <a:pt x="6884" y="14865"/>
                      <a:pt x="6884" y="14865"/>
                    </a:cubicBezTo>
                    <a:lnTo>
                      <a:pt x="6884" y="14865"/>
                    </a:lnTo>
                    <a:cubicBezTo>
                      <a:pt x="6884" y="14865"/>
                      <a:pt x="6884" y="14865"/>
                      <a:pt x="6885" y="14865"/>
                    </a:cubicBezTo>
                    <a:lnTo>
                      <a:pt x="6885" y="14865"/>
                    </a:lnTo>
                    <a:cubicBezTo>
                      <a:pt x="7274" y="14942"/>
                      <a:pt x="7666" y="14979"/>
                      <a:pt x="8054" y="14979"/>
                    </a:cubicBezTo>
                    <a:cubicBezTo>
                      <a:pt x="9328" y="14979"/>
                      <a:pt x="10571" y="14576"/>
                      <a:pt x="11621" y="13822"/>
                    </a:cubicBezTo>
                    <a:cubicBezTo>
                      <a:pt x="12843" y="12869"/>
                      <a:pt x="13856" y="11677"/>
                      <a:pt x="14571" y="10306"/>
                    </a:cubicBezTo>
                    <a:cubicBezTo>
                      <a:pt x="14869" y="9770"/>
                      <a:pt x="15137" y="9204"/>
                      <a:pt x="15346" y="8638"/>
                    </a:cubicBezTo>
                    <a:cubicBezTo>
                      <a:pt x="15525" y="8310"/>
                      <a:pt x="15614" y="7923"/>
                      <a:pt x="15674" y="7535"/>
                    </a:cubicBezTo>
                    <a:cubicBezTo>
                      <a:pt x="15674" y="7029"/>
                      <a:pt x="15555" y="6492"/>
                      <a:pt x="15316" y="6045"/>
                    </a:cubicBezTo>
                    <a:cubicBezTo>
                      <a:pt x="15018" y="5360"/>
                      <a:pt x="14631" y="4734"/>
                      <a:pt x="14184" y="4168"/>
                    </a:cubicBezTo>
                    <a:cubicBezTo>
                      <a:pt x="13022" y="2649"/>
                      <a:pt x="11502" y="1457"/>
                      <a:pt x="9744" y="712"/>
                    </a:cubicBezTo>
                    <a:cubicBezTo>
                      <a:pt x="8712" y="282"/>
                      <a:pt x="7580" y="0"/>
                      <a:pt x="64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11"/>
              <p:cNvSpPr/>
              <p:nvPr/>
            </p:nvSpPr>
            <p:spPr>
              <a:xfrm>
                <a:off x="3786900" y="1956875"/>
                <a:ext cx="286075" cy="248100"/>
              </a:xfrm>
              <a:custGeom>
                <a:avLst/>
                <a:gdLst/>
                <a:ahLst/>
                <a:cxnLst/>
                <a:rect l="l" t="t" r="r" b="b"/>
                <a:pathLst>
                  <a:path w="11443" h="9924" extrusionOk="0">
                    <a:moveTo>
                      <a:pt x="6972" y="217"/>
                    </a:moveTo>
                    <a:cubicBezTo>
                      <a:pt x="7693" y="217"/>
                      <a:pt x="8417" y="390"/>
                      <a:pt x="9058" y="686"/>
                    </a:cubicBezTo>
                    <a:cubicBezTo>
                      <a:pt x="9565" y="954"/>
                      <a:pt x="9803" y="1580"/>
                      <a:pt x="10072" y="2087"/>
                    </a:cubicBezTo>
                    <a:cubicBezTo>
                      <a:pt x="11055" y="4113"/>
                      <a:pt x="11442" y="6765"/>
                      <a:pt x="9535" y="8404"/>
                    </a:cubicBezTo>
                    <a:cubicBezTo>
                      <a:pt x="9058" y="8731"/>
                      <a:pt x="8552" y="9000"/>
                      <a:pt x="8016" y="9238"/>
                    </a:cubicBezTo>
                    <a:cubicBezTo>
                      <a:pt x="7333" y="9560"/>
                      <a:pt x="6591" y="9713"/>
                      <a:pt x="5849" y="9713"/>
                    </a:cubicBezTo>
                    <a:cubicBezTo>
                      <a:pt x="5425" y="9713"/>
                      <a:pt x="5001" y="9663"/>
                      <a:pt x="4589" y="9566"/>
                    </a:cubicBezTo>
                    <a:cubicBezTo>
                      <a:pt x="2503" y="8910"/>
                      <a:pt x="715" y="6526"/>
                      <a:pt x="954" y="4292"/>
                    </a:cubicBezTo>
                    <a:cubicBezTo>
                      <a:pt x="1252" y="1699"/>
                      <a:pt x="4172" y="329"/>
                      <a:pt x="6526" y="239"/>
                    </a:cubicBezTo>
                    <a:cubicBezTo>
                      <a:pt x="6674" y="224"/>
                      <a:pt x="6823" y="217"/>
                      <a:pt x="6972" y="217"/>
                    </a:cubicBezTo>
                    <a:close/>
                    <a:moveTo>
                      <a:pt x="7062" y="1"/>
                    </a:moveTo>
                    <a:cubicBezTo>
                      <a:pt x="5781" y="1"/>
                      <a:pt x="4500" y="269"/>
                      <a:pt x="3338" y="865"/>
                    </a:cubicBezTo>
                    <a:cubicBezTo>
                      <a:pt x="2205" y="1461"/>
                      <a:pt x="1133" y="2355"/>
                      <a:pt x="745" y="3606"/>
                    </a:cubicBezTo>
                    <a:cubicBezTo>
                      <a:pt x="0" y="5930"/>
                      <a:pt x="1639" y="8463"/>
                      <a:pt x="3695" y="9476"/>
                    </a:cubicBezTo>
                    <a:cubicBezTo>
                      <a:pt x="4309" y="9788"/>
                      <a:pt x="4984" y="9923"/>
                      <a:pt x="5671" y="9923"/>
                    </a:cubicBezTo>
                    <a:cubicBezTo>
                      <a:pt x="7139" y="9923"/>
                      <a:pt x="8669" y="9308"/>
                      <a:pt x="9805" y="8484"/>
                    </a:cubicBezTo>
                    <a:lnTo>
                      <a:pt x="9805" y="8484"/>
                    </a:lnTo>
                    <a:cubicBezTo>
                      <a:pt x="9816" y="8477"/>
                      <a:pt x="9826" y="8471"/>
                      <a:pt x="9833" y="8463"/>
                    </a:cubicBezTo>
                    <a:lnTo>
                      <a:pt x="9833" y="8463"/>
                    </a:lnTo>
                    <a:cubicBezTo>
                      <a:pt x="9833" y="8463"/>
                      <a:pt x="9833" y="8463"/>
                      <a:pt x="9833" y="8463"/>
                    </a:cubicBezTo>
                    <a:cubicBezTo>
                      <a:pt x="9865" y="8447"/>
                      <a:pt x="9879" y="8434"/>
                      <a:pt x="9880" y="8424"/>
                    </a:cubicBezTo>
                    <a:lnTo>
                      <a:pt x="9880" y="8424"/>
                    </a:lnTo>
                    <a:cubicBezTo>
                      <a:pt x="10774" y="7650"/>
                      <a:pt x="11264" y="6536"/>
                      <a:pt x="11293" y="5364"/>
                    </a:cubicBezTo>
                    <a:cubicBezTo>
                      <a:pt x="11263" y="4292"/>
                      <a:pt x="11025" y="3249"/>
                      <a:pt x="10578" y="2295"/>
                    </a:cubicBezTo>
                    <a:cubicBezTo>
                      <a:pt x="10429" y="1938"/>
                      <a:pt x="10250" y="1580"/>
                      <a:pt x="10042" y="1252"/>
                    </a:cubicBezTo>
                    <a:cubicBezTo>
                      <a:pt x="9923" y="1014"/>
                      <a:pt x="9774" y="805"/>
                      <a:pt x="9565" y="627"/>
                    </a:cubicBezTo>
                    <a:cubicBezTo>
                      <a:pt x="8880" y="120"/>
                      <a:pt x="7896" y="31"/>
                      <a:pt x="70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0" name="Google Shape;430;p11"/>
            <p:cNvGrpSpPr/>
            <p:nvPr/>
          </p:nvGrpSpPr>
          <p:grpSpPr>
            <a:xfrm>
              <a:off x="-1086612" y="3673502"/>
              <a:ext cx="4341985" cy="2100795"/>
              <a:chOff x="-1013962" y="3673802"/>
              <a:chExt cx="4341985" cy="2100795"/>
            </a:xfrm>
          </p:grpSpPr>
          <p:grpSp>
            <p:nvGrpSpPr>
              <p:cNvPr id="431" name="Google Shape;431;p11"/>
              <p:cNvGrpSpPr/>
              <p:nvPr/>
            </p:nvGrpSpPr>
            <p:grpSpPr>
              <a:xfrm>
                <a:off x="-1013962" y="3673802"/>
                <a:ext cx="4341985" cy="2100795"/>
                <a:chOff x="-830187" y="4024390"/>
                <a:chExt cx="4341985" cy="2100795"/>
              </a:xfrm>
            </p:grpSpPr>
            <p:sp>
              <p:nvSpPr>
                <p:cNvPr id="432" name="Google Shape;432;p11"/>
                <p:cNvSpPr/>
                <p:nvPr/>
              </p:nvSpPr>
              <p:spPr>
                <a:xfrm>
                  <a:off x="-830187" y="4024390"/>
                  <a:ext cx="4341985" cy="20439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775" h="50732" extrusionOk="0">
                      <a:moveTo>
                        <a:pt x="19280" y="1"/>
                      </a:moveTo>
                      <a:cubicBezTo>
                        <a:pt x="14384" y="1"/>
                        <a:pt x="9338" y="2218"/>
                        <a:pt x="8075" y="7268"/>
                      </a:cubicBezTo>
                      <a:cubicBezTo>
                        <a:pt x="7241" y="10724"/>
                        <a:pt x="7598" y="14449"/>
                        <a:pt x="6615" y="17905"/>
                      </a:cubicBezTo>
                      <a:cubicBezTo>
                        <a:pt x="5721" y="21034"/>
                        <a:pt x="3755" y="23716"/>
                        <a:pt x="2414" y="26695"/>
                      </a:cubicBezTo>
                      <a:cubicBezTo>
                        <a:pt x="596" y="30777"/>
                        <a:pt x="0" y="35426"/>
                        <a:pt x="1162" y="39716"/>
                      </a:cubicBezTo>
                      <a:cubicBezTo>
                        <a:pt x="2324" y="44007"/>
                        <a:pt x="5364" y="47821"/>
                        <a:pt x="9476" y="49519"/>
                      </a:cubicBezTo>
                      <a:cubicBezTo>
                        <a:pt x="11357" y="50293"/>
                        <a:pt x="13318" y="50601"/>
                        <a:pt x="15314" y="50601"/>
                      </a:cubicBezTo>
                      <a:cubicBezTo>
                        <a:pt x="19547" y="50601"/>
                        <a:pt x="23938" y="49216"/>
                        <a:pt x="28069" y="47940"/>
                      </a:cubicBezTo>
                      <a:cubicBezTo>
                        <a:pt x="34622" y="45928"/>
                        <a:pt x="41399" y="44206"/>
                        <a:pt x="48226" y="44206"/>
                      </a:cubicBezTo>
                      <a:cubicBezTo>
                        <a:pt x="49283" y="44206"/>
                        <a:pt x="50341" y="44247"/>
                        <a:pt x="51399" y="44335"/>
                      </a:cubicBezTo>
                      <a:cubicBezTo>
                        <a:pt x="58282" y="44901"/>
                        <a:pt x="64868" y="47434"/>
                        <a:pt x="71602" y="49132"/>
                      </a:cubicBezTo>
                      <a:cubicBezTo>
                        <a:pt x="75244" y="50055"/>
                        <a:pt x="79063" y="50731"/>
                        <a:pt x="82819" y="50731"/>
                      </a:cubicBezTo>
                      <a:cubicBezTo>
                        <a:pt x="85975" y="50731"/>
                        <a:pt x="89087" y="50254"/>
                        <a:pt x="92012" y="49043"/>
                      </a:cubicBezTo>
                      <a:cubicBezTo>
                        <a:pt x="94426" y="48059"/>
                        <a:pt x="96661" y="46570"/>
                        <a:pt x="98150" y="44424"/>
                      </a:cubicBezTo>
                      <a:cubicBezTo>
                        <a:pt x="107775" y="30581"/>
                        <a:pt x="86591" y="19064"/>
                        <a:pt x="74895" y="19064"/>
                      </a:cubicBezTo>
                      <a:cubicBezTo>
                        <a:pt x="74533" y="19064"/>
                        <a:pt x="74179" y="19075"/>
                        <a:pt x="73836" y="19097"/>
                      </a:cubicBezTo>
                      <a:cubicBezTo>
                        <a:pt x="67567" y="19499"/>
                        <a:pt x="61181" y="22039"/>
                        <a:pt x="55078" y="22039"/>
                      </a:cubicBezTo>
                      <a:cubicBezTo>
                        <a:pt x="53030" y="22039"/>
                        <a:pt x="51014" y="21753"/>
                        <a:pt x="49046" y="21004"/>
                      </a:cubicBezTo>
                      <a:cubicBezTo>
                        <a:pt x="42043" y="18352"/>
                        <a:pt x="38319" y="10933"/>
                        <a:pt x="32836" y="5868"/>
                      </a:cubicBezTo>
                      <a:cubicBezTo>
                        <a:pt x="30959" y="4110"/>
                        <a:pt x="28843" y="2709"/>
                        <a:pt x="26549" y="1636"/>
                      </a:cubicBezTo>
                      <a:cubicBezTo>
                        <a:pt x="24851" y="862"/>
                        <a:pt x="23033" y="355"/>
                        <a:pt x="21215" y="117"/>
                      </a:cubicBezTo>
                      <a:cubicBezTo>
                        <a:pt x="20579" y="40"/>
                        <a:pt x="19931" y="1"/>
                        <a:pt x="1928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3" name="Google Shape;433;p11"/>
                <p:cNvSpPr/>
                <p:nvPr/>
              </p:nvSpPr>
              <p:spPr>
                <a:xfrm>
                  <a:off x="-316390" y="4171925"/>
                  <a:ext cx="3797016" cy="1953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248" h="48480" fill="none" extrusionOk="0">
                      <a:moveTo>
                        <a:pt x="15196" y="1252"/>
                      </a:moveTo>
                      <a:cubicBezTo>
                        <a:pt x="20828" y="1"/>
                        <a:pt x="26698" y="1639"/>
                        <a:pt x="30899" y="5573"/>
                      </a:cubicBezTo>
                      <a:cubicBezTo>
                        <a:pt x="36173" y="10638"/>
                        <a:pt x="38051" y="18832"/>
                        <a:pt x="44129" y="22914"/>
                      </a:cubicBezTo>
                      <a:cubicBezTo>
                        <a:pt x="48450" y="25804"/>
                        <a:pt x="54081" y="25953"/>
                        <a:pt x="59206" y="25089"/>
                      </a:cubicBezTo>
                      <a:cubicBezTo>
                        <a:pt x="64331" y="24225"/>
                        <a:pt x="69307" y="22437"/>
                        <a:pt x="74492" y="21812"/>
                      </a:cubicBezTo>
                      <a:cubicBezTo>
                        <a:pt x="79647" y="21156"/>
                        <a:pt x="85308" y="21812"/>
                        <a:pt x="89241" y="25208"/>
                      </a:cubicBezTo>
                      <a:cubicBezTo>
                        <a:pt x="91625" y="27354"/>
                        <a:pt x="93234" y="30244"/>
                        <a:pt x="93830" y="33403"/>
                      </a:cubicBezTo>
                      <a:cubicBezTo>
                        <a:pt x="94187" y="35339"/>
                        <a:pt x="94247" y="37425"/>
                        <a:pt x="93472" y="39243"/>
                      </a:cubicBezTo>
                      <a:cubicBezTo>
                        <a:pt x="92549" y="41418"/>
                        <a:pt x="90642" y="42967"/>
                        <a:pt x="88586" y="44129"/>
                      </a:cubicBezTo>
                      <a:cubicBezTo>
                        <a:pt x="81017" y="48480"/>
                        <a:pt x="71333" y="48420"/>
                        <a:pt x="63318" y="44964"/>
                      </a:cubicBezTo>
                      <a:cubicBezTo>
                        <a:pt x="59623" y="43384"/>
                        <a:pt x="56226" y="41120"/>
                        <a:pt x="52383" y="40017"/>
                      </a:cubicBezTo>
                      <a:cubicBezTo>
                        <a:pt x="39868" y="36412"/>
                        <a:pt x="26668" y="45470"/>
                        <a:pt x="13826" y="43206"/>
                      </a:cubicBezTo>
                      <a:cubicBezTo>
                        <a:pt x="11085" y="42699"/>
                        <a:pt x="8373" y="41656"/>
                        <a:pt x="6377" y="39690"/>
                      </a:cubicBezTo>
                      <a:cubicBezTo>
                        <a:pt x="4202" y="37514"/>
                        <a:pt x="3129" y="34445"/>
                        <a:pt x="2473" y="31406"/>
                      </a:cubicBezTo>
                      <a:cubicBezTo>
                        <a:pt x="0" y="19964"/>
                        <a:pt x="1490" y="4381"/>
                        <a:pt x="15196" y="1252"/>
                      </a:cubicBezTo>
                      <a:close/>
                    </a:path>
                  </a:pathLst>
                </a:custGeom>
                <a:noFill/>
                <a:ln w="9675" cap="flat" cmpd="sng">
                  <a:solidFill>
                    <a:schemeClr val="accent1"/>
                  </a:solidFill>
                  <a:prstDash val="solid"/>
                  <a:miter lim="297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434" name="Google Shape;434;p11"/>
                <p:cNvGrpSpPr/>
                <p:nvPr/>
              </p:nvGrpSpPr>
              <p:grpSpPr>
                <a:xfrm>
                  <a:off x="174564" y="4842646"/>
                  <a:ext cx="824338" cy="865398"/>
                  <a:chOff x="126952" y="4637346"/>
                  <a:chExt cx="824338" cy="865398"/>
                </a:xfrm>
              </p:grpSpPr>
              <p:sp>
                <p:nvSpPr>
                  <p:cNvPr id="435" name="Google Shape;435;p11"/>
                  <p:cNvSpPr/>
                  <p:nvPr/>
                </p:nvSpPr>
                <p:spPr>
                  <a:xfrm>
                    <a:off x="787480" y="5298317"/>
                    <a:ext cx="94716" cy="650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1" h="1614" extrusionOk="0">
                        <a:moveTo>
                          <a:pt x="1259" y="0"/>
                        </a:moveTo>
                        <a:cubicBezTo>
                          <a:pt x="928" y="0"/>
                          <a:pt x="550" y="221"/>
                          <a:pt x="233" y="825"/>
                        </a:cubicBezTo>
                        <a:cubicBezTo>
                          <a:pt x="1" y="1270"/>
                          <a:pt x="471" y="1614"/>
                          <a:pt x="1025" y="1614"/>
                        </a:cubicBezTo>
                        <a:cubicBezTo>
                          <a:pt x="1325" y="1614"/>
                          <a:pt x="1650" y="1513"/>
                          <a:pt x="1901" y="1272"/>
                        </a:cubicBezTo>
                        <a:cubicBezTo>
                          <a:pt x="2351" y="803"/>
                          <a:pt x="1890" y="0"/>
                          <a:pt x="12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36" name="Google Shape;436;p11"/>
                  <p:cNvSpPr/>
                  <p:nvPr/>
                </p:nvSpPr>
                <p:spPr>
                  <a:xfrm>
                    <a:off x="857984" y="5042204"/>
                    <a:ext cx="93306" cy="876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6" h="2176" extrusionOk="0">
                        <a:moveTo>
                          <a:pt x="1092" y="1"/>
                        </a:moveTo>
                        <a:cubicBezTo>
                          <a:pt x="596" y="1"/>
                          <a:pt x="99" y="387"/>
                          <a:pt x="32" y="1402"/>
                        </a:cubicBezTo>
                        <a:cubicBezTo>
                          <a:pt x="0" y="1860"/>
                          <a:pt x="488" y="2176"/>
                          <a:pt x="1007" y="2176"/>
                        </a:cubicBezTo>
                        <a:cubicBezTo>
                          <a:pt x="1466" y="2176"/>
                          <a:pt x="1950" y="1928"/>
                          <a:pt x="2118" y="1312"/>
                        </a:cubicBezTo>
                        <a:cubicBezTo>
                          <a:pt x="2315" y="588"/>
                          <a:pt x="1704" y="1"/>
                          <a:pt x="10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37" name="Google Shape;437;p11"/>
                  <p:cNvSpPr/>
                  <p:nvPr/>
                </p:nvSpPr>
                <p:spPr>
                  <a:xfrm>
                    <a:off x="403088" y="5404356"/>
                    <a:ext cx="149346" cy="983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07" h="2442" extrusionOk="0">
                        <a:moveTo>
                          <a:pt x="1594" y="1"/>
                        </a:moveTo>
                        <a:cubicBezTo>
                          <a:pt x="1549" y="1"/>
                          <a:pt x="1504" y="4"/>
                          <a:pt x="1460" y="11"/>
                        </a:cubicBezTo>
                        <a:cubicBezTo>
                          <a:pt x="477" y="160"/>
                          <a:pt x="0" y="1143"/>
                          <a:pt x="268" y="1709"/>
                        </a:cubicBezTo>
                        <a:cubicBezTo>
                          <a:pt x="521" y="2230"/>
                          <a:pt x="890" y="2441"/>
                          <a:pt x="1336" y="2441"/>
                        </a:cubicBezTo>
                        <a:cubicBezTo>
                          <a:pt x="1733" y="2441"/>
                          <a:pt x="2191" y="2274"/>
                          <a:pt x="2682" y="2007"/>
                        </a:cubicBezTo>
                        <a:cubicBezTo>
                          <a:pt x="3707" y="1466"/>
                          <a:pt x="2556" y="1"/>
                          <a:pt x="1594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38" name="Google Shape;438;p11"/>
                  <p:cNvSpPr/>
                  <p:nvPr/>
                </p:nvSpPr>
                <p:spPr>
                  <a:xfrm>
                    <a:off x="126952" y="5265602"/>
                    <a:ext cx="176540" cy="1288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82" h="3198" extrusionOk="0">
                        <a:moveTo>
                          <a:pt x="2558" y="0"/>
                        </a:moveTo>
                        <a:cubicBezTo>
                          <a:pt x="1385" y="0"/>
                          <a:pt x="0" y="1673"/>
                          <a:pt x="329" y="2531"/>
                        </a:cubicBezTo>
                        <a:cubicBezTo>
                          <a:pt x="510" y="3028"/>
                          <a:pt x="888" y="3198"/>
                          <a:pt x="1296" y="3198"/>
                        </a:cubicBezTo>
                        <a:cubicBezTo>
                          <a:pt x="1694" y="3198"/>
                          <a:pt x="2120" y="3036"/>
                          <a:pt x="2415" y="2859"/>
                        </a:cubicBezTo>
                        <a:cubicBezTo>
                          <a:pt x="3130" y="2442"/>
                          <a:pt x="4381" y="1012"/>
                          <a:pt x="3159" y="177"/>
                        </a:cubicBezTo>
                        <a:cubicBezTo>
                          <a:pt x="2973" y="55"/>
                          <a:pt x="2769" y="0"/>
                          <a:pt x="255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39" name="Google Shape;439;p11"/>
                  <p:cNvSpPr/>
                  <p:nvPr/>
                </p:nvSpPr>
                <p:spPr>
                  <a:xfrm>
                    <a:off x="530319" y="4637346"/>
                    <a:ext cx="173357" cy="114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03" h="2839" extrusionOk="0">
                        <a:moveTo>
                          <a:pt x="1802" y="0"/>
                        </a:moveTo>
                        <a:cubicBezTo>
                          <a:pt x="1757" y="0"/>
                          <a:pt x="1713" y="3"/>
                          <a:pt x="1669" y="9"/>
                        </a:cubicBezTo>
                        <a:cubicBezTo>
                          <a:pt x="537" y="188"/>
                          <a:pt x="1" y="1320"/>
                          <a:pt x="299" y="1975"/>
                        </a:cubicBezTo>
                        <a:cubicBezTo>
                          <a:pt x="598" y="2590"/>
                          <a:pt x="1023" y="2838"/>
                          <a:pt x="1537" y="2838"/>
                        </a:cubicBezTo>
                        <a:cubicBezTo>
                          <a:pt x="1995" y="2838"/>
                          <a:pt x="2524" y="2642"/>
                          <a:pt x="3100" y="2333"/>
                        </a:cubicBezTo>
                        <a:cubicBezTo>
                          <a:pt x="4303" y="1731"/>
                          <a:pt x="2917" y="0"/>
                          <a:pt x="180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40" name="Google Shape;440;p11"/>
                  <p:cNvSpPr/>
                  <p:nvPr/>
                </p:nvSpPr>
                <p:spPr>
                  <a:xfrm>
                    <a:off x="304623" y="4999941"/>
                    <a:ext cx="192776" cy="1572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5" h="3902" extrusionOk="0">
                        <a:moveTo>
                          <a:pt x="2645" y="1"/>
                        </a:moveTo>
                        <a:cubicBezTo>
                          <a:pt x="1976" y="1"/>
                          <a:pt x="1239" y="345"/>
                          <a:pt x="627" y="1020"/>
                        </a:cubicBezTo>
                        <a:cubicBezTo>
                          <a:pt x="1" y="1706"/>
                          <a:pt x="388" y="3315"/>
                          <a:pt x="1342" y="3821"/>
                        </a:cubicBezTo>
                        <a:cubicBezTo>
                          <a:pt x="1439" y="3876"/>
                          <a:pt x="1553" y="3901"/>
                          <a:pt x="1678" y="3901"/>
                        </a:cubicBezTo>
                        <a:cubicBezTo>
                          <a:pt x="2783" y="3901"/>
                          <a:pt x="4785" y="1939"/>
                          <a:pt x="4143" y="842"/>
                        </a:cubicBezTo>
                        <a:cubicBezTo>
                          <a:pt x="3790" y="278"/>
                          <a:pt x="3245" y="1"/>
                          <a:pt x="264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41" name="Google Shape;441;p11"/>
                  <p:cNvSpPr/>
                  <p:nvPr/>
                </p:nvSpPr>
                <p:spPr>
                  <a:xfrm>
                    <a:off x="701142" y="4908003"/>
                    <a:ext cx="114940" cy="796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3" h="1977" extrusionOk="0">
                        <a:moveTo>
                          <a:pt x="1541" y="1"/>
                        </a:moveTo>
                        <a:cubicBezTo>
                          <a:pt x="1140" y="1"/>
                          <a:pt x="679" y="270"/>
                          <a:pt x="290" y="1008"/>
                        </a:cubicBezTo>
                        <a:cubicBezTo>
                          <a:pt x="0" y="1548"/>
                          <a:pt x="573" y="1976"/>
                          <a:pt x="1239" y="1976"/>
                        </a:cubicBezTo>
                        <a:cubicBezTo>
                          <a:pt x="1602" y="1976"/>
                          <a:pt x="1992" y="1849"/>
                          <a:pt x="2286" y="1544"/>
                        </a:cubicBezTo>
                        <a:cubicBezTo>
                          <a:pt x="2853" y="978"/>
                          <a:pt x="2305" y="1"/>
                          <a:pt x="154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42" name="Google Shape;442;p11"/>
                  <p:cNvSpPr/>
                  <p:nvPr/>
                </p:nvSpPr>
                <p:spPr>
                  <a:xfrm>
                    <a:off x="549456" y="5148363"/>
                    <a:ext cx="93346" cy="877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7" h="2178" extrusionOk="0">
                        <a:moveTo>
                          <a:pt x="1068" y="0"/>
                        </a:moveTo>
                        <a:cubicBezTo>
                          <a:pt x="573" y="0"/>
                          <a:pt x="85" y="383"/>
                          <a:pt x="32" y="1389"/>
                        </a:cubicBezTo>
                        <a:cubicBezTo>
                          <a:pt x="1" y="1863"/>
                          <a:pt x="489" y="2178"/>
                          <a:pt x="1007" y="2178"/>
                        </a:cubicBezTo>
                        <a:cubicBezTo>
                          <a:pt x="1467" y="2178"/>
                          <a:pt x="1950" y="1931"/>
                          <a:pt x="2118" y="1329"/>
                        </a:cubicBezTo>
                        <a:cubicBezTo>
                          <a:pt x="2317" y="600"/>
                          <a:pt x="1687" y="0"/>
                          <a:pt x="106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443" name="Google Shape;443;p11"/>
              <p:cNvGrpSpPr/>
              <p:nvPr/>
            </p:nvGrpSpPr>
            <p:grpSpPr>
              <a:xfrm rot="-5189473">
                <a:off x="2083919" y="4411860"/>
                <a:ext cx="70211" cy="266572"/>
                <a:chOff x="5735123" y="3863031"/>
                <a:chExt cx="70213" cy="266579"/>
              </a:xfrm>
            </p:grpSpPr>
            <p:sp>
              <p:nvSpPr>
                <p:cNvPr id="444" name="Google Shape;444;p11"/>
                <p:cNvSpPr/>
                <p:nvPr/>
              </p:nvSpPr>
              <p:spPr>
                <a:xfrm>
                  <a:off x="5744701" y="3863031"/>
                  <a:ext cx="60635" cy="1668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" h="6480" extrusionOk="0">
                      <a:moveTo>
                        <a:pt x="880" y="0"/>
                      </a:moveTo>
                      <a:cubicBezTo>
                        <a:pt x="827" y="0"/>
                        <a:pt x="773" y="6"/>
                        <a:pt x="716" y="19"/>
                      </a:cubicBezTo>
                      <a:cubicBezTo>
                        <a:pt x="298" y="93"/>
                        <a:pt x="135" y="436"/>
                        <a:pt x="90" y="823"/>
                      </a:cubicBezTo>
                      <a:cubicBezTo>
                        <a:pt x="60" y="1077"/>
                        <a:pt x="60" y="1330"/>
                        <a:pt x="75" y="1583"/>
                      </a:cubicBezTo>
                      <a:cubicBezTo>
                        <a:pt x="135" y="2581"/>
                        <a:pt x="120" y="3564"/>
                        <a:pt x="30" y="4548"/>
                      </a:cubicBezTo>
                      <a:cubicBezTo>
                        <a:pt x="1" y="4905"/>
                        <a:pt x="15" y="5278"/>
                        <a:pt x="60" y="5635"/>
                      </a:cubicBezTo>
                      <a:cubicBezTo>
                        <a:pt x="120" y="6067"/>
                        <a:pt x="343" y="6410"/>
                        <a:pt x="805" y="6470"/>
                      </a:cubicBezTo>
                      <a:cubicBezTo>
                        <a:pt x="850" y="6476"/>
                        <a:pt x="895" y="6479"/>
                        <a:pt x="939" y="6479"/>
                      </a:cubicBezTo>
                      <a:cubicBezTo>
                        <a:pt x="1309" y="6479"/>
                        <a:pt x="1655" y="6262"/>
                        <a:pt x="1788" y="5903"/>
                      </a:cubicBezTo>
                      <a:cubicBezTo>
                        <a:pt x="1937" y="5620"/>
                        <a:pt x="2056" y="5308"/>
                        <a:pt x="2131" y="4995"/>
                      </a:cubicBezTo>
                      <a:cubicBezTo>
                        <a:pt x="2354" y="3654"/>
                        <a:pt x="2265" y="2268"/>
                        <a:pt x="1848" y="972"/>
                      </a:cubicBezTo>
                      <a:cubicBezTo>
                        <a:pt x="1788" y="838"/>
                        <a:pt x="1729" y="689"/>
                        <a:pt x="1669" y="555"/>
                      </a:cubicBezTo>
                      <a:cubicBezTo>
                        <a:pt x="1439" y="223"/>
                        <a:pt x="1198" y="0"/>
                        <a:pt x="88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5" name="Google Shape;445;p11"/>
                <p:cNvSpPr/>
                <p:nvPr/>
              </p:nvSpPr>
              <p:spPr>
                <a:xfrm>
                  <a:off x="5735123" y="4069722"/>
                  <a:ext cx="48354" cy="59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8" h="2326" extrusionOk="0">
                      <a:moveTo>
                        <a:pt x="1026" y="0"/>
                      </a:moveTo>
                      <a:cubicBezTo>
                        <a:pt x="855" y="0"/>
                        <a:pt x="683" y="69"/>
                        <a:pt x="551" y="214"/>
                      </a:cubicBezTo>
                      <a:cubicBezTo>
                        <a:pt x="164" y="617"/>
                        <a:pt x="0" y="1168"/>
                        <a:pt x="89" y="1719"/>
                      </a:cubicBezTo>
                      <a:cubicBezTo>
                        <a:pt x="132" y="2084"/>
                        <a:pt x="447" y="2326"/>
                        <a:pt x="781" y="2326"/>
                      </a:cubicBezTo>
                      <a:cubicBezTo>
                        <a:pt x="910" y="2326"/>
                        <a:pt x="1042" y="2290"/>
                        <a:pt x="1162" y="2211"/>
                      </a:cubicBezTo>
                      <a:cubicBezTo>
                        <a:pt x="1639" y="1913"/>
                        <a:pt x="1877" y="795"/>
                        <a:pt x="1579" y="319"/>
                      </a:cubicBezTo>
                      <a:cubicBezTo>
                        <a:pt x="1454" y="111"/>
                        <a:pt x="1242" y="0"/>
                        <a:pt x="10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446" name="Google Shape;446;p11"/>
            <p:cNvSpPr/>
            <p:nvPr/>
          </p:nvSpPr>
          <p:spPr>
            <a:xfrm rot="10800000" flipH="1">
              <a:off x="4520398" y="4844644"/>
              <a:ext cx="103225" cy="85382"/>
            </a:xfrm>
            <a:custGeom>
              <a:avLst/>
              <a:gdLst/>
              <a:ahLst/>
              <a:cxnLst/>
              <a:rect l="l" t="t" r="r" b="b"/>
              <a:pathLst>
                <a:path w="3101" h="2565" extrusionOk="0">
                  <a:moveTo>
                    <a:pt x="1531" y="1"/>
                  </a:moveTo>
                  <a:cubicBezTo>
                    <a:pt x="1460" y="1"/>
                    <a:pt x="1386" y="8"/>
                    <a:pt x="1311" y="23"/>
                  </a:cubicBezTo>
                  <a:cubicBezTo>
                    <a:pt x="894" y="83"/>
                    <a:pt x="507" y="351"/>
                    <a:pt x="298" y="738"/>
                  </a:cubicBezTo>
                  <a:cubicBezTo>
                    <a:pt x="0" y="1334"/>
                    <a:pt x="239" y="2287"/>
                    <a:pt x="954" y="2496"/>
                  </a:cubicBezTo>
                  <a:cubicBezTo>
                    <a:pt x="1096" y="2542"/>
                    <a:pt x="1264" y="2564"/>
                    <a:pt x="1441" y="2564"/>
                  </a:cubicBezTo>
                  <a:cubicBezTo>
                    <a:pt x="2188" y="2564"/>
                    <a:pt x="3100" y="2159"/>
                    <a:pt x="2980" y="1364"/>
                  </a:cubicBezTo>
                  <a:cubicBezTo>
                    <a:pt x="2950" y="1006"/>
                    <a:pt x="2801" y="649"/>
                    <a:pt x="2563" y="381"/>
                  </a:cubicBezTo>
                  <a:cubicBezTo>
                    <a:pt x="2324" y="172"/>
                    <a:pt x="2056" y="53"/>
                    <a:pt x="1728" y="23"/>
                  </a:cubicBezTo>
                  <a:cubicBezTo>
                    <a:pt x="1669" y="8"/>
                    <a:pt x="1602" y="1"/>
                    <a:pt x="15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1"/>
            <p:cNvSpPr/>
            <p:nvPr/>
          </p:nvSpPr>
          <p:spPr>
            <a:xfrm rot="10800000" flipH="1">
              <a:off x="2744645" y="329635"/>
              <a:ext cx="172096" cy="143602"/>
            </a:xfrm>
            <a:custGeom>
              <a:avLst/>
              <a:gdLst/>
              <a:ahLst/>
              <a:cxnLst/>
              <a:rect l="l" t="t" r="r" b="b"/>
              <a:pathLst>
                <a:path w="5170" h="4314" extrusionOk="0">
                  <a:moveTo>
                    <a:pt x="2507" y="0"/>
                  </a:moveTo>
                  <a:cubicBezTo>
                    <a:pt x="2392" y="0"/>
                    <a:pt x="2280" y="8"/>
                    <a:pt x="2176" y="23"/>
                  </a:cubicBezTo>
                  <a:cubicBezTo>
                    <a:pt x="1431" y="142"/>
                    <a:pt x="835" y="589"/>
                    <a:pt x="477" y="1214"/>
                  </a:cubicBezTo>
                  <a:cubicBezTo>
                    <a:pt x="0" y="2257"/>
                    <a:pt x="388" y="3837"/>
                    <a:pt x="1550" y="4194"/>
                  </a:cubicBezTo>
                  <a:cubicBezTo>
                    <a:pt x="1795" y="4274"/>
                    <a:pt x="2080" y="4313"/>
                    <a:pt x="2379" y="4313"/>
                  </a:cubicBezTo>
                  <a:cubicBezTo>
                    <a:pt x="3647" y="4313"/>
                    <a:pt x="5169" y="3607"/>
                    <a:pt x="4976" y="2257"/>
                  </a:cubicBezTo>
                  <a:cubicBezTo>
                    <a:pt x="4887" y="1661"/>
                    <a:pt x="4649" y="1125"/>
                    <a:pt x="4261" y="678"/>
                  </a:cubicBezTo>
                  <a:cubicBezTo>
                    <a:pt x="3874" y="291"/>
                    <a:pt x="3397" y="52"/>
                    <a:pt x="2861" y="23"/>
                  </a:cubicBezTo>
                  <a:cubicBezTo>
                    <a:pt x="2742" y="8"/>
                    <a:pt x="2622" y="0"/>
                    <a:pt x="25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1"/>
            <p:cNvSpPr/>
            <p:nvPr/>
          </p:nvSpPr>
          <p:spPr>
            <a:xfrm rot="10800000" flipH="1">
              <a:off x="588128" y="2721165"/>
              <a:ext cx="252885" cy="205750"/>
            </a:xfrm>
            <a:custGeom>
              <a:avLst/>
              <a:gdLst/>
              <a:ahLst/>
              <a:cxnLst/>
              <a:rect l="l" t="t" r="r" b="b"/>
              <a:pathLst>
                <a:path w="7597" h="6181" extrusionOk="0">
                  <a:moveTo>
                    <a:pt x="3559" y="0"/>
                  </a:moveTo>
                  <a:cubicBezTo>
                    <a:pt x="3292" y="0"/>
                    <a:pt x="3026" y="34"/>
                    <a:pt x="2769" y="101"/>
                  </a:cubicBezTo>
                  <a:cubicBezTo>
                    <a:pt x="2442" y="160"/>
                    <a:pt x="2144" y="279"/>
                    <a:pt x="1846" y="428"/>
                  </a:cubicBezTo>
                  <a:cubicBezTo>
                    <a:pt x="952" y="905"/>
                    <a:pt x="326" y="1769"/>
                    <a:pt x="147" y="2782"/>
                  </a:cubicBezTo>
                  <a:cubicBezTo>
                    <a:pt x="1" y="4337"/>
                    <a:pt x="1182" y="6181"/>
                    <a:pt x="2868" y="6181"/>
                  </a:cubicBezTo>
                  <a:cubicBezTo>
                    <a:pt x="2895" y="6181"/>
                    <a:pt x="2921" y="6180"/>
                    <a:pt x="2948" y="6179"/>
                  </a:cubicBezTo>
                  <a:cubicBezTo>
                    <a:pt x="4796" y="6090"/>
                    <a:pt x="7597" y="4153"/>
                    <a:pt x="6524" y="2067"/>
                  </a:cubicBezTo>
                  <a:cubicBezTo>
                    <a:pt x="6166" y="1322"/>
                    <a:pt x="5600" y="697"/>
                    <a:pt x="4885" y="279"/>
                  </a:cubicBezTo>
                  <a:cubicBezTo>
                    <a:pt x="4457" y="93"/>
                    <a:pt x="4005" y="0"/>
                    <a:pt x="35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9" name="Google Shape;449;p11"/>
          <p:cNvSpPr txBox="1">
            <a:spLocks noGrp="1"/>
          </p:cNvSpPr>
          <p:nvPr>
            <p:ph type="title" hasCustomPrompt="1"/>
          </p:nvPr>
        </p:nvSpPr>
        <p:spPr>
          <a:xfrm>
            <a:off x="4489816" y="1323500"/>
            <a:ext cx="3738000" cy="213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41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50" name="Google Shape;450;p11"/>
          <p:cNvSpPr txBox="1">
            <a:spLocks noGrp="1"/>
          </p:cNvSpPr>
          <p:nvPr>
            <p:ph type="subTitle" idx="1"/>
          </p:nvPr>
        </p:nvSpPr>
        <p:spPr>
          <a:xfrm>
            <a:off x="4489714" y="3320792"/>
            <a:ext cx="3738000" cy="63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_1_1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13"/>
          <p:cNvSpPr txBox="1">
            <a:spLocks noGrp="1"/>
          </p:cNvSpPr>
          <p:nvPr>
            <p:ph type="title"/>
          </p:nvPr>
        </p:nvSpPr>
        <p:spPr>
          <a:xfrm>
            <a:off x="714575" y="461300"/>
            <a:ext cx="7714800" cy="65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1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54" name="Google Shape;454;p13"/>
          <p:cNvGrpSpPr/>
          <p:nvPr/>
        </p:nvGrpSpPr>
        <p:grpSpPr>
          <a:xfrm>
            <a:off x="-1978415" y="132581"/>
            <a:ext cx="11534409" cy="6401183"/>
            <a:chOff x="-1978415" y="132581"/>
            <a:chExt cx="11534409" cy="6401183"/>
          </a:xfrm>
        </p:grpSpPr>
        <p:sp>
          <p:nvSpPr>
            <p:cNvPr id="455" name="Google Shape;455;p13"/>
            <p:cNvSpPr/>
            <p:nvPr/>
          </p:nvSpPr>
          <p:spPr>
            <a:xfrm rot="10800000">
              <a:off x="6406217" y="4877550"/>
              <a:ext cx="113943" cy="94536"/>
            </a:xfrm>
            <a:custGeom>
              <a:avLst/>
              <a:gdLst/>
              <a:ahLst/>
              <a:cxnLst/>
              <a:rect l="l" t="t" r="r" b="b"/>
              <a:pathLst>
                <a:path w="3423" h="2840" extrusionOk="0">
                  <a:moveTo>
                    <a:pt x="1669" y="0"/>
                  </a:moveTo>
                  <a:cubicBezTo>
                    <a:pt x="1587" y="0"/>
                    <a:pt x="1505" y="8"/>
                    <a:pt x="1430" y="22"/>
                  </a:cubicBezTo>
                  <a:cubicBezTo>
                    <a:pt x="954" y="112"/>
                    <a:pt x="566" y="380"/>
                    <a:pt x="328" y="797"/>
                  </a:cubicBezTo>
                  <a:cubicBezTo>
                    <a:pt x="0" y="1482"/>
                    <a:pt x="268" y="2525"/>
                    <a:pt x="1043" y="2764"/>
                  </a:cubicBezTo>
                  <a:cubicBezTo>
                    <a:pt x="1201" y="2815"/>
                    <a:pt x="1386" y="2840"/>
                    <a:pt x="1581" y="2840"/>
                  </a:cubicBezTo>
                  <a:cubicBezTo>
                    <a:pt x="2413" y="2840"/>
                    <a:pt x="3423" y="2381"/>
                    <a:pt x="3278" y="1512"/>
                  </a:cubicBezTo>
                  <a:cubicBezTo>
                    <a:pt x="3218" y="1095"/>
                    <a:pt x="3069" y="738"/>
                    <a:pt x="2801" y="440"/>
                  </a:cubicBezTo>
                  <a:cubicBezTo>
                    <a:pt x="2563" y="201"/>
                    <a:pt x="2235" y="52"/>
                    <a:pt x="1907" y="22"/>
                  </a:cubicBezTo>
                  <a:cubicBezTo>
                    <a:pt x="1833" y="8"/>
                    <a:pt x="1751" y="0"/>
                    <a:pt x="16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3"/>
            <p:cNvSpPr/>
            <p:nvPr/>
          </p:nvSpPr>
          <p:spPr>
            <a:xfrm rot="10800000">
              <a:off x="140470" y="132581"/>
              <a:ext cx="217168" cy="176324"/>
            </a:xfrm>
            <a:custGeom>
              <a:avLst/>
              <a:gdLst/>
              <a:ahLst/>
              <a:cxnLst/>
              <a:rect l="l" t="t" r="r" b="b"/>
              <a:pathLst>
                <a:path w="6524" h="5297" extrusionOk="0">
                  <a:moveTo>
                    <a:pt x="3019" y="1"/>
                  </a:moveTo>
                  <a:cubicBezTo>
                    <a:pt x="2799" y="1"/>
                    <a:pt x="2575" y="28"/>
                    <a:pt x="2352" y="81"/>
                  </a:cubicBezTo>
                  <a:cubicBezTo>
                    <a:pt x="2084" y="140"/>
                    <a:pt x="1815" y="230"/>
                    <a:pt x="1577" y="349"/>
                  </a:cubicBezTo>
                  <a:cubicBezTo>
                    <a:pt x="802" y="766"/>
                    <a:pt x="296" y="1511"/>
                    <a:pt x="147" y="2375"/>
                  </a:cubicBezTo>
                  <a:cubicBezTo>
                    <a:pt x="0" y="3692"/>
                    <a:pt x="1033" y="5297"/>
                    <a:pt x="2453" y="5297"/>
                  </a:cubicBezTo>
                  <a:cubicBezTo>
                    <a:pt x="2479" y="5297"/>
                    <a:pt x="2505" y="5296"/>
                    <a:pt x="2531" y="5295"/>
                  </a:cubicBezTo>
                  <a:cubicBezTo>
                    <a:pt x="4110" y="5236"/>
                    <a:pt x="6523" y="3567"/>
                    <a:pt x="5600" y="1779"/>
                  </a:cubicBezTo>
                  <a:cubicBezTo>
                    <a:pt x="5302" y="1124"/>
                    <a:pt x="4795" y="617"/>
                    <a:pt x="4169" y="260"/>
                  </a:cubicBezTo>
                  <a:cubicBezTo>
                    <a:pt x="3805" y="87"/>
                    <a:pt x="3417" y="1"/>
                    <a:pt x="30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7" name="Google Shape;457;p13"/>
            <p:cNvGrpSpPr/>
            <p:nvPr/>
          </p:nvGrpSpPr>
          <p:grpSpPr>
            <a:xfrm rot="-9990510">
              <a:off x="-1645280" y="2998200"/>
              <a:ext cx="3082419" cy="3220433"/>
              <a:chOff x="7074645" y="-1435416"/>
              <a:chExt cx="3082433" cy="3220448"/>
            </a:xfrm>
          </p:grpSpPr>
          <p:grpSp>
            <p:nvGrpSpPr>
              <p:cNvPr id="458" name="Google Shape;458;p13"/>
              <p:cNvGrpSpPr/>
              <p:nvPr/>
            </p:nvGrpSpPr>
            <p:grpSpPr>
              <a:xfrm>
                <a:off x="7095395" y="-1435416"/>
                <a:ext cx="3061683" cy="3220448"/>
                <a:chOff x="7095395" y="-1435416"/>
                <a:chExt cx="3061683" cy="3220448"/>
              </a:xfrm>
            </p:grpSpPr>
            <p:sp>
              <p:nvSpPr>
                <p:cNvPr id="459" name="Google Shape;459;p13"/>
                <p:cNvSpPr/>
                <p:nvPr/>
              </p:nvSpPr>
              <p:spPr>
                <a:xfrm rot="-776719">
                  <a:off x="7368797" y="-1188365"/>
                  <a:ext cx="2514879" cy="27263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25" h="67670" extrusionOk="0">
                      <a:moveTo>
                        <a:pt x="42599" y="1"/>
                      </a:moveTo>
                      <a:cubicBezTo>
                        <a:pt x="33273" y="1"/>
                        <a:pt x="24436" y="5343"/>
                        <a:pt x="14889" y="5343"/>
                      </a:cubicBezTo>
                      <a:cubicBezTo>
                        <a:pt x="14388" y="5343"/>
                        <a:pt x="13885" y="5329"/>
                        <a:pt x="13379" y="5298"/>
                      </a:cubicBezTo>
                      <a:cubicBezTo>
                        <a:pt x="12134" y="5228"/>
                        <a:pt x="10849" y="5098"/>
                        <a:pt x="9587" y="5098"/>
                      </a:cubicBezTo>
                      <a:cubicBezTo>
                        <a:pt x="8161" y="5098"/>
                        <a:pt x="6763" y="5263"/>
                        <a:pt x="5483" y="5864"/>
                      </a:cubicBezTo>
                      <a:cubicBezTo>
                        <a:pt x="2831" y="7085"/>
                        <a:pt x="1252" y="9946"/>
                        <a:pt x="567" y="12806"/>
                      </a:cubicBezTo>
                      <a:cubicBezTo>
                        <a:pt x="1" y="15279"/>
                        <a:pt x="1" y="17812"/>
                        <a:pt x="537" y="20285"/>
                      </a:cubicBezTo>
                      <a:cubicBezTo>
                        <a:pt x="1461" y="24695"/>
                        <a:pt x="3993" y="28598"/>
                        <a:pt x="7658" y="31221"/>
                      </a:cubicBezTo>
                      <a:cubicBezTo>
                        <a:pt x="13350" y="35184"/>
                        <a:pt x="21603" y="35958"/>
                        <a:pt x="25209" y="41918"/>
                      </a:cubicBezTo>
                      <a:cubicBezTo>
                        <a:pt x="27801" y="46208"/>
                        <a:pt x="26937" y="51721"/>
                        <a:pt x="28337" y="56518"/>
                      </a:cubicBezTo>
                      <a:cubicBezTo>
                        <a:pt x="30524" y="64017"/>
                        <a:pt x="36902" y="67669"/>
                        <a:pt x="43484" y="67669"/>
                      </a:cubicBezTo>
                      <a:cubicBezTo>
                        <a:pt x="49010" y="67669"/>
                        <a:pt x="54680" y="65095"/>
                        <a:pt x="58134" y="60064"/>
                      </a:cubicBezTo>
                      <a:cubicBezTo>
                        <a:pt x="61531" y="55117"/>
                        <a:pt x="62425" y="48622"/>
                        <a:pt x="60875" y="42841"/>
                      </a:cubicBezTo>
                      <a:cubicBezTo>
                        <a:pt x="59713" y="38521"/>
                        <a:pt x="57300" y="34647"/>
                        <a:pt x="56108" y="30356"/>
                      </a:cubicBezTo>
                      <a:cubicBezTo>
                        <a:pt x="55274" y="27436"/>
                        <a:pt x="55005" y="24367"/>
                        <a:pt x="55363" y="21358"/>
                      </a:cubicBezTo>
                      <a:cubicBezTo>
                        <a:pt x="55840" y="16888"/>
                        <a:pt x="57598" y="12270"/>
                        <a:pt x="56197" y="7979"/>
                      </a:cubicBezTo>
                      <a:cubicBezTo>
                        <a:pt x="54767" y="3599"/>
                        <a:pt x="50208" y="828"/>
                        <a:pt x="45649" y="202"/>
                      </a:cubicBezTo>
                      <a:cubicBezTo>
                        <a:pt x="44626" y="63"/>
                        <a:pt x="43609" y="1"/>
                        <a:pt x="4259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460" name="Google Shape;460;p13"/>
                <p:cNvGrpSpPr/>
                <p:nvPr/>
              </p:nvGrpSpPr>
              <p:grpSpPr>
                <a:xfrm rot="8100000">
                  <a:off x="8939114" y="1159920"/>
                  <a:ext cx="70212" cy="266577"/>
                  <a:chOff x="5735123" y="3863031"/>
                  <a:chExt cx="70213" cy="266579"/>
                </a:xfrm>
              </p:grpSpPr>
              <p:sp>
                <p:nvSpPr>
                  <p:cNvPr id="461" name="Google Shape;461;p13"/>
                  <p:cNvSpPr/>
                  <p:nvPr/>
                </p:nvSpPr>
                <p:spPr>
                  <a:xfrm>
                    <a:off x="5744701" y="3863031"/>
                    <a:ext cx="60635" cy="1668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" h="6480" extrusionOk="0">
                        <a:moveTo>
                          <a:pt x="880" y="0"/>
                        </a:moveTo>
                        <a:cubicBezTo>
                          <a:pt x="827" y="0"/>
                          <a:pt x="773" y="6"/>
                          <a:pt x="716" y="19"/>
                        </a:cubicBezTo>
                        <a:cubicBezTo>
                          <a:pt x="298" y="93"/>
                          <a:pt x="135" y="436"/>
                          <a:pt x="90" y="823"/>
                        </a:cubicBezTo>
                        <a:cubicBezTo>
                          <a:pt x="60" y="1077"/>
                          <a:pt x="60" y="1330"/>
                          <a:pt x="75" y="1583"/>
                        </a:cubicBezTo>
                        <a:cubicBezTo>
                          <a:pt x="135" y="2581"/>
                          <a:pt x="120" y="3564"/>
                          <a:pt x="30" y="4548"/>
                        </a:cubicBezTo>
                        <a:cubicBezTo>
                          <a:pt x="1" y="4905"/>
                          <a:pt x="15" y="5278"/>
                          <a:pt x="60" y="5635"/>
                        </a:cubicBezTo>
                        <a:cubicBezTo>
                          <a:pt x="120" y="6067"/>
                          <a:pt x="343" y="6410"/>
                          <a:pt x="805" y="6470"/>
                        </a:cubicBezTo>
                        <a:cubicBezTo>
                          <a:pt x="850" y="6476"/>
                          <a:pt x="895" y="6479"/>
                          <a:pt x="939" y="6479"/>
                        </a:cubicBezTo>
                        <a:cubicBezTo>
                          <a:pt x="1309" y="6479"/>
                          <a:pt x="1655" y="6262"/>
                          <a:pt x="1788" y="5903"/>
                        </a:cubicBezTo>
                        <a:cubicBezTo>
                          <a:pt x="1937" y="5620"/>
                          <a:pt x="2056" y="5308"/>
                          <a:pt x="2131" y="4995"/>
                        </a:cubicBezTo>
                        <a:cubicBezTo>
                          <a:pt x="2354" y="3654"/>
                          <a:pt x="2265" y="2268"/>
                          <a:pt x="1848" y="972"/>
                        </a:cubicBezTo>
                        <a:cubicBezTo>
                          <a:pt x="1788" y="838"/>
                          <a:pt x="1729" y="689"/>
                          <a:pt x="1669" y="555"/>
                        </a:cubicBezTo>
                        <a:cubicBezTo>
                          <a:pt x="1439" y="223"/>
                          <a:pt x="1198" y="0"/>
                          <a:pt x="880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62" name="Google Shape;462;p13"/>
                  <p:cNvSpPr/>
                  <p:nvPr/>
                </p:nvSpPr>
                <p:spPr>
                  <a:xfrm>
                    <a:off x="5735123" y="4069722"/>
                    <a:ext cx="48354" cy="598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8" h="2326" extrusionOk="0">
                        <a:moveTo>
                          <a:pt x="1026" y="0"/>
                        </a:moveTo>
                        <a:cubicBezTo>
                          <a:pt x="855" y="0"/>
                          <a:pt x="683" y="69"/>
                          <a:pt x="551" y="214"/>
                        </a:cubicBezTo>
                        <a:cubicBezTo>
                          <a:pt x="164" y="617"/>
                          <a:pt x="0" y="1168"/>
                          <a:pt x="89" y="1719"/>
                        </a:cubicBezTo>
                        <a:cubicBezTo>
                          <a:pt x="132" y="2084"/>
                          <a:pt x="447" y="2326"/>
                          <a:pt x="781" y="2326"/>
                        </a:cubicBezTo>
                        <a:cubicBezTo>
                          <a:pt x="910" y="2326"/>
                          <a:pt x="1042" y="2290"/>
                          <a:pt x="1162" y="2211"/>
                        </a:cubicBezTo>
                        <a:cubicBezTo>
                          <a:pt x="1639" y="1913"/>
                          <a:pt x="1877" y="795"/>
                          <a:pt x="1579" y="319"/>
                        </a:cubicBezTo>
                        <a:cubicBezTo>
                          <a:pt x="1454" y="111"/>
                          <a:pt x="1242" y="0"/>
                          <a:pt x="1026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463" name="Google Shape;463;p13"/>
              <p:cNvSpPr/>
              <p:nvPr/>
            </p:nvSpPr>
            <p:spPr>
              <a:xfrm rot="-549082">
                <a:off x="7246273" y="-897180"/>
                <a:ext cx="2462148" cy="2355450"/>
              </a:xfrm>
              <a:custGeom>
                <a:avLst/>
                <a:gdLst/>
                <a:ahLst/>
                <a:cxnLst/>
                <a:rect l="l" t="t" r="r" b="b"/>
                <a:pathLst>
                  <a:path w="61114" h="58462" fill="none" extrusionOk="0">
                    <a:moveTo>
                      <a:pt x="2920" y="14929"/>
                    </a:moveTo>
                    <a:cubicBezTo>
                      <a:pt x="4231" y="18594"/>
                      <a:pt x="7479" y="21216"/>
                      <a:pt x="10995" y="22825"/>
                    </a:cubicBezTo>
                    <a:cubicBezTo>
                      <a:pt x="13617" y="24047"/>
                      <a:pt x="16478" y="24821"/>
                      <a:pt x="18951" y="26341"/>
                    </a:cubicBezTo>
                    <a:cubicBezTo>
                      <a:pt x="22735" y="28695"/>
                      <a:pt x="25298" y="32598"/>
                      <a:pt x="25953" y="37008"/>
                    </a:cubicBezTo>
                    <a:cubicBezTo>
                      <a:pt x="26340" y="39600"/>
                      <a:pt x="26013" y="42223"/>
                      <a:pt x="26251" y="44815"/>
                    </a:cubicBezTo>
                    <a:cubicBezTo>
                      <a:pt x="26579" y="48778"/>
                      <a:pt x="28277" y="52741"/>
                      <a:pt x="31495" y="55065"/>
                    </a:cubicBezTo>
                    <a:cubicBezTo>
                      <a:pt x="33641" y="56614"/>
                      <a:pt x="36263" y="57359"/>
                      <a:pt x="38885" y="57627"/>
                    </a:cubicBezTo>
                    <a:cubicBezTo>
                      <a:pt x="46185" y="58462"/>
                      <a:pt x="54320" y="55601"/>
                      <a:pt x="57925" y="49195"/>
                    </a:cubicBezTo>
                    <a:cubicBezTo>
                      <a:pt x="61113" y="43474"/>
                      <a:pt x="60160" y="36412"/>
                      <a:pt x="58580" y="30066"/>
                    </a:cubicBezTo>
                    <a:cubicBezTo>
                      <a:pt x="57001" y="23749"/>
                      <a:pt x="54856" y="17253"/>
                      <a:pt x="55899" y="10817"/>
                    </a:cubicBezTo>
                    <a:cubicBezTo>
                      <a:pt x="56286" y="8612"/>
                      <a:pt x="56971" y="6348"/>
                      <a:pt x="56227" y="4232"/>
                    </a:cubicBezTo>
                    <a:cubicBezTo>
                      <a:pt x="55213" y="1342"/>
                      <a:pt x="51757" y="1"/>
                      <a:pt x="48688" y="239"/>
                    </a:cubicBezTo>
                    <a:cubicBezTo>
                      <a:pt x="45619" y="448"/>
                      <a:pt x="42788" y="1818"/>
                      <a:pt x="39838" y="2712"/>
                    </a:cubicBezTo>
                    <a:cubicBezTo>
                      <a:pt x="35488" y="4023"/>
                      <a:pt x="30870" y="4292"/>
                      <a:pt x="26370" y="3517"/>
                    </a:cubicBezTo>
                    <a:cubicBezTo>
                      <a:pt x="22556" y="2861"/>
                      <a:pt x="18862" y="1431"/>
                      <a:pt x="14958" y="1103"/>
                    </a:cubicBezTo>
                    <a:cubicBezTo>
                      <a:pt x="7420" y="537"/>
                      <a:pt x="0" y="6765"/>
                      <a:pt x="2920" y="14929"/>
                    </a:cubicBezTo>
                    <a:close/>
                  </a:path>
                </a:pathLst>
              </a:custGeom>
              <a:noFill/>
              <a:ln w="9675" cap="flat" cmpd="sng">
                <a:solidFill>
                  <a:schemeClr val="accent1"/>
                </a:solidFill>
                <a:prstDash val="solid"/>
                <a:miter lim="2979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64" name="Google Shape;464;p13"/>
              <p:cNvGrpSpPr/>
              <p:nvPr/>
            </p:nvGrpSpPr>
            <p:grpSpPr>
              <a:xfrm rot="-3298310">
                <a:off x="8268470" y="-365522"/>
                <a:ext cx="781177" cy="840852"/>
                <a:chOff x="8604632" y="-457076"/>
                <a:chExt cx="781149" cy="840821"/>
              </a:xfrm>
            </p:grpSpPr>
            <p:sp>
              <p:nvSpPr>
                <p:cNvPr id="465" name="Google Shape;465;p13"/>
                <p:cNvSpPr/>
                <p:nvPr/>
              </p:nvSpPr>
              <p:spPr>
                <a:xfrm>
                  <a:off x="8617645" y="162156"/>
                  <a:ext cx="91775" cy="76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8" h="1902" extrusionOk="0">
                      <a:moveTo>
                        <a:pt x="958" y="0"/>
                      </a:moveTo>
                      <a:cubicBezTo>
                        <a:pt x="479" y="0"/>
                        <a:pt x="1" y="856"/>
                        <a:pt x="362" y="1556"/>
                      </a:cubicBezTo>
                      <a:cubicBezTo>
                        <a:pt x="486" y="1794"/>
                        <a:pt x="716" y="1901"/>
                        <a:pt x="956" y="1901"/>
                      </a:cubicBezTo>
                      <a:cubicBezTo>
                        <a:pt x="1585" y="1901"/>
                        <a:pt x="2278" y="1169"/>
                        <a:pt x="1286" y="155"/>
                      </a:cubicBezTo>
                      <a:cubicBezTo>
                        <a:pt x="1184" y="47"/>
                        <a:pt x="1071" y="0"/>
                        <a:pt x="95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6" name="Google Shape;466;p13"/>
                <p:cNvSpPr/>
                <p:nvPr/>
              </p:nvSpPr>
              <p:spPr>
                <a:xfrm>
                  <a:off x="8805309" y="295309"/>
                  <a:ext cx="134480" cy="88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8" h="2195" extrusionOk="0">
                      <a:moveTo>
                        <a:pt x="1367" y="1"/>
                      </a:moveTo>
                      <a:cubicBezTo>
                        <a:pt x="636" y="1"/>
                        <a:pt x="0" y="1354"/>
                        <a:pt x="1008" y="2035"/>
                      </a:cubicBezTo>
                      <a:cubicBezTo>
                        <a:pt x="1183" y="2145"/>
                        <a:pt x="1368" y="2194"/>
                        <a:pt x="1547" y="2194"/>
                      </a:cubicBezTo>
                      <a:cubicBezTo>
                        <a:pt x="2524" y="2194"/>
                        <a:pt x="3337" y="744"/>
                        <a:pt x="1574" y="38"/>
                      </a:cubicBezTo>
                      <a:cubicBezTo>
                        <a:pt x="1505" y="13"/>
                        <a:pt x="1436" y="1"/>
                        <a:pt x="136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7" name="Google Shape;467;p13"/>
                <p:cNvSpPr/>
                <p:nvPr/>
              </p:nvSpPr>
              <p:spPr>
                <a:xfrm>
                  <a:off x="8604632" y="-232871"/>
                  <a:ext cx="102935" cy="110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5" h="2747" extrusionOk="0">
                      <a:moveTo>
                        <a:pt x="1324" y="1"/>
                      </a:moveTo>
                      <a:cubicBezTo>
                        <a:pt x="1290" y="1"/>
                        <a:pt x="1255" y="3"/>
                        <a:pt x="1222" y="8"/>
                      </a:cubicBezTo>
                      <a:cubicBezTo>
                        <a:pt x="149" y="127"/>
                        <a:pt x="0" y="991"/>
                        <a:pt x="179" y="2154"/>
                      </a:cubicBezTo>
                      <a:cubicBezTo>
                        <a:pt x="255" y="2576"/>
                        <a:pt x="551" y="2746"/>
                        <a:pt x="905" y="2746"/>
                      </a:cubicBezTo>
                      <a:cubicBezTo>
                        <a:pt x="1524" y="2746"/>
                        <a:pt x="2319" y="2224"/>
                        <a:pt x="2414" y="1617"/>
                      </a:cubicBezTo>
                      <a:cubicBezTo>
                        <a:pt x="2554" y="690"/>
                        <a:pt x="1899" y="1"/>
                        <a:pt x="132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8" name="Google Shape;468;p13"/>
                <p:cNvSpPr/>
                <p:nvPr/>
              </p:nvSpPr>
              <p:spPr>
                <a:xfrm>
                  <a:off x="8790684" y="-457076"/>
                  <a:ext cx="142376" cy="1457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4" h="3617" extrusionOk="0">
                      <a:moveTo>
                        <a:pt x="1139" y="0"/>
                      </a:moveTo>
                      <a:cubicBezTo>
                        <a:pt x="1127" y="0"/>
                        <a:pt x="1115" y="1"/>
                        <a:pt x="1103" y="1"/>
                      </a:cubicBezTo>
                      <a:cubicBezTo>
                        <a:pt x="60" y="61"/>
                        <a:pt x="1" y="1193"/>
                        <a:pt x="150" y="1849"/>
                      </a:cubicBezTo>
                      <a:cubicBezTo>
                        <a:pt x="292" y="2467"/>
                        <a:pt x="947" y="3616"/>
                        <a:pt x="1766" y="3616"/>
                      </a:cubicBezTo>
                      <a:cubicBezTo>
                        <a:pt x="1974" y="3616"/>
                        <a:pt x="2191" y="3543"/>
                        <a:pt x="2414" y="3368"/>
                      </a:cubicBezTo>
                      <a:cubicBezTo>
                        <a:pt x="3533" y="2514"/>
                        <a:pt x="2178" y="0"/>
                        <a:pt x="11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9" name="Google Shape;469;p13"/>
                <p:cNvSpPr/>
                <p:nvPr/>
              </p:nvSpPr>
              <p:spPr>
                <a:xfrm>
                  <a:off x="9263669" y="116510"/>
                  <a:ext cx="122111" cy="129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3206" extrusionOk="0">
                      <a:moveTo>
                        <a:pt x="1533" y="0"/>
                      </a:moveTo>
                      <a:cubicBezTo>
                        <a:pt x="1499" y="0"/>
                        <a:pt x="1464" y="3"/>
                        <a:pt x="1431" y="7"/>
                      </a:cubicBezTo>
                      <a:cubicBezTo>
                        <a:pt x="179" y="186"/>
                        <a:pt x="0" y="1169"/>
                        <a:pt x="239" y="2510"/>
                      </a:cubicBezTo>
                      <a:cubicBezTo>
                        <a:pt x="325" y="3006"/>
                        <a:pt x="666" y="3206"/>
                        <a:pt x="1075" y="3206"/>
                      </a:cubicBezTo>
                      <a:cubicBezTo>
                        <a:pt x="1795" y="3206"/>
                        <a:pt x="2728" y="2587"/>
                        <a:pt x="2861" y="1884"/>
                      </a:cubicBezTo>
                      <a:cubicBezTo>
                        <a:pt x="3031" y="808"/>
                        <a:pt x="2204" y="0"/>
                        <a:pt x="153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0" name="Google Shape;470;p13"/>
                <p:cNvSpPr/>
                <p:nvPr/>
              </p:nvSpPr>
              <p:spPr>
                <a:xfrm>
                  <a:off x="8937495" y="-208053"/>
                  <a:ext cx="179763" cy="162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2" h="4035" extrusionOk="0">
                      <a:moveTo>
                        <a:pt x="2115" y="0"/>
                      </a:moveTo>
                      <a:cubicBezTo>
                        <a:pt x="1605" y="0"/>
                        <a:pt x="1084" y="161"/>
                        <a:pt x="737" y="495"/>
                      </a:cubicBezTo>
                      <a:cubicBezTo>
                        <a:pt x="1" y="1202"/>
                        <a:pt x="1201" y="4035"/>
                        <a:pt x="2498" y="4035"/>
                      </a:cubicBezTo>
                      <a:cubicBezTo>
                        <a:pt x="2566" y="4035"/>
                        <a:pt x="2635" y="4027"/>
                        <a:pt x="2703" y="4011"/>
                      </a:cubicBezTo>
                      <a:cubicBezTo>
                        <a:pt x="4074" y="3713"/>
                        <a:pt x="4461" y="2163"/>
                        <a:pt x="3597" y="703"/>
                      </a:cubicBezTo>
                      <a:cubicBezTo>
                        <a:pt x="3351" y="243"/>
                        <a:pt x="2741" y="0"/>
                        <a:pt x="211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1" name="Google Shape;471;p13"/>
                <p:cNvSpPr/>
                <p:nvPr/>
              </p:nvSpPr>
              <p:spPr>
                <a:xfrm>
                  <a:off x="8990474" y="198053"/>
                  <a:ext cx="112040" cy="93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1" h="2328" extrusionOk="0">
                      <a:moveTo>
                        <a:pt x="1169" y="1"/>
                      </a:moveTo>
                      <a:cubicBezTo>
                        <a:pt x="583" y="1"/>
                        <a:pt x="0" y="1047"/>
                        <a:pt x="435" y="1916"/>
                      </a:cubicBezTo>
                      <a:cubicBezTo>
                        <a:pt x="589" y="2200"/>
                        <a:pt x="868" y="2328"/>
                        <a:pt x="1157" y="2328"/>
                      </a:cubicBezTo>
                      <a:cubicBezTo>
                        <a:pt x="1929" y="2328"/>
                        <a:pt x="2781" y="1423"/>
                        <a:pt x="1567" y="188"/>
                      </a:cubicBezTo>
                      <a:cubicBezTo>
                        <a:pt x="1443" y="58"/>
                        <a:pt x="1306" y="1"/>
                        <a:pt x="116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2" name="Google Shape;472;p13"/>
                <p:cNvSpPr/>
                <p:nvPr/>
              </p:nvSpPr>
              <p:spPr>
                <a:xfrm>
                  <a:off x="8799628" y="-25507"/>
                  <a:ext cx="134157" cy="87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0" h="2172" extrusionOk="0">
                      <a:moveTo>
                        <a:pt x="1341" y="1"/>
                      </a:moveTo>
                      <a:cubicBezTo>
                        <a:pt x="617" y="1"/>
                        <a:pt x="1" y="1337"/>
                        <a:pt x="1000" y="2012"/>
                      </a:cubicBezTo>
                      <a:cubicBezTo>
                        <a:pt x="1176" y="2123"/>
                        <a:pt x="1360" y="2172"/>
                        <a:pt x="1539" y="2172"/>
                      </a:cubicBezTo>
                      <a:cubicBezTo>
                        <a:pt x="2517" y="2172"/>
                        <a:pt x="3329" y="726"/>
                        <a:pt x="1566" y="46"/>
                      </a:cubicBezTo>
                      <a:cubicBezTo>
                        <a:pt x="1491" y="15"/>
                        <a:pt x="1415" y="1"/>
                        <a:pt x="134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473" name="Google Shape;473;p13"/>
            <p:cNvGrpSpPr/>
            <p:nvPr/>
          </p:nvGrpSpPr>
          <p:grpSpPr>
            <a:xfrm rot="-7803555">
              <a:off x="4522886" y="4754330"/>
              <a:ext cx="740371" cy="757532"/>
              <a:chOff x="4391775" y="4244400"/>
              <a:chExt cx="715125" cy="731700"/>
            </a:xfrm>
          </p:grpSpPr>
          <p:sp>
            <p:nvSpPr>
              <p:cNvPr id="474" name="Google Shape;474;p13"/>
              <p:cNvSpPr/>
              <p:nvPr/>
            </p:nvSpPr>
            <p:spPr>
              <a:xfrm>
                <a:off x="4391775" y="4244400"/>
                <a:ext cx="715125" cy="731700"/>
              </a:xfrm>
              <a:custGeom>
                <a:avLst/>
                <a:gdLst/>
                <a:ahLst/>
                <a:cxnLst/>
                <a:rect l="l" t="t" r="r" b="b"/>
                <a:pathLst>
                  <a:path w="28605" h="29268" extrusionOk="0">
                    <a:moveTo>
                      <a:pt x="15770" y="550"/>
                    </a:moveTo>
                    <a:cubicBezTo>
                      <a:pt x="16901" y="550"/>
                      <a:pt x="18030" y="688"/>
                      <a:pt x="19130" y="988"/>
                    </a:cubicBezTo>
                    <a:cubicBezTo>
                      <a:pt x="27056" y="3134"/>
                      <a:pt x="28605" y="12907"/>
                      <a:pt x="26758" y="19820"/>
                    </a:cubicBezTo>
                    <a:cubicBezTo>
                      <a:pt x="26311" y="21548"/>
                      <a:pt x="25625" y="23217"/>
                      <a:pt x="24731" y="24766"/>
                    </a:cubicBezTo>
                    <a:cubicBezTo>
                      <a:pt x="24106" y="25809"/>
                      <a:pt x="23331" y="26912"/>
                      <a:pt x="22288" y="27597"/>
                    </a:cubicBezTo>
                    <a:cubicBezTo>
                      <a:pt x="21692" y="27954"/>
                      <a:pt x="21007" y="28163"/>
                      <a:pt x="20292" y="28252"/>
                    </a:cubicBezTo>
                    <a:cubicBezTo>
                      <a:pt x="19308" y="28431"/>
                      <a:pt x="18355" y="28550"/>
                      <a:pt x="17372" y="28640"/>
                    </a:cubicBezTo>
                    <a:cubicBezTo>
                      <a:pt x="16627" y="28703"/>
                      <a:pt x="15862" y="28738"/>
                      <a:pt x="15089" y="28738"/>
                    </a:cubicBezTo>
                    <a:cubicBezTo>
                      <a:pt x="10415" y="28738"/>
                      <a:pt x="5434" y="27452"/>
                      <a:pt x="2801" y="23336"/>
                    </a:cubicBezTo>
                    <a:cubicBezTo>
                      <a:pt x="2364" y="22665"/>
                      <a:pt x="2012" y="21966"/>
                      <a:pt x="1746" y="21239"/>
                    </a:cubicBezTo>
                    <a:lnTo>
                      <a:pt x="1746" y="21239"/>
                    </a:lnTo>
                    <a:cubicBezTo>
                      <a:pt x="1307" y="19763"/>
                      <a:pt x="1072" y="18286"/>
                      <a:pt x="983" y="16751"/>
                    </a:cubicBezTo>
                    <a:cubicBezTo>
                      <a:pt x="745" y="13682"/>
                      <a:pt x="1103" y="10464"/>
                      <a:pt x="2622" y="7752"/>
                    </a:cubicBezTo>
                    <a:cubicBezTo>
                      <a:pt x="4231" y="4832"/>
                      <a:pt x="7151" y="2806"/>
                      <a:pt x="10191" y="1614"/>
                    </a:cubicBezTo>
                    <a:cubicBezTo>
                      <a:pt x="11966" y="942"/>
                      <a:pt x="13870" y="550"/>
                      <a:pt x="15770" y="550"/>
                    </a:cubicBezTo>
                    <a:close/>
                    <a:moveTo>
                      <a:pt x="15687" y="0"/>
                    </a:moveTo>
                    <a:cubicBezTo>
                      <a:pt x="14592" y="0"/>
                      <a:pt x="13493" y="128"/>
                      <a:pt x="12425" y="363"/>
                    </a:cubicBezTo>
                    <a:cubicBezTo>
                      <a:pt x="9267" y="1078"/>
                      <a:pt x="6049" y="2746"/>
                      <a:pt x="3874" y="5190"/>
                    </a:cubicBezTo>
                    <a:cubicBezTo>
                      <a:pt x="119" y="9391"/>
                      <a:pt x="0" y="15827"/>
                      <a:pt x="1401" y="20982"/>
                    </a:cubicBezTo>
                    <a:cubicBezTo>
                      <a:pt x="1430" y="21101"/>
                      <a:pt x="1460" y="21220"/>
                      <a:pt x="1490" y="21340"/>
                    </a:cubicBezTo>
                    <a:cubicBezTo>
                      <a:pt x="1505" y="21394"/>
                      <a:pt x="1525" y="21439"/>
                      <a:pt x="1548" y="21472"/>
                    </a:cubicBezTo>
                    <a:lnTo>
                      <a:pt x="1548" y="21472"/>
                    </a:lnTo>
                    <a:cubicBezTo>
                      <a:pt x="2629" y="24299"/>
                      <a:pt x="4762" y="26594"/>
                      <a:pt x="7509" y="27805"/>
                    </a:cubicBezTo>
                    <a:cubicBezTo>
                      <a:pt x="9968" y="28920"/>
                      <a:pt x="12700" y="29267"/>
                      <a:pt x="15365" y="29267"/>
                    </a:cubicBezTo>
                    <a:cubicBezTo>
                      <a:pt x="15478" y="29267"/>
                      <a:pt x="15591" y="29267"/>
                      <a:pt x="15703" y="29265"/>
                    </a:cubicBezTo>
                    <a:cubicBezTo>
                      <a:pt x="17699" y="29265"/>
                      <a:pt x="19696" y="28997"/>
                      <a:pt x="21603" y="28521"/>
                    </a:cubicBezTo>
                    <a:cubicBezTo>
                      <a:pt x="22586" y="28252"/>
                      <a:pt x="23361" y="27478"/>
                      <a:pt x="23957" y="26703"/>
                    </a:cubicBezTo>
                    <a:cubicBezTo>
                      <a:pt x="24970" y="25392"/>
                      <a:pt x="25774" y="23932"/>
                      <a:pt x="26340" y="22353"/>
                    </a:cubicBezTo>
                    <a:cubicBezTo>
                      <a:pt x="27920" y="18270"/>
                      <a:pt x="28218" y="13771"/>
                      <a:pt x="27145" y="9510"/>
                    </a:cubicBezTo>
                    <a:cubicBezTo>
                      <a:pt x="26281" y="6143"/>
                      <a:pt x="24463" y="3015"/>
                      <a:pt x="21335" y="1346"/>
                    </a:cubicBezTo>
                    <a:cubicBezTo>
                      <a:pt x="19595" y="409"/>
                      <a:pt x="17647" y="0"/>
                      <a:pt x="156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13"/>
              <p:cNvSpPr/>
              <p:nvPr/>
            </p:nvSpPr>
            <p:spPr>
              <a:xfrm>
                <a:off x="4434225" y="4314550"/>
                <a:ext cx="592225" cy="558725"/>
              </a:xfrm>
              <a:custGeom>
                <a:avLst/>
                <a:gdLst/>
                <a:ahLst/>
                <a:cxnLst/>
                <a:rect l="l" t="t" r="r" b="b"/>
                <a:pathLst>
                  <a:path w="23689" h="22349" extrusionOk="0">
                    <a:moveTo>
                      <a:pt x="12524" y="547"/>
                    </a:moveTo>
                    <a:cubicBezTo>
                      <a:pt x="12794" y="547"/>
                      <a:pt x="13064" y="585"/>
                      <a:pt x="13320" y="656"/>
                    </a:cubicBezTo>
                    <a:cubicBezTo>
                      <a:pt x="13916" y="864"/>
                      <a:pt x="14512" y="1073"/>
                      <a:pt x="15108" y="1341"/>
                    </a:cubicBezTo>
                    <a:cubicBezTo>
                      <a:pt x="18773" y="2980"/>
                      <a:pt x="22914" y="6019"/>
                      <a:pt x="23093" y="10429"/>
                    </a:cubicBezTo>
                    <a:cubicBezTo>
                      <a:pt x="23122" y="11027"/>
                      <a:pt x="23068" y="11653"/>
                      <a:pt x="22959" y="12253"/>
                    </a:cubicBezTo>
                    <a:lnTo>
                      <a:pt x="22959" y="12253"/>
                    </a:lnTo>
                    <a:cubicBezTo>
                      <a:pt x="22942" y="12268"/>
                      <a:pt x="22927" y="12294"/>
                      <a:pt x="22914" y="12336"/>
                    </a:cubicBezTo>
                    <a:cubicBezTo>
                      <a:pt x="22646" y="13349"/>
                      <a:pt x="22259" y="14302"/>
                      <a:pt x="21782" y="15226"/>
                    </a:cubicBezTo>
                    <a:cubicBezTo>
                      <a:pt x="20888" y="17193"/>
                      <a:pt x="19517" y="18861"/>
                      <a:pt x="17789" y="20172"/>
                    </a:cubicBezTo>
                    <a:cubicBezTo>
                      <a:pt x="16182" y="21320"/>
                      <a:pt x="14240" y="21778"/>
                      <a:pt x="12274" y="21778"/>
                    </a:cubicBezTo>
                    <a:cubicBezTo>
                      <a:pt x="11688" y="21778"/>
                      <a:pt x="11100" y="21737"/>
                      <a:pt x="10519" y="21662"/>
                    </a:cubicBezTo>
                    <a:cubicBezTo>
                      <a:pt x="8016" y="21305"/>
                      <a:pt x="5602" y="20262"/>
                      <a:pt x="3934" y="18385"/>
                    </a:cubicBezTo>
                    <a:cubicBezTo>
                      <a:pt x="1" y="14004"/>
                      <a:pt x="2861" y="7449"/>
                      <a:pt x="6526" y="3874"/>
                    </a:cubicBezTo>
                    <a:cubicBezTo>
                      <a:pt x="7956" y="2503"/>
                      <a:pt x="9714" y="1192"/>
                      <a:pt x="11651" y="685"/>
                    </a:cubicBezTo>
                    <a:cubicBezTo>
                      <a:pt x="11931" y="592"/>
                      <a:pt x="12228" y="547"/>
                      <a:pt x="12524" y="547"/>
                    </a:cubicBezTo>
                    <a:close/>
                    <a:moveTo>
                      <a:pt x="12634" y="0"/>
                    </a:moveTo>
                    <a:cubicBezTo>
                      <a:pt x="11889" y="0"/>
                      <a:pt x="11145" y="179"/>
                      <a:pt x="10459" y="536"/>
                    </a:cubicBezTo>
                    <a:cubicBezTo>
                      <a:pt x="9506" y="954"/>
                      <a:pt x="8612" y="1490"/>
                      <a:pt x="7778" y="2145"/>
                    </a:cubicBezTo>
                    <a:cubicBezTo>
                      <a:pt x="5573" y="3814"/>
                      <a:pt x="3844" y="6019"/>
                      <a:pt x="2772" y="8552"/>
                    </a:cubicBezTo>
                    <a:cubicBezTo>
                      <a:pt x="1699" y="11144"/>
                      <a:pt x="1282" y="14124"/>
                      <a:pt x="2474" y="16776"/>
                    </a:cubicBezTo>
                    <a:cubicBezTo>
                      <a:pt x="3546" y="19070"/>
                      <a:pt x="5662" y="20709"/>
                      <a:pt x="8016" y="21543"/>
                    </a:cubicBezTo>
                    <a:cubicBezTo>
                      <a:pt x="9374" y="22056"/>
                      <a:pt x="10907" y="22349"/>
                      <a:pt x="12430" y="22349"/>
                    </a:cubicBezTo>
                    <a:cubicBezTo>
                      <a:pt x="13648" y="22349"/>
                      <a:pt x="14860" y="22162"/>
                      <a:pt x="15972" y="21752"/>
                    </a:cubicBezTo>
                    <a:cubicBezTo>
                      <a:pt x="19696" y="20381"/>
                      <a:pt x="22080" y="16567"/>
                      <a:pt x="23153" y="12932"/>
                    </a:cubicBezTo>
                    <a:cubicBezTo>
                      <a:pt x="23182" y="12842"/>
                      <a:pt x="23212" y="12753"/>
                      <a:pt x="23212" y="12664"/>
                    </a:cubicBezTo>
                    <a:cubicBezTo>
                      <a:pt x="23689" y="10280"/>
                      <a:pt x="23123" y="7807"/>
                      <a:pt x="21693" y="5840"/>
                    </a:cubicBezTo>
                    <a:cubicBezTo>
                      <a:pt x="20352" y="4082"/>
                      <a:pt x="18624" y="2622"/>
                      <a:pt x="16627" y="1609"/>
                    </a:cubicBezTo>
                    <a:cubicBezTo>
                      <a:pt x="15852" y="1162"/>
                      <a:pt x="15048" y="805"/>
                      <a:pt x="14214" y="477"/>
                    </a:cubicBezTo>
                    <a:cubicBezTo>
                      <a:pt x="13737" y="238"/>
                      <a:pt x="13201" y="89"/>
                      <a:pt x="126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76;p13"/>
              <p:cNvSpPr/>
              <p:nvPr/>
            </p:nvSpPr>
            <p:spPr>
              <a:xfrm>
                <a:off x="4566075" y="4418825"/>
                <a:ext cx="377700" cy="387475"/>
              </a:xfrm>
              <a:custGeom>
                <a:avLst/>
                <a:gdLst/>
                <a:ahLst/>
                <a:cxnLst/>
                <a:rect l="l" t="t" r="r" b="b"/>
                <a:pathLst>
                  <a:path w="15108" h="15499" extrusionOk="0">
                    <a:moveTo>
                      <a:pt x="7661" y="581"/>
                    </a:moveTo>
                    <a:cubicBezTo>
                      <a:pt x="9320" y="581"/>
                      <a:pt x="10910" y="1118"/>
                      <a:pt x="12128" y="2533"/>
                    </a:cubicBezTo>
                    <a:cubicBezTo>
                      <a:pt x="12575" y="3219"/>
                      <a:pt x="12992" y="3934"/>
                      <a:pt x="13290" y="4708"/>
                    </a:cubicBezTo>
                    <a:cubicBezTo>
                      <a:pt x="13945" y="6258"/>
                      <a:pt x="14273" y="8016"/>
                      <a:pt x="13767" y="9655"/>
                    </a:cubicBezTo>
                    <a:cubicBezTo>
                      <a:pt x="12900" y="12505"/>
                      <a:pt x="9807" y="14962"/>
                      <a:pt x="6796" y="14962"/>
                    </a:cubicBezTo>
                    <a:cubicBezTo>
                      <a:pt x="6596" y="14962"/>
                      <a:pt x="6397" y="14951"/>
                      <a:pt x="6198" y="14929"/>
                    </a:cubicBezTo>
                    <a:cubicBezTo>
                      <a:pt x="2414" y="14512"/>
                      <a:pt x="448" y="10251"/>
                      <a:pt x="328" y="6884"/>
                    </a:cubicBezTo>
                    <a:cubicBezTo>
                      <a:pt x="269" y="5662"/>
                      <a:pt x="388" y="4262"/>
                      <a:pt x="984" y="3189"/>
                    </a:cubicBezTo>
                    <a:cubicBezTo>
                      <a:pt x="1371" y="2474"/>
                      <a:pt x="2265" y="2116"/>
                      <a:pt x="2980" y="1759"/>
                    </a:cubicBezTo>
                    <a:cubicBezTo>
                      <a:pt x="4423" y="1073"/>
                      <a:pt x="6073" y="581"/>
                      <a:pt x="7661" y="581"/>
                    </a:cubicBezTo>
                    <a:close/>
                    <a:moveTo>
                      <a:pt x="7748" y="1"/>
                    </a:moveTo>
                    <a:cubicBezTo>
                      <a:pt x="6198" y="30"/>
                      <a:pt x="4708" y="358"/>
                      <a:pt x="3338" y="1014"/>
                    </a:cubicBezTo>
                    <a:cubicBezTo>
                      <a:pt x="2802" y="1222"/>
                      <a:pt x="2295" y="1490"/>
                      <a:pt x="1788" y="1788"/>
                    </a:cubicBezTo>
                    <a:cubicBezTo>
                      <a:pt x="1461" y="1937"/>
                      <a:pt x="1163" y="2176"/>
                      <a:pt x="924" y="2474"/>
                    </a:cubicBezTo>
                    <a:cubicBezTo>
                      <a:pt x="179" y="3457"/>
                      <a:pt x="60" y="4917"/>
                      <a:pt x="30" y="6079"/>
                    </a:cubicBezTo>
                    <a:cubicBezTo>
                      <a:pt x="1" y="7956"/>
                      <a:pt x="418" y="9774"/>
                      <a:pt x="1252" y="11442"/>
                    </a:cubicBezTo>
                    <a:cubicBezTo>
                      <a:pt x="2116" y="13111"/>
                      <a:pt x="3397" y="14631"/>
                      <a:pt x="5215" y="15227"/>
                    </a:cubicBezTo>
                    <a:cubicBezTo>
                      <a:pt x="5779" y="15413"/>
                      <a:pt x="6351" y="15499"/>
                      <a:pt x="6921" y="15499"/>
                    </a:cubicBezTo>
                    <a:cubicBezTo>
                      <a:pt x="9727" y="15499"/>
                      <a:pt x="12464" y="13417"/>
                      <a:pt x="13677" y="10966"/>
                    </a:cubicBezTo>
                    <a:cubicBezTo>
                      <a:pt x="15107" y="8135"/>
                      <a:pt x="14005" y="4531"/>
                      <a:pt x="12218" y="2117"/>
                    </a:cubicBezTo>
                    <a:lnTo>
                      <a:pt x="12218" y="2117"/>
                    </a:lnTo>
                    <a:cubicBezTo>
                      <a:pt x="12218" y="2117"/>
                      <a:pt x="12218" y="2117"/>
                      <a:pt x="12217" y="2116"/>
                    </a:cubicBezTo>
                    <a:lnTo>
                      <a:pt x="12217" y="2116"/>
                    </a:lnTo>
                    <a:cubicBezTo>
                      <a:pt x="12217" y="2116"/>
                      <a:pt x="12217" y="2116"/>
                      <a:pt x="12217" y="2116"/>
                    </a:cubicBezTo>
                    <a:cubicBezTo>
                      <a:pt x="12208" y="2104"/>
                      <a:pt x="12199" y="2094"/>
                      <a:pt x="12191" y="2085"/>
                    </a:cubicBezTo>
                    <a:lnTo>
                      <a:pt x="12191" y="2085"/>
                    </a:lnTo>
                    <a:cubicBezTo>
                      <a:pt x="11060" y="764"/>
                      <a:pt x="9433" y="30"/>
                      <a:pt x="774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7" name="Google Shape;477;p13"/>
            <p:cNvGrpSpPr/>
            <p:nvPr/>
          </p:nvGrpSpPr>
          <p:grpSpPr>
            <a:xfrm rot="10800000">
              <a:off x="8792848" y="1895755"/>
              <a:ext cx="763146" cy="697824"/>
              <a:chOff x="3681125" y="1846650"/>
              <a:chExt cx="515500" cy="471375"/>
            </a:xfrm>
          </p:grpSpPr>
          <p:sp>
            <p:nvSpPr>
              <p:cNvPr id="478" name="Google Shape;478;p13"/>
              <p:cNvSpPr/>
              <p:nvPr/>
            </p:nvSpPr>
            <p:spPr>
              <a:xfrm>
                <a:off x="3681125" y="1846650"/>
                <a:ext cx="515500" cy="471375"/>
              </a:xfrm>
              <a:custGeom>
                <a:avLst/>
                <a:gdLst/>
                <a:ahLst/>
                <a:cxnLst/>
                <a:rect l="l" t="t" r="r" b="b"/>
                <a:pathLst>
                  <a:path w="20620" h="18855" extrusionOk="0">
                    <a:moveTo>
                      <a:pt x="9854" y="228"/>
                    </a:moveTo>
                    <a:cubicBezTo>
                      <a:pt x="11621" y="228"/>
                      <a:pt x="13416" y="541"/>
                      <a:pt x="14988" y="1401"/>
                    </a:cubicBezTo>
                    <a:cubicBezTo>
                      <a:pt x="16984" y="2533"/>
                      <a:pt x="18415" y="4559"/>
                      <a:pt x="19219" y="6674"/>
                    </a:cubicBezTo>
                    <a:cubicBezTo>
                      <a:pt x="20024" y="8611"/>
                      <a:pt x="20173" y="10786"/>
                      <a:pt x="19666" y="12842"/>
                    </a:cubicBezTo>
                    <a:cubicBezTo>
                      <a:pt x="18542" y="17002"/>
                      <a:pt x="14415" y="18633"/>
                      <a:pt x="10396" y="18633"/>
                    </a:cubicBezTo>
                    <a:cubicBezTo>
                      <a:pt x="9089" y="18633"/>
                      <a:pt x="7793" y="18461"/>
                      <a:pt x="6615" y="18146"/>
                    </a:cubicBezTo>
                    <a:cubicBezTo>
                      <a:pt x="5423" y="17818"/>
                      <a:pt x="4261" y="17371"/>
                      <a:pt x="3188" y="16746"/>
                    </a:cubicBezTo>
                    <a:cubicBezTo>
                      <a:pt x="2414" y="16329"/>
                      <a:pt x="1728" y="15733"/>
                      <a:pt x="1222" y="15047"/>
                    </a:cubicBezTo>
                    <a:cubicBezTo>
                      <a:pt x="983" y="14630"/>
                      <a:pt x="834" y="14153"/>
                      <a:pt x="775" y="13647"/>
                    </a:cubicBezTo>
                    <a:cubicBezTo>
                      <a:pt x="656" y="12991"/>
                      <a:pt x="566" y="12306"/>
                      <a:pt x="507" y="11621"/>
                    </a:cubicBezTo>
                    <a:cubicBezTo>
                      <a:pt x="209" y="7986"/>
                      <a:pt x="864" y="3665"/>
                      <a:pt x="4172" y="1520"/>
                    </a:cubicBezTo>
                    <a:cubicBezTo>
                      <a:pt x="4621" y="1239"/>
                      <a:pt x="5096" y="1011"/>
                      <a:pt x="5573" y="812"/>
                    </a:cubicBezTo>
                    <a:lnTo>
                      <a:pt x="5573" y="812"/>
                    </a:lnTo>
                    <a:cubicBezTo>
                      <a:pt x="5582" y="810"/>
                      <a:pt x="5592" y="807"/>
                      <a:pt x="5602" y="805"/>
                    </a:cubicBezTo>
                    <a:cubicBezTo>
                      <a:pt x="6615" y="507"/>
                      <a:pt x="7688" y="328"/>
                      <a:pt x="8731" y="268"/>
                    </a:cubicBezTo>
                    <a:cubicBezTo>
                      <a:pt x="9102" y="242"/>
                      <a:pt x="9478" y="228"/>
                      <a:pt x="9854" y="228"/>
                    </a:cubicBezTo>
                    <a:close/>
                    <a:moveTo>
                      <a:pt x="10006" y="1"/>
                    </a:moveTo>
                    <a:cubicBezTo>
                      <a:pt x="8568" y="1"/>
                      <a:pt x="7129" y="215"/>
                      <a:pt x="5811" y="566"/>
                    </a:cubicBezTo>
                    <a:lnTo>
                      <a:pt x="5615" y="610"/>
                    </a:lnTo>
                    <a:lnTo>
                      <a:pt x="5615" y="610"/>
                    </a:lnTo>
                    <a:cubicBezTo>
                      <a:pt x="5614" y="610"/>
                      <a:pt x="5613" y="610"/>
                      <a:pt x="5613" y="610"/>
                    </a:cubicBezTo>
                    <a:cubicBezTo>
                      <a:pt x="5581" y="610"/>
                      <a:pt x="5546" y="615"/>
                      <a:pt x="5513" y="626"/>
                    </a:cubicBezTo>
                    <a:cubicBezTo>
                      <a:pt x="3546" y="1371"/>
                      <a:pt x="1937" y="2861"/>
                      <a:pt x="1073" y="4797"/>
                    </a:cubicBezTo>
                    <a:cubicBezTo>
                      <a:pt x="328" y="6585"/>
                      <a:pt x="0" y="8522"/>
                      <a:pt x="90" y="10488"/>
                    </a:cubicBezTo>
                    <a:cubicBezTo>
                      <a:pt x="90" y="11859"/>
                      <a:pt x="268" y="13230"/>
                      <a:pt x="596" y="14571"/>
                    </a:cubicBezTo>
                    <a:cubicBezTo>
                      <a:pt x="834" y="15226"/>
                      <a:pt x="1281" y="15822"/>
                      <a:pt x="1848" y="16209"/>
                    </a:cubicBezTo>
                    <a:cubicBezTo>
                      <a:pt x="2771" y="16895"/>
                      <a:pt x="3784" y="17461"/>
                      <a:pt x="4857" y="17848"/>
                    </a:cubicBezTo>
                    <a:cubicBezTo>
                      <a:pt x="6586" y="18515"/>
                      <a:pt x="8402" y="18854"/>
                      <a:pt x="10220" y="18854"/>
                    </a:cubicBezTo>
                    <a:cubicBezTo>
                      <a:pt x="11410" y="18854"/>
                      <a:pt x="12600" y="18709"/>
                      <a:pt x="13766" y="18414"/>
                    </a:cubicBezTo>
                    <a:cubicBezTo>
                      <a:pt x="16120" y="17818"/>
                      <a:pt x="18266" y="16537"/>
                      <a:pt x="19428" y="14392"/>
                    </a:cubicBezTo>
                    <a:cubicBezTo>
                      <a:pt x="20381" y="12455"/>
                      <a:pt x="20619" y="10280"/>
                      <a:pt x="20113" y="8194"/>
                    </a:cubicBezTo>
                    <a:cubicBezTo>
                      <a:pt x="19636" y="5930"/>
                      <a:pt x="18444" y="3874"/>
                      <a:pt x="16746" y="2265"/>
                    </a:cubicBezTo>
                    <a:cubicBezTo>
                      <a:pt x="14921" y="628"/>
                      <a:pt x="12467" y="1"/>
                      <a:pt x="100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479;p13"/>
              <p:cNvSpPr/>
              <p:nvPr/>
            </p:nvSpPr>
            <p:spPr>
              <a:xfrm>
                <a:off x="3748900" y="1895900"/>
                <a:ext cx="391850" cy="374500"/>
              </a:xfrm>
              <a:custGeom>
                <a:avLst/>
                <a:gdLst/>
                <a:ahLst/>
                <a:cxnLst/>
                <a:rect l="l" t="t" r="r" b="b"/>
                <a:pathLst>
                  <a:path w="15674" h="14980" extrusionOk="0">
                    <a:moveTo>
                      <a:pt x="6437" y="198"/>
                    </a:moveTo>
                    <a:cubicBezTo>
                      <a:pt x="8838" y="198"/>
                      <a:pt x="11362" y="1635"/>
                      <a:pt x="12992" y="3304"/>
                    </a:cubicBezTo>
                    <a:cubicBezTo>
                      <a:pt x="13946" y="4287"/>
                      <a:pt x="14869" y="5509"/>
                      <a:pt x="15227" y="6880"/>
                    </a:cubicBezTo>
                    <a:cubicBezTo>
                      <a:pt x="15316" y="7237"/>
                      <a:pt x="15316" y="7625"/>
                      <a:pt x="15227" y="8012"/>
                    </a:cubicBezTo>
                    <a:cubicBezTo>
                      <a:pt x="15078" y="8429"/>
                      <a:pt x="14929" y="8846"/>
                      <a:pt x="14750" y="9234"/>
                    </a:cubicBezTo>
                    <a:cubicBezTo>
                      <a:pt x="13618" y="11796"/>
                      <a:pt x="11502" y="14657"/>
                      <a:pt x="8463" y="14776"/>
                    </a:cubicBezTo>
                    <a:cubicBezTo>
                      <a:pt x="8351" y="14783"/>
                      <a:pt x="8239" y="14787"/>
                      <a:pt x="8128" y="14787"/>
                    </a:cubicBezTo>
                    <a:cubicBezTo>
                      <a:pt x="7813" y="14787"/>
                      <a:pt x="7499" y="14757"/>
                      <a:pt x="7185" y="14699"/>
                    </a:cubicBezTo>
                    <a:lnTo>
                      <a:pt x="7185" y="14699"/>
                    </a:lnTo>
                    <a:cubicBezTo>
                      <a:pt x="7176" y="14694"/>
                      <a:pt x="7165" y="14690"/>
                      <a:pt x="7152" y="14686"/>
                    </a:cubicBezTo>
                    <a:cubicBezTo>
                      <a:pt x="6437" y="14478"/>
                      <a:pt x="5781" y="14210"/>
                      <a:pt x="5156" y="13882"/>
                    </a:cubicBezTo>
                    <a:cubicBezTo>
                      <a:pt x="3785" y="13256"/>
                      <a:pt x="2623" y="12332"/>
                      <a:pt x="1729" y="11141"/>
                    </a:cubicBezTo>
                    <a:cubicBezTo>
                      <a:pt x="686" y="9681"/>
                      <a:pt x="448" y="7833"/>
                      <a:pt x="686" y="6105"/>
                    </a:cubicBezTo>
                    <a:cubicBezTo>
                      <a:pt x="865" y="4347"/>
                      <a:pt x="1669" y="2708"/>
                      <a:pt x="2951" y="1516"/>
                    </a:cubicBezTo>
                    <a:cubicBezTo>
                      <a:pt x="3986" y="582"/>
                      <a:pt x="5195" y="198"/>
                      <a:pt x="6437" y="198"/>
                    </a:cubicBezTo>
                    <a:close/>
                    <a:moveTo>
                      <a:pt x="6457" y="0"/>
                    </a:moveTo>
                    <a:cubicBezTo>
                      <a:pt x="5636" y="0"/>
                      <a:pt x="4821" y="151"/>
                      <a:pt x="4053" y="503"/>
                    </a:cubicBezTo>
                    <a:cubicBezTo>
                      <a:pt x="2474" y="1278"/>
                      <a:pt x="1282" y="2678"/>
                      <a:pt x="716" y="4317"/>
                    </a:cubicBezTo>
                    <a:cubicBezTo>
                      <a:pt x="60" y="6105"/>
                      <a:pt x="1" y="8042"/>
                      <a:pt x="597" y="9859"/>
                    </a:cubicBezTo>
                    <a:cubicBezTo>
                      <a:pt x="1550" y="12422"/>
                      <a:pt x="4172" y="14090"/>
                      <a:pt x="6705" y="14835"/>
                    </a:cubicBezTo>
                    <a:lnTo>
                      <a:pt x="6871" y="14863"/>
                    </a:lnTo>
                    <a:lnTo>
                      <a:pt x="6871" y="14863"/>
                    </a:lnTo>
                    <a:cubicBezTo>
                      <a:pt x="6875" y="14864"/>
                      <a:pt x="6879" y="14864"/>
                      <a:pt x="6884" y="14865"/>
                    </a:cubicBezTo>
                    <a:cubicBezTo>
                      <a:pt x="6884" y="14865"/>
                      <a:pt x="6884" y="14865"/>
                      <a:pt x="6884" y="14865"/>
                    </a:cubicBezTo>
                    <a:lnTo>
                      <a:pt x="6884" y="14865"/>
                    </a:lnTo>
                    <a:cubicBezTo>
                      <a:pt x="6884" y="14865"/>
                      <a:pt x="6884" y="14865"/>
                      <a:pt x="6885" y="14865"/>
                    </a:cubicBezTo>
                    <a:lnTo>
                      <a:pt x="6885" y="14865"/>
                    </a:lnTo>
                    <a:cubicBezTo>
                      <a:pt x="7274" y="14942"/>
                      <a:pt x="7666" y="14979"/>
                      <a:pt x="8054" y="14979"/>
                    </a:cubicBezTo>
                    <a:cubicBezTo>
                      <a:pt x="9328" y="14979"/>
                      <a:pt x="10571" y="14576"/>
                      <a:pt x="11621" y="13822"/>
                    </a:cubicBezTo>
                    <a:cubicBezTo>
                      <a:pt x="12843" y="12869"/>
                      <a:pt x="13856" y="11677"/>
                      <a:pt x="14571" y="10306"/>
                    </a:cubicBezTo>
                    <a:cubicBezTo>
                      <a:pt x="14869" y="9770"/>
                      <a:pt x="15137" y="9204"/>
                      <a:pt x="15346" y="8638"/>
                    </a:cubicBezTo>
                    <a:cubicBezTo>
                      <a:pt x="15525" y="8310"/>
                      <a:pt x="15614" y="7923"/>
                      <a:pt x="15674" y="7535"/>
                    </a:cubicBezTo>
                    <a:cubicBezTo>
                      <a:pt x="15674" y="7029"/>
                      <a:pt x="15555" y="6492"/>
                      <a:pt x="15316" y="6045"/>
                    </a:cubicBezTo>
                    <a:cubicBezTo>
                      <a:pt x="15018" y="5360"/>
                      <a:pt x="14631" y="4734"/>
                      <a:pt x="14184" y="4168"/>
                    </a:cubicBezTo>
                    <a:cubicBezTo>
                      <a:pt x="13022" y="2649"/>
                      <a:pt x="11502" y="1457"/>
                      <a:pt x="9744" y="712"/>
                    </a:cubicBezTo>
                    <a:cubicBezTo>
                      <a:pt x="8712" y="282"/>
                      <a:pt x="7580" y="0"/>
                      <a:pt x="64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480;p13"/>
              <p:cNvSpPr/>
              <p:nvPr/>
            </p:nvSpPr>
            <p:spPr>
              <a:xfrm>
                <a:off x="3786900" y="1956875"/>
                <a:ext cx="286075" cy="248100"/>
              </a:xfrm>
              <a:custGeom>
                <a:avLst/>
                <a:gdLst/>
                <a:ahLst/>
                <a:cxnLst/>
                <a:rect l="l" t="t" r="r" b="b"/>
                <a:pathLst>
                  <a:path w="11443" h="9924" extrusionOk="0">
                    <a:moveTo>
                      <a:pt x="6972" y="217"/>
                    </a:moveTo>
                    <a:cubicBezTo>
                      <a:pt x="7693" y="217"/>
                      <a:pt x="8417" y="390"/>
                      <a:pt x="9058" y="686"/>
                    </a:cubicBezTo>
                    <a:cubicBezTo>
                      <a:pt x="9565" y="954"/>
                      <a:pt x="9803" y="1580"/>
                      <a:pt x="10072" y="2087"/>
                    </a:cubicBezTo>
                    <a:cubicBezTo>
                      <a:pt x="11055" y="4113"/>
                      <a:pt x="11442" y="6765"/>
                      <a:pt x="9535" y="8404"/>
                    </a:cubicBezTo>
                    <a:cubicBezTo>
                      <a:pt x="9058" y="8731"/>
                      <a:pt x="8552" y="9000"/>
                      <a:pt x="8016" y="9238"/>
                    </a:cubicBezTo>
                    <a:cubicBezTo>
                      <a:pt x="7333" y="9560"/>
                      <a:pt x="6591" y="9713"/>
                      <a:pt x="5849" y="9713"/>
                    </a:cubicBezTo>
                    <a:cubicBezTo>
                      <a:pt x="5425" y="9713"/>
                      <a:pt x="5001" y="9663"/>
                      <a:pt x="4589" y="9566"/>
                    </a:cubicBezTo>
                    <a:cubicBezTo>
                      <a:pt x="2503" y="8910"/>
                      <a:pt x="715" y="6526"/>
                      <a:pt x="954" y="4292"/>
                    </a:cubicBezTo>
                    <a:cubicBezTo>
                      <a:pt x="1252" y="1699"/>
                      <a:pt x="4172" y="329"/>
                      <a:pt x="6526" y="239"/>
                    </a:cubicBezTo>
                    <a:cubicBezTo>
                      <a:pt x="6674" y="224"/>
                      <a:pt x="6823" y="217"/>
                      <a:pt x="6972" y="217"/>
                    </a:cubicBezTo>
                    <a:close/>
                    <a:moveTo>
                      <a:pt x="7062" y="1"/>
                    </a:moveTo>
                    <a:cubicBezTo>
                      <a:pt x="5781" y="1"/>
                      <a:pt x="4500" y="269"/>
                      <a:pt x="3338" y="865"/>
                    </a:cubicBezTo>
                    <a:cubicBezTo>
                      <a:pt x="2205" y="1461"/>
                      <a:pt x="1133" y="2355"/>
                      <a:pt x="745" y="3606"/>
                    </a:cubicBezTo>
                    <a:cubicBezTo>
                      <a:pt x="0" y="5930"/>
                      <a:pt x="1639" y="8463"/>
                      <a:pt x="3695" y="9476"/>
                    </a:cubicBezTo>
                    <a:cubicBezTo>
                      <a:pt x="4309" y="9788"/>
                      <a:pt x="4984" y="9923"/>
                      <a:pt x="5671" y="9923"/>
                    </a:cubicBezTo>
                    <a:cubicBezTo>
                      <a:pt x="7139" y="9923"/>
                      <a:pt x="8669" y="9308"/>
                      <a:pt x="9805" y="8484"/>
                    </a:cubicBezTo>
                    <a:lnTo>
                      <a:pt x="9805" y="8484"/>
                    </a:lnTo>
                    <a:cubicBezTo>
                      <a:pt x="9816" y="8477"/>
                      <a:pt x="9826" y="8471"/>
                      <a:pt x="9833" y="8463"/>
                    </a:cubicBezTo>
                    <a:lnTo>
                      <a:pt x="9833" y="8463"/>
                    </a:lnTo>
                    <a:cubicBezTo>
                      <a:pt x="9833" y="8463"/>
                      <a:pt x="9833" y="8463"/>
                      <a:pt x="9833" y="8463"/>
                    </a:cubicBezTo>
                    <a:cubicBezTo>
                      <a:pt x="9865" y="8447"/>
                      <a:pt x="9879" y="8434"/>
                      <a:pt x="9880" y="8424"/>
                    </a:cubicBezTo>
                    <a:lnTo>
                      <a:pt x="9880" y="8424"/>
                    </a:lnTo>
                    <a:cubicBezTo>
                      <a:pt x="10774" y="7650"/>
                      <a:pt x="11264" y="6536"/>
                      <a:pt x="11293" y="5364"/>
                    </a:cubicBezTo>
                    <a:cubicBezTo>
                      <a:pt x="11263" y="4292"/>
                      <a:pt x="11025" y="3249"/>
                      <a:pt x="10578" y="2295"/>
                    </a:cubicBezTo>
                    <a:cubicBezTo>
                      <a:pt x="10429" y="1938"/>
                      <a:pt x="10250" y="1580"/>
                      <a:pt x="10042" y="1252"/>
                    </a:cubicBezTo>
                    <a:cubicBezTo>
                      <a:pt x="9923" y="1014"/>
                      <a:pt x="9774" y="805"/>
                      <a:pt x="9565" y="627"/>
                    </a:cubicBezTo>
                    <a:cubicBezTo>
                      <a:pt x="8880" y="120"/>
                      <a:pt x="7896" y="31"/>
                      <a:pt x="70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_1_1_1"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14"/>
          <p:cNvSpPr txBox="1">
            <a:spLocks noGrp="1"/>
          </p:cNvSpPr>
          <p:nvPr>
            <p:ph type="title"/>
          </p:nvPr>
        </p:nvSpPr>
        <p:spPr>
          <a:xfrm>
            <a:off x="714575" y="461300"/>
            <a:ext cx="7714800" cy="65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1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83" name="Google Shape;483;p14"/>
          <p:cNvGrpSpPr/>
          <p:nvPr/>
        </p:nvGrpSpPr>
        <p:grpSpPr>
          <a:xfrm>
            <a:off x="-1258062" y="-622424"/>
            <a:ext cx="10027255" cy="6730096"/>
            <a:chOff x="-1258062" y="-546224"/>
            <a:chExt cx="10027255" cy="6730096"/>
          </a:xfrm>
        </p:grpSpPr>
        <p:grpSp>
          <p:nvGrpSpPr>
            <p:cNvPr id="484" name="Google Shape;484;p14"/>
            <p:cNvGrpSpPr/>
            <p:nvPr/>
          </p:nvGrpSpPr>
          <p:grpSpPr>
            <a:xfrm rot="2996445">
              <a:off x="5428946" y="-397891"/>
              <a:ext cx="740371" cy="757532"/>
              <a:chOff x="4279109" y="4149663"/>
              <a:chExt cx="715125" cy="731700"/>
            </a:xfrm>
          </p:grpSpPr>
          <p:sp>
            <p:nvSpPr>
              <p:cNvPr id="485" name="Google Shape;485;p14"/>
              <p:cNvSpPr/>
              <p:nvPr/>
            </p:nvSpPr>
            <p:spPr>
              <a:xfrm>
                <a:off x="4279109" y="4149663"/>
                <a:ext cx="715125" cy="731700"/>
              </a:xfrm>
              <a:custGeom>
                <a:avLst/>
                <a:gdLst/>
                <a:ahLst/>
                <a:cxnLst/>
                <a:rect l="l" t="t" r="r" b="b"/>
                <a:pathLst>
                  <a:path w="28605" h="29268" extrusionOk="0">
                    <a:moveTo>
                      <a:pt x="15770" y="550"/>
                    </a:moveTo>
                    <a:cubicBezTo>
                      <a:pt x="16901" y="550"/>
                      <a:pt x="18030" y="688"/>
                      <a:pt x="19130" y="988"/>
                    </a:cubicBezTo>
                    <a:cubicBezTo>
                      <a:pt x="27056" y="3134"/>
                      <a:pt x="28605" y="12907"/>
                      <a:pt x="26758" y="19820"/>
                    </a:cubicBezTo>
                    <a:cubicBezTo>
                      <a:pt x="26311" y="21548"/>
                      <a:pt x="25625" y="23217"/>
                      <a:pt x="24731" y="24766"/>
                    </a:cubicBezTo>
                    <a:cubicBezTo>
                      <a:pt x="24106" y="25809"/>
                      <a:pt x="23331" y="26912"/>
                      <a:pt x="22288" y="27597"/>
                    </a:cubicBezTo>
                    <a:cubicBezTo>
                      <a:pt x="21692" y="27954"/>
                      <a:pt x="21007" y="28163"/>
                      <a:pt x="20292" y="28252"/>
                    </a:cubicBezTo>
                    <a:cubicBezTo>
                      <a:pt x="19308" y="28431"/>
                      <a:pt x="18355" y="28550"/>
                      <a:pt x="17372" y="28640"/>
                    </a:cubicBezTo>
                    <a:cubicBezTo>
                      <a:pt x="16627" y="28703"/>
                      <a:pt x="15862" y="28738"/>
                      <a:pt x="15089" y="28738"/>
                    </a:cubicBezTo>
                    <a:cubicBezTo>
                      <a:pt x="10415" y="28738"/>
                      <a:pt x="5434" y="27452"/>
                      <a:pt x="2801" y="23336"/>
                    </a:cubicBezTo>
                    <a:cubicBezTo>
                      <a:pt x="2364" y="22665"/>
                      <a:pt x="2012" y="21966"/>
                      <a:pt x="1746" y="21239"/>
                    </a:cubicBezTo>
                    <a:lnTo>
                      <a:pt x="1746" y="21239"/>
                    </a:lnTo>
                    <a:cubicBezTo>
                      <a:pt x="1307" y="19763"/>
                      <a:pt x="1072" y="18286"/>
                      <a:pt x="983" y="16751"/>
                    </a:cubicBezTo>
                    <a:cubicBezTo>
                      <a:pt x="745" y="13682"/>
                      <a:pt x="1103" y="10464"/>
                      <a:pt x="2622" y="7752"/>
                    </a:cubicBezTo>
                    <a:cubicBezTo>
                      <a:pt x="4231" y="4832"/>
                      <a:pt x="7151" y="2806"/>
                      <a:pt x="10191" y="1614"/>
                    </a:cubicBezTo>
                    <a:cubicBezTo>
                      <a:pt x="11966" y="942"/>
                      <a:pt x="13870" y="550"/>
                      <a:pt x="15770" y="550"/>
                    </a:cubicBezTo>
                    <a:close/>
                    <a:moveTo>
                      <a:pt x="15687" y="0"/>
                    </a:moveTo>
                    <a:cubicBezTo>
                      <a:pt x="14592" y="0"/>
                      <a:pt x="13493" y="128"/>
                      <a:pt x="12425" y="363"/>
                    </a:cubicBezTo>
                    <a:cubicBezTo>
                      <a:pt x="9267" y="1078"/>
                      <a:pt x="6049" y="2746"/>
                      <a:pt x="3874" y="5190"/>
                    </a:cubicBezTo>
                    <a:cubicBezTo>
                      <a:pt x="119" y="9391"/>
                      <a:pt x="0" y="15827"/>
                      <a:pt x="1401" y="20982"/>
                    </a:cubicBezTo>
                    <a:cubicBezTo>
                      <a:pt x="1430" y="21101"/>
                      <a:pt x="1460" y="21220"/>
                      <a:pt x="1490" y="21340"/>
                    </a:cubicBezTo>
                    <a:cubicBezTo>
                      <a:pt x="1505" y="21394"/>
                      <a:pt x="1525" y="21439"/>
                      <a:pt x="1548" y="21472"/>
                    </a:cubicBezTo>
                    <a:lnTo>
                      <a:pt x="1548" y="21472"/>
                    </a:lnTo>
                    <a:cubicBezTo>
                      <a:pt x="2629" y="24299"/>
                      <a:pt x="4762" y="26594"/>
                      <a:pt x="7509" y="27805"/>
                    </a:cubicBezTo>
                    <a:cubicBezTo>
                      <a:pt x="9968" y="28920"/>
                      <a:pt x="12700" y="29267"/>
                      <a:pt x="15365" y="29267"/>
                    </a:cubicBezTo>
                    <a:cubicBezTo>
                      <a:pt x="15478" y="29267"/>
                      <a:pt x="15591" y="29267"/>
                      <a:pt x="15703" y="29265"/>
                    </a:cubicBezTo>
                    <a:cubicBezTo>
                      <a:pt x="17699" y="29265"/>
                      <a:pt x="19696" y="28997"/>
                      <a:pt x="21603" y="28521"/>
                    </a:cubicBezTo>
                    <a:cubicBezTo>
                      <a:pt x="22586" y="28252"/>
                      <a:pt x="23361" y="27478"/>
                      <a:pt x="23957" y="26703"/>
                    </a:cubicBezTo>
                    <a:cubicBezTo>
                      <a:pt x="24970" y="25392"/>
                      <a:pt x="25774" y="23932"/>
                      <a:pt x="26340" y="22353"/>
                    </a:cubicBezTo>
                    <a:cubicBezTo>
                      <a:pt x="27920" y="18270"/>
                      <a:pt x="28218" y="13771"/>
                      <a:pt x="27145" y="9510"/>
                    </a:cubicBezTo>
                    <a:cubicBezTo>
                      <a:pt x="26281" y="6143"/>
                      <a:pt x="24463" y="3015"/>
                      <a:pt x="21335" y="1346"/>
                    </a:cubicBezTo>
                    <a:cubicBezTo>
                      <a:pt x="19595" y="409"/>
                      <a:pt x="17647" y="0"/>
                      <a:pt x="156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14"/>
              <p:cNvSpPr/>
              <p:nvPr/>
            </p:nvSpPr>
            <p:spPr>
              <a:xfrm>
                <a:off x="4321559" y="4219813"/>
                <a:ext cx="592225" cy="558725"/>
              </a:xfrm>
              <a:custGeom>
                <a:avLst/>
                <a:gdLst/>
                <a:ahLst/>
                <a:cxnLst/>
                <a:rect l="l" t="t" r="r" b="b"/>
                <a:pathLst>
                  <a:path w="23689" h="22349" extrusionOk="0">
                    <a:moveTo>
                      <a:pt x="12524" y="547"/>
                    </a:moveTo>
                    <a:cubicBezTo>
                      <a:pt x="12794" y="547"/>
                      <a:pt x="13064" y="585"/>
                      <a:pt x="13320" y="656"/>
                    </a:cubicBezTo>
                    <a:cubicBezTo>
                      <a:pt x="13916" y="864"/>
                      <a:pt x="14512" y="1073"/>
                      <a:pt x="15108" y="1341"/>
                    </a:cubicBezTo>
                    <a:cubicBezTo>
                      <a:pt x="18773" y="2980"/>
                      <a:pt x="22914" y="6019"/>
                      <a:pt x="23093" y="10429"/>
                    </a:cubicBezTo>
                    <a:cubicBezTo>
                      <a:pt x="23122" y="11027"/>
                      <a:pt x="23068" y="11653"/>
                      <a:pt x="22959" y="12253"/>
                    </a:cubicBezTo>
                    <a:lnTo>
                      <a:pt x="22959" y="12253"/>
                    </a:lnTo>
                    <a:cubicBezTo>
                      <a:pt x="22942" y="12268"/>
                      <a:pt x="22927" y="12294"/>
                      <a:pt x="22914" y="12336"/>
                    </a:cubicBezTo>
                    <a:cubicBezTo>
                      <a:pt x="22646" y="13349"/>
                      <a:pt x="22259" y="14302"/>
                      <a:pt x="21782" y="15226"/>
                    </a:cubicBezTo>
                    <a:cubicBezTo>
                      <a:pt x="20888" y="17193"/>
                      <a:pt x="19517" y="18861"/>
                      <a:pt x="17789" y="20172"/>
                    </a:cubicBezTo>
                    <a:cubicBezTo>
                      <a:pt x="16182" y="21320"/>
                      <a:pt x="14240" y="21778"/>
                      <a:pt x="12274" y="21778"/>
                    </a:cubicBezTo>
                    <a:cubicBezTo>
                      <a:pt x="11688" y="21778"/>
                      <a:pt x="11100" y="21737"/>
                      <a:pt x="10519" y="21662"/>
                    </a:cubicBezTo>
                    <a:cubicBezTo>
                      <a:pt x="8016" y="21305"/>
                      <a:pt x="5602" y="20262"/>
                      <a:pt x="3934" y="18385"/>
                    </a:cubicBezTo>
                    <a:cubicBezTo>
                      <a:pt x="1" y="14004"/>
                      <a:pt x="2861" y="7449"/>
                      <a:pt x="6526" y="3874"/>
                    </a:cubicBezTo>
                    <a:cubicBezTo>
                      <a:pt x="7956" y="2503"/>
                      <a:pt x="9714" y="1192"/>
                      <a:pt x="11651" y="685"/>
                    </a:cubicBezTo>
                    <a:cubicBezTo>
                      <a:pt x="11931" y="592"/>
                      <a:pt x="12228" y="547"/>
                      <a:pt x="12524" y="547"/>
                    </a:cubicBezTo>
                    <a:close/>
                    <a:moveTo>
                      <a:pt x="12634" y="0"/>
                    </a:moveTo>
                    <a:cubicBezTo>
                      <a:pt x="11889" y="0"/>
                      <a:pt x="11145" y="179"/>
                      <a:pt x="10459" y="536"/>
                    </a:cubicBezTo>
                    <a:cubicBezTo>
                      <a:pt x="9506" y="954"/>
                      <a:pt x="8612" y="1490"/>
                      <a:pt x="7778" y="2145"/>
                    </a:cubicBezTo>
                    <a:cubicBezTo>
                      <a:pt x="5573" y="3814"/>
                      <a:pt x="3844" y="6019"/>
                      <a:pt x="2772" y="8552"/>
                    </a:cubicBezTo>
                    <a:cubicBezTo>
                      <a:pt x="1699" y="11144"/>
                      <a:pt x="1282" y="14124"/>
                      <a:pt x="2474" y="16776"/>
                    </a:cubicBezTo>
                    <a:cubicBezTo>
                      <a:pt x="3546" y="19070"/>
                      <a:pt x="5662" y="20709"/>
                      <a:pt x="8016" y="21543"/>
                    </a:cubicBezTo>
                    <a:cubicBezTo>
                      <a:pt x="9374" y="22056"/>
                      <a:pt x="10907" y="22349"/>
                      <a:pt x="12430" y="22349"/>
                    </a:cubicBezTo>
                    <a:cubicBezTo>
                      <a:pt x="13648" y="22349"/>
                      <a:pt x="14860" y="22162"/>
                      <a:pt x="15972" y="21752"/>
                    </a:cubicBezTo>
                    <a:cubicBezTo>
                      <a:pt x="19696" y="20381"/>
                      <a:pt x="22080" y="16567"/>
                      <a:pt x="23153" y="12932"/>
                    </a:cubicBezTo>
                    <a:cubicBezTo>
                      <a:pt x="23182" y="12842"/>
                      <a:pt x="23212" y="12753"/>
                      <a:pt x="23212" y="12664"/>
                    </a:cubicBezTo>
                    <a:cubicBezTo>
                      <a:pt x="23689" y="10280"/>
                      <a:pt x="23123" y="7807"/>
                      <a:pt x="21693" y="5840"/>
                    </a:cubicBezTo>
                    <a:cubicBezTo>
                      <a:pt x="20352" y="4082"/>
                      <a:pt x="18624" y="2622"/>
                      <a:pt x="16627" y="1609"/>
                    </a:cubicBezTo>
                    <a:cubicBezTo>
                      <a:pt x="15852" y="1162"/>
                      <a:pt x="15048" y="805"/>
                      <a:pt x="14214" y="477"/>
                    </a:cubicBezTo>
                    <a:cubicBezTo>
                      <a:pt x="13737" y="238"/>
                      <a:pt x="13201" y="89"/>
                      <a:pt x="126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14"/>
              <p:cNvSpPr/>
              <p:nvPr/>
            </p:nvSpPr>
            <p:spPr>
              <a:xfrm>
                <a:off x="4453409" y="4324088"/>
                <a:ext cx="377700" cy="387475"/>
              </a:xfrm>
              <a:custGeom>
                <a:avLst/>
                <a:gdLst/>
                <a:ahLst/>
                <a:cxnLst/>
                <a:rect l="l" t="t" r="r" b="b"/>
                <a:pathLst>
                  <a:path w="15108" h="15499" extrusionOk="0">
                    <a:moveTo>
                      <a:pt x="7661" y="581"/>
                    </a:moveTo>
                    <a:cubicBezTo>
                      <a:pt x="9320" y="581"/>
                      <a:pt x="10910" y="1118"/>
                      <a:pt x="12128" y="2533"/>
                    </a:cubicBezTo>
                    <a:cubicBezTo>
                      <a:pt x="12575" y="3219"/>
                      <a:pt x="12992" y="3934"/>
                      <a:pt x="13290" y="4708"/>
                    </a:cubicBezTo>
                    <a:cubicBezTo>
                      <a:pt x="13945" y="6258"/>
                      <a:pt x="14273" y="8016"/>
                      <a:pt x="13767" y="9655"/>
                    </a:cubicBezTo>
                    <a:cubicBezTo>
                      <a:pt x="12900" y="12505"/>
                      <a:pt x="9807" y="14962"/>
                      <a:pt x="6796" y="14962"/>
                    </a:cubicBezTo>
                    <a:cubicBezTo>
                      <a:pt x="6596" y="14962"/>
                      <a:pt x="6397" y="14951"/>
                      <a:pt x="6198" y="14929"/>
                    </a:cubicBezTo>
                    <a:cubicBezTo>
                      <a:pt x="2414" y="14512"/>
                      <a:pt x="448" y="10251"/>
                      <a:pt x="328" y="6884"/>
                    </a:cubicBezTo>
                    <a:cubicBezTo>
                      <a:pt x="269" y="5662"/>
                      <a:pt x="388" y="4262"/>
                      <a:pt x="984" y="3189"/>
                    </a:cubicBezTo>
                    <a:cubicBezTo>
                      <a:pt x="1371" y="2474"/>
                      <a:pt x="2265" y="2116"/>
                      <a:pt x="2980" y="1759"/>
                    </a:cubicBezTo>
                    <a:cubicBezTo>
                      <a:pt x="4423" y="1073"/>
                      <a:pt x="6073" y="581"/>
                      <a:pt x="7661" y="581"/>
                    </a:cubicBezTo>
                    <a:close/>
                    <a:moveTo>
                      <a:pt x="7748" y="1"/>
                    </a:moveTo>
                    <a:cubicBezTo>
                      <a:pt x="6198" y="30"/>
                      <a:pt x="4708" y="358"/>
                      <a:pt x="3338" y="1014"/>
                    </a:cubicBezTo>
                    <a:cubicBezTo>
                      <a:pt x="2802" y="1222"/>
                      <a:pt x="2295" y="1490"/>
                      <a:pt x="1788" y="1788"/>
                    </a:cubicBezTo>
                    <a:cubicBezTo>
                      <a:pt x="1461" y="1937"/>
                      <a:pt x="1163" y="2176"/>
                      <a:pt x="924" y="2474"/>
                    </a:cubicBezTo>
                    <a:cubicBezTo>
                      <a:pt x="179" y="3457"/>
                      <a:pt x="60" y="4917"/>
                      <a:pt x="30" y="6079"/>
                    </a:cubicBezTo>
                    <a:cubicBezTo>
                      <a:pt x="1" y="7956"/>
                      <a:pt x="418" y="9774"/>
                      <a:pt x="1252" y="11442"/>
                    </a:cubicBezTo>
                    <a:cubicBezTo>
                      <a:pt x="2116" y="13111"/>
                      <a:pt x="3397" y="14631"/>
                      <a:pt x="5215" y="15227"/>
                    </a:cubicBezTo>
                    <a:cubicBezTo>
                      <a:pt x="5779" y="15413"/>
                      <a:pt x="6351" y="15499"/>
                      <a:pt x="6921" y="15499"/>
                    </a:cubicBezTo>
                    <a:cubicBezTo>
                      <a:pt x="9727" y="15499"/>
                      <a:pt x="12464" y="13417"/>
                      <a:pt x="13677" y="10966"/>
                    </a:cubicBezTo>
                    <a:cubicBezTo>
                      <a:pt x="15107" y="8135"/>
                      <a:pt x="14005" y="4531"/>
                      <a:pt x="12218" y="2117"/>
                    </a:cubicBezTo>
                    <a:lnTo>
                      <a:pt x="12218" y="2117"/>
                    </a:lnTo>
                    <a:cubicBezTo>
                      <a:pt x="12218" y="2117"/>
                      <a:pt x="12218" y="2117"/>
                      <a:pt x="12217" y="2116"/>
                    </a:cubicBezTo>
                    <a:lnTo>
                      <a:pt x="12217" y="2116"/>
                    </a:lnTo>
                    <a:cubicBezTo>
                      <a:pt x="12217" y="2116"/>
                      <a:pt x="12217" y="2116"/>
                      <a:pt x="12217" y="2116"/>
                    </a:cubicBezTo>
                    <a:cubicBezTo>
                      <a:pt x="12208" y="2104"/>
                      <a:pt x="12199" y="2094"/>
                      <a:pt x="12191" y="2085"/>
                    </a:cubicBezTo>
                    <a:lnTo>
                      <a:pt x="12191" y="2085"/>
                    </a:lnTo>
                    <a:cubicBezTo>
                      <a:pt x="11060" y="764"/>
                      <a:pt x="9433" y="30"/>
                      <a:pt x="774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8" name="Google Shape;488;p14"/>
            <p:cNvGrpSpPr/>
            <p:nvPr/>
          </p:nvGrpSpPr>
          <p:grpSpPr>
            <a:xfrm>
              <a:off x="8006047" y="4777554"/>
              <a:ext cx="763146" cy="697824"/>
              <a:chOff x="3681125" y="1846650"/>
              <a:chExt cx="515500" cy="471375"/>
            </a:xfrm>
          </p:grpSpPr>
          <p:sp>
            <p:nvSpPr>
              <p:cNvPr id="489" name="Google Shape;489;p14"/>
              <p:cNvSpPr/>
              <p:nvPr/>
            </p:nvSpPr>
            <p:spPr>
              <a:xfrm>
                <a:off x="3681125" y="1846650"/>
                <a:ext cx="515500" cy="471375"/>
              </a:xfrm>
              <a:custGeom>
                <a:avLst/>
                <a:gdLst/>
                <a:ahLst/>
                <a:cxnLst/>
                <a:rect l="l" t="t" r="r" b="b"/>
                <a:pathLst>
                  <a:path w="20620" h="18855" extrusionOk="0">
                    <a:moveTo>
                      <a:pt x="9854" y="228"/>
                    </a:moveTo>
                    <a:cubicBezTo>
                      <a:pt x="11621" y="228"/>
                      <a:pt x="13416" y="541"/>
                      <a:pt x="14988" y="1401"/>
                    </a:cubicBezTo>
                    <a:cubicBezTo>
                      <a:pt x="16984" y="2533"/>
                      <a:pt x="18415" y="4559"/>
                      <a:pt x="19219" y="6674"/>
                    </a:cubicBezTo>
                    <a:cubicBezTo>
                      <a:pt x="20024" y="8611"/>
                      <a:pt x="20173" y="10786"/>
                      <a:pt x="19666" y="12842"/>
                    </a:cubicBezTo>
                    <a:cubicBezTo>
                      <a:pt x="18542" y="17002"/>
                      <a:pt x="14415" y="18633"/>
                      <a:pt x="10396" y="18633"/>
                    </a:cubicBezTo>
                    <a:cubicBezTo>
                      <a:pt x="9089" y="18633"/>
                      <a:pt x="7793" y="18461"/>
                      <a:pt x="6615" y="18146"/>
                    </a:cubicBezTo>
                    <a:cubicBezTo>
                      <a:pt x="5423" y="17818"/>
                      <a:pt x="4261" y="17371"/>
                      <a:pt x="3188" y="16746"/>
                    </a:cubicBezTo>
                    <a:cubicBezTo>
                      <a:pt x="2414" y="16329"/>
                      <a:pt x="1728" y="15733"/>
                      <a:pt x="1222" y="15047"/>
                    </a:cubicBezTo>
                    <a:cubicBezTo>
                      <a:pt x="983" y="14630"/>
                      <a:pt x="834" y="14153"/>
                      <a:pt x="775" y="13647"/>
                    </a:cubicBezTo>
                    <a:cubicBezTo>
                      <a:pt x="656" y="12991"/>
                      <a:pt x="566" y="12306"/>
                      <a:pt x="507" y="11621"/>
                    </a:cubicBezTo>
                    <a:cubicBezTo>
                      <a:pt x="209" y="7986"/>
                      <a:pt x="864" y="3665"/>
                      <a:pt x="4172" y="1520"/>
                    </a:cubicBezTo>
                    <a:cubicBezTo>
                      <a:pt x="4621" y="1239"/>
                      <a:pt x="5096" y="1011"/>
                      <a:pt x="5573" y="812"/>
                    </a:cubicBezTo>
                    <a:lnTo>
                      <a:pt x="5573" y="812"/>
                    </a:lnTo>
                    <a:cubicBezTo>
                      <a:pt x="5582" y="810"/>
                      <a:pt x="5592" y="807"/>
                      <a:pt x="5602" y="805"/>
                    </a:cubicBezTo>
                    <a:cubicBezTo>
                      <a:pt x="6615" y="507"/>
                      <a:pt x="7688" y="328"/>
                      <a:pt x="8731" y="268"/>
                    </a:cubicBezTo>
                    <a:cubicBezTo>
                      <a:pt x="9102" y="242"/>
                      <a:pt x="9478" y="228"/>
                      <a:pt x="9854" y="228"/>
                    </a:cubicBezTo>
                    <a:close/>
                    <a:moveTo>
                      <a:pt x="10006" y="1"/>
                    </a:moveTo>
                    <a:cubicBezTo>
                      <a:pt x="8568" y="1"/>
                      <a:pt x="7129" y="215"/>
                      <a:pt x="5811" y="566"/>
                    </a:cubicBezTo>
                    <a:lnTo>
                      <a:pt x="5615" y="610"/>
                    </a:lnTo>
                    <a:lnTo>
                      <a:pt x="5615" y="610"/>
                    </a:lnTo>
                    <a:cubicBezTo>
                      <a:pt x="5614" y="610"/>
                      <a:pt x="5613" y="610"/>
                      <a:pt x="5613" y="610"/>
                    </a:cubicBezTo>
                    <a:cubicBezTo>
                      <a:pt x="5581" y="610"/>
                      <a:pt x="5546" y="615"/>
                      <a:pt x="5513" y="626"/>
                    </a:cubicBezTo>
                    <a:cubicBezTo>
                      <a:pt x="3546" y="1371"/>
                      <a:pt x="1937" y="2861"/>
                      <a:pt x="1073" y="4797"/>
                    </a:cubicBezTo>
                    <a:cubicBezTo>
                      <a:pt x="328" y="6585"/>
                      <a:pt x="0" y="8522"/>
                      <a:pt x="90" y="10488"/>
                    </a:cubicBezTo>
                    <a:cubicBezTo>
                      <a:pt x="90" y="11859"/>
                      <a:pt x="268" y="13230"/>
                      <a:pt x="596" y="14571"/>
                    </a:cubicBezTo>
                    <a:cubicBezTo>
                      <a:pt x="834" y="15226"/>
                      <a:pt x="1281" y="15822"/>
                      <a:pt x="1848" y="16209"/>
                    </a:cubicBezTo>
                    <a:cubicBezTo>
                      <a:pt x="2771" y="16895"/>
                      <a:pt x="3784" y="17461"/>
                      <a:pt x="4857" y="17848"/>
                    </a:cubicBezTo>
                    <a:cubicBezTo>
                      <a:pt x="6586" y="18515"/>
                      <a:pt x="8402" y="18854"/>
                      <a:pt x="10220" y="18854"/>
                    </a:cubicBezTo>
                    <a:cubicBezTo>
                      <a:pt x="11410" y="18854"/>
                      <a:pt x="12600" y="18709"/>
                      <a:pt x="13766" y="18414"/>
                    </a:cubicBezTo>
                    <a:cubicBezTo>
                      <a:pt x="16120" y="17818"/>
                      <a:pt x="18266" y="16537"/>
                      <a:pt x="19428" y="14392"/>
                    </a:cubicBezTo>
                    <a:cubicBezTo>
                      <a:pt x="20381" y="12455"/>
                      <a:pt x="20619" y="10280"/>
                      <a:pt x="20113" y="8194"/>
                    </a:cubicBezTo>
                    <a:cubicBezTo>
                      <a:pt x="19636" y="5930"/>
                      <a:pt x="18444" y="3874"/>
                      <a:pt x="16746" y="2265"/>
                    </a:cubicBezTo>
                    <a:cubicBezTo>
                      <a:pt x="14921" y="628"/>
                      <a:pt x="12467" y="1"/>
                      <a:pt x="100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14"/>
              <p:cNvSpPr/>
              <p:nvPr/>
            </p:nvSpPr>
            <p:spPr>
              <a:xfrm>
                <a:off x="3748900" y="1895900"/>
                <a:ext cx="391850" cy="374500"/>
              </a:xfrm>
              <a:custGeom>
                <a:avLst/>
                <a:gdLst/>
                <a:ahLst/>
                <a:cxnLst/>
                <a:rect l="l" t="t" r="r" b="b"/>
                <a:pathLst>
                  <a:path w="15674" h="14980" extrusionOk="0">
                    <a:moveTo>
                      <a:pt x="6437" y="198"/>
                    </a:moveTo>
                    <a:cubicBezTo>
                      <a:pt x="8838" y="198"/>
                      <a:pt x="11362" y="1635"/>
                      <a:pt x="12992" y="3304"/>
                    </a:cubicBezTo>
                    <a:cubicBezTo>
                      <a:pt x="13946" y="4287"/>
                      <a:pt x="14869" y="5509"/>
                      <a:pt x="15227" y="6880"/>
                    </a:cubicBezTo>
                    <a:cubicBezTo>
                      <a:pt x="15316" y="7237"/>
                      <a:pt x="15316" y="7625"/>
                      <a:pt x="15227" y="8012"/>
                    </a:cubicBezTo>
                    <a:cubicBezTo>
                      <a:pt x="15078" y="8429"/>
                      <a:pt x="14929" y="8846"/>
                      <a:pt x="14750" y="9234"/>
                    </a:cubicBezTo>
                    <a:cubicBezTo>
                      <a:pt x="13618" y="11796"/>
                      <a:pt x="11502" y="14657"/>
                      <a:pt x="8463" y="14776"/>
                    </a:cubicBezTo>
                    <a:cubicBezTo>
                      <a:pt x="8351" y="14783"/>
                      <a:pt x="8239" y="14787"/>
                      <a:pt x="8128" y="14787"/>
                    </a:cubicBezTo>
                    <a:cubicBezTo>
                      <a:pt x="7813" y="14787"/>
                      <a:pt x="7499" y="14757"/>
                      <a:pt x="7185" y="14699"/>
                    </a:cubicBezTo>
                    <a:lnTo>
                      <a:pt x="7185" y="14699"/>
                    </a:lnTo>
                    <a:cubicBezTo>
                      <a:pt x="7176" y="14694"/>
                      <a:pt x="7165" y="14690"/>
                      <a:pt x="7152" y="14686"/>
                    </a:cubicBezTo>
                    <a:cubicBezTo>
                      <a:pt x="6437" y="14478"/>
                      <a:pt x="5781" y="14210"/>
                      <a:pt x="5156" y="13882"/>
                    </a:cubicBezTo>
                    <a:cubicBezTo>
                      <a:pt x="3785" y="13256"/>
                      <a:pt x="2623" y="12332"/>
                      <a:pt x="1729" y="11141"/>
                    </a:cubicBezTo>
                    <a:cubicBezTo>
                      <a:pt x="686" y="9681"/>
                      <a:pt x="448" y="7833"/>
                      <a:pt x="686" y="6105"/>
                    </a:cubicBezTo>
                    <a:cubicBezTo>
                      <a:pt x="865" y="4347"/>
                      <a:pt x="1669" y="2708"/>
                      <a:pt x="2951" y="1516"/>
                    </a:cubicBezTo>
                    <a:cubicBezTo>
                      <a:pt x="3986" y="582"/>
                      <a:pt x="5195" y="198"/>
                      <a:pt x="6437" y="198"/>
                    </a:cubicBezTo>
                    <a:close/>
                    <a:moveTo>
                      <a:pt x="6457" y="0"/>
                    </a:moveTo>
                    <a:cubicBezTo>
                      <a:pt x="5636" y="0"/>
                      <a:pt x="4821" y="151"/>
                      <a:pt x="4053" y="503"/>
                    </a:cubicBezTo>
                    <a:cubicBezTo>
                      <a:pt x="2474" y="1278"/>
                      <a:pt x="1282" y="2678"/>
                      <a:pt x="716" y="4317"/>
                    </a:cubicBezTo>
                    <a:cubicBezTo>
                      <a:pt x="60" y="6105"/>
                      <a:pt x="1" y="8042"/>
                      <a:pt x="597" y="9859"/>
                    </a:cubicBezTo>
                    <a:cubicBezTo>
                      <a:pt x="1550" y="12422"/>
                      <a:pt x="4172" y="14090"/>
                      <a:pt x="6705" y="14835"/>
                    </a:cubicBezTo>
                    <a:lnTo>
                      <a:pt x="6871" y="14863"/>
                    </a:lnTo>
                    <a:lnTo>
                      <a:pt x="6871" y="14863"/>
                    </a:lnTo>
                    <a:cubicBezTo>
                      <a:pt x="6875" y="14864"/>
                      <a:pt x="6879" y="14864"/>
                      <a:pt x="6884" y="14865"/>
                    </a:cubicBezTo>
                    <a:cubicBezTo>
                      <a:pt x="6884" y="14865"/>
                      <a:pt x="6884" y="14865"/>
                      <a:pt x="6884" y="14865"/>
                    </a:cubicBezTo>
                    <a:lnTo>
                      <a:pt x="6884" y="14865"/>
                    </a:lnTo>
                    <a:cubicBezTo>
                      <a:pt x="6884" y="14865"/>
                      <a:pt x="6884" y="14865"/>
                      <a:pt x="6885" y="14865"/>
                    </a:cubicBezTo>
                    <a:lnTo>
                      <a:pt x="6885" y="14865"/>
                    </a:lnTo>
                    <a:cubicBezTo>
                      <a:pt x="7274" y="14942"/>
                      <a:pt x="7666" y="14979"/>
                      <a:pt x="8054" y="14979"/>
                    </a:cubicBezTo>
                    <a:cubicBezTo>
                      <a:pt x="9328" y="14979"/>
                      <a:pt x="10571" y="14576"/>
                      <a:pt x="11621" y="13822"/>
                    </a:cubicBezTo>
                    <a:cubicBezTo>
                      <a:pt x="12843" y="12869"/>
                      <a:pt x="13856" y="11677"/>
                      <a:pt x="14571" y="10306"/>
                    </a:cubicBezTo>
                    <a:cubicBezTo>
                      <a:pt x="14869" y="9770"/>
                      <a:pt x="15137" y="9204"/>
                      <a:pt x="15346" y="8638"/>
                    </a:cubicBezTo>
                    <a:cubicBezTo>
                      <a:pt x="15525" y="8310"/>
                      <a:pt x="15614" y="7923"/>
                      <a:pt x="15674" y="7535"/>
                    </a:cubicBezTo>
                    <a:cubicBezTo>
                      <a:pt x="15674" y="7029"/>
                      <a:pt x="15555" y="6492"/>
                      <a:pt x="15316" y="6045"/>
                    </a:cubicBezTo>
                    <a:cubicBezTo>
                      <a:pt x="15018" y="5360"/>
                      <a:pt x="14631" y="4734"/>
                      <a:pt x="14184" y="4168"/>
                    </a:cubicBezTo>
                    <a:cubicBezTo>
                      <a:pt x="13022" y="2649"/>
                      <a:pt x="11502" y="1457"/>
                      <a:pt x="9744" y="712"/>
                    </a:cubicBezTo>
                    <a:cubicBezTo>
                      <a:pt x="8712" y="282"/>
                      <a:pt x="7580" y="0"/>
                      <a:pt x="64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14"/>
              <p:cNvSpPr/>
              <p:nvPr/>
            </p:nvSpPr>
            <p:spPr>
              <a:xfrm>
                <a:off x="3786900" y="1956875"/>
                <a:ext cx="286075" cy="248100"/>
              </a:xfrm>
              <a:custGeom>
                <a:avLst/>
                <a:gdLst/>
                <a:ahLst/>
                <a:cxnLst/>
                <a:rect l="l" t="t" r="r" b="b"/>
                <a:pathLst>
                  <a:path w="11443" h="9924" extrusionOk="0">
                    <a:moveTo>
                      <a:pt x="6972" y="217"/>
                    </a:moveTo>
                    <a:cubicBezTo>
                      <a:pt x="7693" y="217"/>
                      <a:pt x="8417" y="390"/>
                      <a:pt x="9058" y="686"/>
                    </a:cubicBezTo>
                    <a:cubicBezTo>
                      <a:pt x="9565" y="954"/>
                      <a:pt x="9803" y="1580"/>
                      <a:pt x="10072" y="2087"/>
                    </a:cubicBezTo>
                    <a:cubicBezTo>
                      <a:pt x="11055" y="4113"/>
                      <a:pt x="11442" y="6765"/>
                      <a:pt x="9535" y="8404"/>
                    </a:cubicBezTo>
                    <a:cubicBezTo>
                      <a:pt x="9058" y="8731"/>
                      <a:pt x="8552" y="9000"/>
                      <a:pt x="8016" y="9238"/>
                    </a:cubicBezTo>
                    <a:cubicBezTo>
                      <a:pt x="7333" y="9560"/>
                      <a:pt x="6591" y="9713"/>
                      <a:pt x="5849" y="9713"/>
                    </a:cubicBezTo>
                    <a:cubicBezTo>
                      <a:pt x="5425" y="9713"/>
                      <a:pt x="5001" y="9663"/>
                      <a:pt x="4589" y="9566"/>
                    </a:cubicBezTo>
                    <a:cubicBezTo>
                      <a:pt x="2503" y="8910"/>
                      <a:pt x="715" y="6526"/>
                      <a:pt x="954" y="4292"/>
                    </a:cubicBezTo>
                    <a:cubicBezTo>
                      <a:pt x="1252" y="1699"/>
                      <a:pt x="4172" y="329"/>
                      <a:pt x="6526" y="239"/>
                    </a:cubicBezTo>
                    <a:cubicBezTo>
                      <a:pt x="6674" y="224"/>
                      <a:pt x="6823" y="217"/>
                      <a:pt x="6972" y="217"/>
                    </a:cubicBezTo>
                    <a:close/>
                    <a:moveTo>
                      <a:pt x="7062" y="1"/>
                    </a:moveTo>
                    <a:cubicBezTo>
                      <a:pt x="5781" y="1"/>
                      <a:pt x="4500" y="269"/>
                      <a:pt x="3338" y="865"/>
                    </a:cubicBezTo>
                    <a:cubicBezTo>
                      <a:pt x="2205" y="1461"/>
                      <a:pt x="1133" y="2355"/>
                      <a:pt x="745" y="3606"/>
                    </a:cubicBezTo>
                    <a:cubicBezTo>
                      <a:pt x="0" y="5930"/>
                      <a:pt x="1639" y="8463"/>
                      <a:pt x="3695" y="9476"/>
                    </a:cubicBezTo>
                    <a:cubicBezTo>
                      <a:pt x="4309" y="9788"/>
                      <a:pt x="4984" y="9923"/>
                      <a:pt x="5671" y="9923"/>
                    </a:cubicBezTo>
                    <a:cubicBezTo>
                      <a:pt x="7139" y="9923"/>
                      <a:pt x="8669" y="9308"/>
                      <a:pt x="9805" y="8484"/>
                    </a:cubicBezTo>
                    <a:lnTo>
                      <a:pt x="9805" y="8484"/>
                    </a:lnTo>
                    <a:cubicBezTo>
                      <a:pt x="9816" y="8477"/>
                      <a:pt x="9826" y="8471"/>
                      <a:pt x="9833" y="8463"/>
                    </a:cubicBezTo>
                    <a:lnTo>
                      <a:pt x="9833" y="8463"/>
                    </a:lnTo>
                    <a:cubicBezTo>
                      <a:pt x="9833" y="8463"/>
                      <a:pt x="9833" y="8463"/>
                      <a:pt x="9833" y="8463"/>
                    </a:cubicBezTo>
                    <a:cubicBezTo>
                      <a:pt x="9865" y="8447"/>
                      <a:pt x="9879" y="8434"/>
                      <a:pt x="9880" y="8424"/>
                    </a:cubicBezTo>
                    <a:lnTo>
                      <a:pt x="9880" y="8424"/>
                    </a:lnTo>
                    <a:cubicBezTo>
                      <a:pt x="10774" y="7650"/>
                      <a:pt x="11264" y="6536"/>
                      <a:pt x="11293" y="5364"/>
                    </a:cubicBezTo>
                    <a:cubicBezTo>
                      <a:pt x="11263" y="4292"/>
                      <a:pt x="11025" y="3249"/>
                      <a:pt x="10578" y="2295"/>
                    </a:cubicBezTo>
                    <a:cubicBezTo>
                      <a:pt x="10429" y="1938"/>
                      <a:pt x="10250" y="1580"/>
                      <a:pt x="10042" y="1252"/>
                    </a:cubicBezTo>
                    <a:cubicBezTo>
                      <a:pt x="9923" y="1014"/>
                      <a:pt x="9774" y="805"/>
                      <a:pt x="9565" y="627"/>
                    </a:cubicBezTo>
                    <a:cubicBezTo>
                      <a:pt x="8880" y="120"/>
                      <a:pt x="7896" y="31"/>
                      <a:pt x="70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92" name="Google Shape;492;p14"/>
            <p:cNvGrpSpPr/>
            <p:nvPr/>
          </p:nvGrpSpPr>
          <p:grpSpPr>
            <a:xfrm>
              <a:off x="-1258062" y="4083077"/>
              <a:ext cx="4341985" cy="2100795"/>
              <a:chOff x="-1166362" y="3750002"/>
              <a:chExt cx="4341985" cy="2100795"/>
            </a:xfrm>
          </p:grpSpPr>
          <p:grpSp>
            <p:nvGrpSpPr>
              <p:cNvPr id="493" name="Google Shape;493;p14"/>
              <p:cNvGrpSpPr/>
              <p:nvPr/>
            </p:nvGrpSpPr>
            <p:grpSpPr>
              <a:xfrm>
                <a:off x="-1166362" y="3750002"/>
                <a:ext cx="4341985" cy="2100795"/>
                <a:chOff x="-982587" y="4100590"/>
                <a:chExt cx="4341985" cy="2100795"/>
              </a:xfrm>
            </p:grpSpPr>
            <p:sp>
              <p:nvSpPr>
                <p:cNvPr id="494" name="Google Shape;494;p14"/>
                <p:cNvSpPr/>
                <p:nvPr/>
              </p:nvSpPr>
              <p:spPr>
                <a:xfrm>
                  <a:off x="-982587" y="4100590"/>
                  <a:ext cx="4341985" cy="20439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775" h="50732" extrusionOk="0">
                      <a:moveTo>
                        <a:pt x="19280" y="1"/>
                      </a:moveTo>
                      <a:cubicBezTo>
                        <a:pt x="14384" y="1"/>
                        <a:pt x="9338" y="2218"/>
                        <a:pt x="8075" y="7268"/>
                      </a:cubicBezTo>
                      <a:cubicBezTo>
                        <a:pt x="7241" y="10724"/>
                        <a:pt x="7598" y="14449"/>
                        <a:pt x="6615" y="17905"/>
                      </a:cubicBezTo>
                      <a:cubicBezTo>
                        <a:pt x="5721" y="21034"/>
                        <a:pt x="3755" y="23716"/>
                        <a:pt x="2414" y="26695"/>
                      </a:cubicBezTo>
                      <a:cubicBezTo>
                        <a:pt x="596" y="30777"/>
                        <a:pt x="0" y="35426"/>
                        <a:pt x="1162" y="39716"/>
                      </a:cubicBezTo>
                      <a:cubicBezTo>
                        <a:pt x="2324" y="44007"/>
                        <a:pt x="5364" y="47821"/>
                        <a:pt x="9476" y="49519"/>
                      </a:cubicBezTo>
                      <a:cubicBezTo>
                        <a:pt x="11357" y="50293"/>
                        <a:pt x="13318" y="50601"/>
                        <a:pt x="15314" y="50601"/>
                      </a:cubicBezTo>
                      <a:cubicBezTo>
                        <a:pt x="19547" y="50601"/>
                        <a:pt x="23938" y="49216"/>
                        <a:pt x="28069" y="47940"/>
                      </a:cubicBezTo>
                      <a:cubicBezTo>
                        <a:pt x="34622" y="45928"/>
                        <a:pt x="41399" y="44206"/>
                        <a:pt x="48226" y="44206"/>
                      </a:cubicBezTo>
                      <a:cubicBezTo>
                        <a:pt x="49283" y="44206"/>
                        <a:pt x="50341" y="44247"/>
                        <a:pt x="51399" y="44335"/>
                      </a:cubicBezTo>
                      <a:cubicBezTo>
                        <a:pt x="58282" y="44901"/>
                        <a:pt x="64868" y="47434"/>
                        <a:pt x="71602" y="49132"/>
                      </a:cubicBezTo>
                      <a:cubicBezTo>
                        <a:pt x="75244" y="50055"/>
                        <a:pt x="79063" y="50731"/>
                        <a:pt x="82819" y="50731"/>
                      </a:cubicBezTo>
                      <a:cubicBezTo>
                        <a:pt x="85975" y="50731"/>
                        <a:pt x="89087" y="50254"/>
                        <a:pt x="92012" y="49043"/>
                      </a:cubicBezTo>
                      <a:cubicBezTo>
                        <a:pt x="94426" y="48059"/>
                        <a:pt x="96661" y="46570"/>
                        <a:pt x="98150" y="44424"/>
                      </a:cubicBezTo>
                      <a:cubicBezTo>
                        <a:pt x="107775" y="30581"/>
                        <a:pt x="86591" y="19064"/>
                        <a:pt x="74895" y="19064"/>
                      </a:cubicBezTo>
                      <a:cubicBezTo>
                        <a:pt x="74533" y="19064"/>
                        <a:pt x="74179" y="19075"/>
                        <a:pt x="73836" y="19097"/>
                      </a:cubicBezTo>
                      <a:cubicBezTo>
                        <a:pt x="67567" y="19499"/>
                        <a:pt x="61181" y="22039"/>
                        <a:pt x="55078" y="22039"/>
                      </a:cubicBezTo>
                      <a:cubicBezTo>
                        <a:pt x="53030" y="22039"/>
                        <a:pt x="51014" y="21753"/>
                        <a:pt x="49046" y="21004"/>
                      </a:cubicBezTo>
                      <a:cubicBezTo>
                        <a:pt x="42043" y="18352"/>
                        <a:pt x="38319" y="10933"/>
                        <a:pt x="32836" y="5868"/>
                      </a:cubicBezTo>
                      <a:cubicBezTo>
                        <a:pt x="30959" y="4110"/>
                        <a:pt x="28843" y="2709"/>
                        <a:pt x="26549" y="1636"/>
                      </a:cubicBezTo>
                      <a:cubicBezTo>
                        <a:pt x="24851" y="862"/>
                        <a:pt x="23033" y="355"/>
                        <a:pt x="21215" y="117"/>
                      </a:cubicBezTo>
                      <a:cubicBezTo>
                        <a:pt x="20579" y="40"/>
                        <a:pt x="19931" y="1"/>
                        <a:pt x="1928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5" name="Google Shape;495;p14"/>
                <p:cNvSpPr/>
                <p:nvPr/>
              </p:nvSpPr>
              <p:spPr>
                <a:xfrm>
                  <a:off x="-468790" y="4248125"/>
                  <a:ext cx="3797016" cy="1953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248" h="48480" fill="none" extrusionOk="0">
                      <a:moveTo>
                        <a:pt x="15196" y="1252"/>
                      </a:moveTo>
                      <a:cubicBezTo>
                        <a:pt x="20828" y="1"/>
                        <a:pt x="26698" y="1639"/>
                        <a:pt x="30899" y="5573"/>
                      </a:cubicBezTo>
                      <a:cubicBezTo>
                        <a:pt x="36173" y="10638"/>
                        <a:pt x="38051" y="18832"/>
                        <a:pt x="44129" y="22914"/>
                      </a:cubicBezTo>
                      <a:cubicBezTo>
                        <a:pt x="48450" y="25804"/>
                        <a:pt x="54081" y="25953"/>
                        <a:pt x="59206" y="25089"/>
                      </a:cubicBezTo>
                      <a:cubicBezTo>
                        <a:pt x="64331" y="24225"/>
                        <a:pt x="69307" y="22437"/>
                        <a:pt x="74492" y="21812"/>
                      </a:cubicBezTo>
                      <a:cubicBezTo>
                        <a:pt x="79647" y="21156"/>
                        <a:pt x="85308" y="21812"/>
                        <a:pt x="89241" y="25208"/>
                      </a:cubicBezTo>
                      <a:cubicBezTo>
                        <a:pt x="91625" y="27354"/>
                        <a:pt x="93234" y="30244"/>
                        <a:pt x="93830" y="33403"/>
                      </a:cubicBezTo>
                      <a:cubicBezTo>
                        <a:pt x="94187" y="35339"/>
                        <a:pt x="94247" y="37425"/>
                        <a:pt x="93472" y="39243"/>
                      </a:cubicBezTo>
                      <a:cubicBezTo>
                        <a:pt x="92549" y="41418"/>
                        <a:pt x="90642" y="42967"/>
                        <a:pt x="88586" y="44129"/>
                      </a:cubicBezTo>
                      <a:cubicBezTo>
                        <a:pt x="81017" y="48480"/>
                        <a:pt x="71333" y="48420"/>
                        <a:pt x="63318" y="44964"/>
                      </a:cubicBezTo>
                      <a:cubicBezTo>
                        <a:pt x="59623" y="43384"/>
                        <a:pt x="56226" y="41120"/>
                        <a:pt x="52383" y="40017"/>
                      </a:cubicBezTo>
                      <a:cubicBezTo>
                        <a:pt x="39868" y="36412"/>
                        <a:pt x="26668" y="45470"/>
                        <a:pt x="13826" y="43206"/>
                      </a:cubicBezTo>
                      <a:cubicBezTo>
                        <a:pt x="11085" y="42699"/>
                        <a:pt x="8373" y="41656"/>
                        <a:pt x="6377" y="39690"/>
                      </a:cubicBezTo>
                      <a:cubicBezTo>
                        <a:pt x="4202" y="37514"/>
                        <a:pt x="3129" y="34445"/>
                        <a:pt x="2473" y="31406"/>
                      </a:cubicBezTo>
                      <a:cubicBezTo>
                        <a:pt x="0" y="19964"/>
                        <a:pt x="1490" y="4381"/>
                        <a:pt x="15196" y="1252"/>
                      </a:cubicBezTo>
                      <a:close/>
                    </a:path>
                  </a:pathLst>
                </a:custGeom>
                <a:noFill/>
                <a:ln w="9675" cap="flat" cmpd="sng">
                  <a:solidFill>
                    <a:schemeClr val="accent1"/>
                  </a:solidFill>
                  <a:prstDash val="solid"/>
                  <a:miter lim="297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496" name="Google Shape;496;p14"/>
                <p:cNvGrpSpPr/>
                <p:nvPr/>
              </p:nvGrpSpPr>
              <p:grpSpPr>
                <a:xfrm>
                  <a:off x="22164" y="4918846"/>
                  <a:ext cx="824338" cy="865398"/>
                  <a:chOff x="-25448" y="4713546"/>
                  <a:chExt cx="824338" cy="865398"/>
                </a:xfrm>
              </p:grpSpPr>
              <p:sp>
                <p:nvSpPr>
                  <p:cNvPr id="497" name="Google Shape;497;p14"/>
                  <p:cNvSpPr/>
                  <p:nvPr/>
                </p:nvSpPr>
                <p:spPr>
                  <a:xfrm>
                    <a:off x="635080" y="5374517"/>
                    <a:ext cx="94716" cy="650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1" h="1614" extrusionOk="0">
                        <a:moveTo>
                          <a:pt x="1259" y="0"/>
                        </a:moveTo>
                        <a:cubicBezTo>
                          <a:pt x="928" y="0"/>
                          <a:pt x="550" y="221"/>
                          <a:pt x="233" y="825"/>
                        </a:cubicBezTo>
                        <a:cubicBezTo>
                          <a:pt x="1" y="1270"/>
                          <a:pt x="471" y="1614"/>
                          <a:pt x="1025" y="1614"/>
                        </a:cubicBezTo>
                        <a:cubicBezTo>
                          <a:pt x="1325" y="1614"/>
                          <a:pt x="1650" y="1513"/>
                          <a:pt x="1901" y="1272"/>
                        </a:cubicBezTo>
                        <a:cubicBezTo>
                          <a:pt x="2351" y="803"/>
                          <a:pt x="1890" y="0"/>
                          <a:pt x="12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98" name="Google Shape;498;p14"/>
                  <p:cNvSpPr/>
                  <p:nvPr/>
                </p:nvSpPr>
                <p:spPr>
                  <a:xfrm>
                    <a:off x="705584" y="5118404"/>
                    <a:ext cx="93306" cy="876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6" h="2176" extrusionOk="0">
                        <a:moveTo>
                          <a:pt x="1092" y="1"/>
                        </a:moveTo>
                        <a:cubicBezTo>
                          <a:pt x="596" y="1"/>
                          <a:pt x="99" y="387"/>
                          <a:pt x="32" y="1402"/>
                        </a:cubicBezTo>
                        <a:cubicBezTo>
                          <a:pt x="0" y="1860"/>
                          <a:pt x="488" y="2176"/>
                          <a:pt x="1007" y="2176"/>
                        </a:cubicBezTo>
                        <a:cubicBezTo>
                          <a:pt x="1466" y="2176"/>
                          <a:pt x="1950" y="1928"/>
                          <a:pt x="2118" y="1312"/>
                        </a:cubicBezTo>
                        <a:cubicBezTo>
                          <a:pt x="2315" y="588"/>
                          <a:pt x="1704" y="1"/>
                          <a:pt x="10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99" name="Google Shape;499;p14"/>
                  <p:cNvSpPr/>
                  <p:nvPr/>
                </p:nvSpPr>
                <p:spPr>
                  <a:xfrm>
                    <a:off x="250688" y="5480556"/>
                    <a:ext cx="149346" cy="983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07" h="2442" extrusionOk="0">
                        <a:moveTo>
                          <a:pt x="1594" y="1"/>
                        </a:moveTo>
                        <a:cubicBezTo>
                          <a:pt x="1549" y="1"/>
                          <a:pt x="1504" y="4"/>
                          <a:pt x="1460" y="11"/>
                        </a:cubicBezTo>
                        <a:cubicBezTo>
                          <a:pt x="477" y="160"/>
                          <a:pt x="0" y="1143"/>
                          <a:pt x="268" y="1709"/>
                        </a:cubicBezTo>
                        <a:cubicBezTo>
                          <a:pt x="521" y="2230"/>
                          <a:pt x="890" y="2441"/>
                          <a:pt x="1336" y="2441"/>
                        </a:cubicBezTo>
                        <a:cubicBezTo>
                          <a:pt x="1733" y="2441"/>
                          <a:pt x="2191" y="2274"/>
                          <a:pt x="2682" y="2007"/>
                        </a:cubicBezTo>
                        <a:cubicBezTo>
                          <a:pt x="3707" y="1466"/>
                          <a:pt x="2556" y="1"/>
                          <a:pt x="1594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00" name="Google Shape;500;p14"/>
                  <p:cNvSpPr/>
                  <p:nvPr/>
                </p:nvSpPr>
                <p:spPr>
                  <a:xfrm>
                    <a:off x="-25448" y="5341802"/>
                    <a:ext cx="176540" cy="1288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82" h="3198" extrusionOk="0">
                        <a:moveTo>
                          <a:pt x="2558" y="0"/>
                        </a:moveTo>
                        <a:cubicBezTo>
                          <a:pt x="1385" y="0"/>
                          <a:pt x="0" y="1673"/>
                          <a:pt x="329" y="2531"/>
                        </a:cubicBezTo>
                        <a:cubicBezTo>
                          <a:pt x="510" y="3028"/>
                          <a:pt x="888" y="3198"/>
                          <a:pt x="1296" y="3198"/>
                        </a:cubicBezTo>
                        <a:cubicBezTo>
                          <a:pt x="1694" y="3198"/>
                          <a:pt x="2120" y="3036"/>
                          <a:pt x="2415" y="2859"/>
                        </a:cubicBezTo>
                        <a:cubicBezTo>
                          <a:pt x="3130" y="2442"/>
                          <a:pt x="4381" y="1012"/>
                          <a:pt x="3159" y="177"/>
                        </a:cubicBezTo>
                        <a:cubicBezTo>
                          <a:pt x="2973" y="55"/>
                          <a:pt x="2769" y="0"/>
                          <a:pt x="255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01" name="Google Shape;501;p14"/>
                  <p:cNvSpPr/>
                  <p:nvPr/>
                </p:nvSpPr>
                <p:spPr>
                  <a:xfrm>
                    <a:off x="377919" y="4713546"/>
                    <a:ext cx="173357" cy="114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03" h="2839" extrusionOk="0">
                        <a:moveTo>
                          <a:pt x="1802" y="0"/>
                        </a:moveTo>
                        <a:cubicBezTo>
                          <a:pt x="1757" y="0"/>
                          <a:pt x="1713" y="3"/>
                          <a:pt x="1669" y="9"/>
                        </a:cubicBezTo>
                        <a:cubicBezTo>
                          <a:pt x="537" y="188"/>
                          <a:pt x="1" y="1320"/>
                          <a:pt x="299" y="1975"/>
                        </a:cubicBezTo>
                        <a:cubicBezTo>
                          <a:pt x="598" y="2590"/>
                          <a:pt x="1023" y="2838"/>
                          <a:pt x="1537" y="2838"/>
                        </a:cubicBezTo>
                        <a:cubicBezTo>
                          <a:pt x="1995" y="2838"/>
                          <a:pt x="2524" y="2642"/>
                          <a:pt x="3100" y="2333"/>
                        </a:cubicBezTo>
                        <a:cubicBezTo>
                          <a:pt x="4303" y="1731"/>
                          <a:pt x="2917" y="0"/>
                          <a:pt x="180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02" name="Google Shape;502;p14"/>
                  <p:cNvSpPr/>
                  <p:nvPr/>
                </p:nvSpPr>
                <p:spPr>
                  <a:xfrm>
                    <a:off x="152223" y="5076141"/>
                    <a:ext cx="192776" cy="1572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5" h="3902" extrusionOk="0">
                        <a:moveTo>
                          <a:pt x="2645" y="1"/>
                        </a:moveTo>
                        <a:cubicBezTo>
                          <a:pt x="1976" y="1"/>
                          <a:pt x="1239" y="345"/>
                          <a:pt x="627" y="1020"/>
                        </a:cubicBezTo>
                        <a:cubicBezTo>
                          <a:pt x="1" y="1706"/>
                          <a:pt x="388" y="3315"/>
                          <a:pt x="1342" y="3821"/>
                        </a:cubicBezTo>
                        <a:cubicBezTo>
                          <a:pt x="1439" y="3876"/>
                          <a:pt x="1553" y="3901"/>
                          <a:pt x="1678" y="3901"/>
                        </a:cubicBezTo>
                        <a:cubicBezTo>
                          <a:pt x="2783" y="3901"/>
                          <a:pt x="4785" y="1939"/>
                          <a:pt x="4143" y="842"/>
                        </a:cubicBezTo>
                        <a:cubicBezTo>
                          <a:pt x="3790" y="278"/>
                          <a:pt x="3245" y="1"/>
                          <a:pt x="264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03" name="Google Shape;503;p14"/>
                  <p:cNvSpPr/>
                  <p:nvPr/>
                </p:nvSpPr>
                <p:spPr>
                  <a:xfrm>
                    <a:off x="548742" y="4984203"/>
                    <a:ext cx="114940" cy="796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3" h="1977" extrusionOk="0">
                        <a:moveTo>
                          <a:pt x="1541" y="1"/>
                        </a:moveTo>
                        <a:cubicBezTo>
                          <a:pt x="1140" y="1"/>
                          <a:pt x="679" y="270"/>
                          <a:pt x="290" y="1008"/>
                        </a:cubicBezTo>
                        <a:cubicBezTo>
                          <a:pt x="0" y="1548"/>
                          <a:pt x="573" y="1976"/>
                          <a:pt x="1239" y="1976"/>
                        </a:cubicBezTo>
                        <a:cubicBezTo>
                          <a:pt x="1602" y="1976"/>
                          <a:pt x="1992" y="1849"/>
                          <a:pt x="2286" y="1544"/>
                        </a:cubicBezTo>
                        <a:cubicBezTo>
                          <a:pt x="2853" y="978"/>
                          <a:pt x="2305" y="1"/>
                          <a:pt x="154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04" name="Google Shape;504;p14"/>
                  <p:cNvSpPr/>
                  <p:nvPr/>
                </p:nvSpPr>
                <p:spPr>
                  <a:xfrm>
                    <a:off x="397056" y="5224563"/>
                    <a:ext cx="93346" cy="877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7" h="2178" extrusionOk="0">
                        <a:moveTo>
                          <a:pt x="1068" y="0"/>
                        </a:moveTo>
                        <a:cubicBezTo>
                          <a:pt x="573" y="0"/>
                          <a:pt x="85" y="383"/>
                          <a:pt x="32" y="1389"/>
                        </a:cubicBezTo>
                        <a:cubicBezTo>
                          <a:pt x="1" y="1863"/>
                          <a:pt x="489" y="2178"/>
                          <a:pt x="1007" y="2178"/>
                        </a:cubicBezTo>
                        <a:cubicBezTo>
                          <a:pt x="1467" y="2178"/>
                          <a:pt x="1950" y="1931"/>
                          <a:pt x="2118" y="1329"/>
                        </a:cubicBezTo>
                        <a:cubicBezTo>
                          <a:pt x="2317" y="600"/>
                          <a:pt x="1687" y="0"/>
                          <a:pt x="106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505" name="Google Shape;505;p14"/>
              <p:cNvGrpSpPr/>
              <p:nvPr/>
            </p:nvGrpSpPr>
            <p:grpSpPr>
              <a:xfrm rot="-5189473">
                <a:off x="1931519" y="4488060"/>
                <a:ext cx="70211" cy="266572"/>
                <a:chOff x="5649736" y="3715577"/>
                <a:chExt cx="70213" cy="266579"/>
              </a:xfrm>
            </p:grpSpPr>
            <p:sp>
              <p:nvSpPr>
                <p:cNvPr id="506" name="Google Shape;506;p14"/>
                <p:cNvSpPr/>
                <p:nvPr/>
              </p:nvSpPr>
              <p:spPr>
                <a:xfrm>
                  <a:off x="5659314" y="3715577"/>
                  <a:ext cx="60635" cy="1668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" h="6480" extrusionOk="0">
                      <a:moveTo>
                        <a:pt x="880" y="0"/>
                      </a:moveTo>
                      <a:cubicBezTo>
                        <a:pt x="827" y="0"/>
                        <a:pt x="773" y="6"/>
                        <a:pt x="716" y="19"/>
                      </a:cubicBezTo>
                      <a:cubicBezTo>
                        <a:pt x="298" y="93"/>
                        <a:pt x="135" y="436"/>
                        <a:pt x="90" y="823"/>
                      </a:cubicBezTo>
                      <a:cubicBezTo>
                        <a:pt x="60" y="1077"/>
                        <a:pt x="60" y="1330"/>
                        <a:pt x="75" y="1583"/>
                      </a:cubicBezTo>
                      <a:cubicBezTo>
                        <a:pt x="135" y="2581"/>
                        <a:pt x="120" y="3564"/>
                        <a:pt x="30" y="4548"/>
                      </a:cubicBezTo>
                      <a:cubicBezTo>
                        <a:pt x="1" y="4905"/>
                        <a:pt x="15" y="5278"/>
                        <a:pt x="60" y="5635"/>
                      </a:cubicBezTo>
                      <a:cubicBezTo>
                        <a:pt x="120" y="6067"/>
                        <a:pt x="343" y="6410"/>
                        <a:pt x="805" y="6470"/>
                      </a:cubicBezTo>
                      <a:cubicBezTo>
                        <a:pt x="850" y="6476"/>
                        <a:pt x="895" y="6479"/>
                        <a:pt x="939" y="6479"/>
                      </a:cubicBezTo>
                      <a:cubicBezTo>
                        <a:pt x="1309" y="6479"/>
                        <a:pt x="1655" y="6262"/>
                        <a:pt x="1788" y="5903"/>
                      </a:cubicBezTo>
                      <a:cubicBezTo>
                        <a:pt x="1937" y="5620"/>
                        <a:pt x="2056" y="5308"/>
                        <a:pt x="2131" y="4995"/>
                      </a:cubicBezTo>
                      <a:cubicBezTo>
                        <a:pt x="2354" y="3654"/>
                        <a:pt x="2265" y="2268"/>
                        <a:pt x="1848" y="972"/>
                      </a:cubicBezTo>
                      <a:cubicBezTo>
                        <a:pt x="1788" y="838"/>
                        <a:pt x="1729" y="689"/>
                        <a:pt x="1669" y="555"/>
                      </a:cubicBezTo>
                      <a:cubicBezTo>
                        <a:pt x="1439" y="223"/>
                        <a:pt x="1198" y="0"/>
                        <a:pt x="88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7" name="Google Shape;507;p14"/>
                <p:cNvSpPr/>
                <p:nvPr/>
              </p:nvSpPr>
              <p:spPr>
                <a:xfrm>
                  <a:off x="5649736" y="3922267"/>
                  <a:ext cx="48354" cy="59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8" h="2326" extrusionOk="0">
                      <a:moveTo>
                        <a:pt x="1026" y="0"/>
                      </a:moveTo>
                      <a:cubicBezTo>
                        <a:pt x="855" y="0"/>
                        <a:pt x="683" y="69"/>
                        <a:pt x="551" y="214"/>
                      </a:cubicBezTo>
                      <a:cubicBezTo>
                        <a:pt x="164" y="617"/>
                        <a:pt x="0" y="1168"/>
                        <a:pt x="89" y="1719"/>
                      </a:cubicBezTo>
                      <a:cubicBezTo>
                        <a:pt x="132" y="2084"/>
                        <a:pt x="447" y="2326"/>
                        <a:pt x="781" y="2326"/>
                      </a:cubicBezTo>
                      <a:cubicBezTo>
                        <a:pt x="910" y="2326"/>
                        <a:pt x="1042" y="2290"/>
                        <a:pt x="1162" y="2211"/>
                      </a:cubicBezTo>
                      <a:cubicBezTo>
                        <a:pt x="1639" y="1913"/>
                        <a:pt x="1877" y="795"/>
                        <a:pt x="1579" y="319"/>
                      </a:cubicBezTo>
                      <a:cubicBezTo>
                        <a:pt x="1454" y="111"/>
                        <a:pt x="1242" y="0"/>
                        <a:pt x="10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1_1_1_1_1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15"/>
          <p:cNvSpPr txBox="1">
            <a:spLocks noGrp="1"/>
          </p:cNvSpPr>
          <p:nvPr>
            <p:ph type="title"/>
          </p:nvPr>
        </p:nvSpPr>
        <p:spPr>
          <a:xfrm>
            <a:off x="714575" y="461300"/>
            <a:ext cx="7714800" cy="65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1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10" name="Google Shape;510;p15"/>
          <p:cNvGrpSpPr/>
          <p:nvPr/>
        </p:nvGrpSpPr>
        <p:grpSpPr>
          <a:xfrm>
            <a:off x="-1583510" y="-465121"/>
            <a:ext cx="11168002" cy="7191071"/>
            <a:chOff x="-1583510" y="-465121"/>
            <a:chExt cx="11168002" cy="7191071"/>
          </a:xfrm>
        </p:grpSpPr>
        <p:grpSp>
          <p:nvGrpSpPr>
            <p:cNvPr id="511" name="Google Shape;511;p15"/>
            <p:cNvGrpSpPr/>
            <p:nvPr/>
          </p:nvGrpSpPr>
          <p:grpSpPr>
            <a:xfrm rot="10800000">
              <a:off x="-1583510" y="3326643"/>
              <a:ext cx="3406361" cy="3399307"/>
              <a:chOff x="6888464" y="-1383307"/>
              <a:chExt cx="3406361" cy="3399307"/>
            </a:xfrm>
          </p:grpSpPr>
          <p:grpSp>
            <p:nvGrpSpPr>
              <p:cNvPr id="512" name="Google Shape;512;p15"/>
              <p:cNvGrpSpPr/>
              <p:nvPr/>
            </p:nvGrpSpPr>
            <p:grpSpPr>
              <a:xfrm>
                <a:off x="7173820" y="-1293869"/>
                <a:ext cx="3061683" cy="3220448"/>
                <a:chOff x="7173820" y="-1293869"/>
                <a:chExt cx="3061683" cy="3220448"/>
              </a:xfrm>
            </p:grpSpPr>
            <p:sp>
              <p:nvSpPr>
                <p:cNvPr id="513" name="Google Shape;513;p15"/>
                <p:cNvSpPr/>
                <p:nvPr/>
              </p:nvSpPr>
              <p:spPr>
                <a:xfrm rot="-776719">
                  <a:off x="7447222" y="-1046817"/>
                  <a:ext cx="2514879" cy="27263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25" h="67670" extrusionOk="0">
                      <a:moveTo>
                        <a:pt x="42599" y="1"/>
                      </a:moveTo>
                      <a:cubicBezTo>
                        <a:pt x="33273" y="1"/>
                        <a:pt x="24436" y="5343"/>
                        <a:pt x="14889" y="5343"/>
                      </a:cubicBezTo>
                      <a:cubicBezTo>
                        <a:pt x="14388" y="5343"/>
                        <a:pt x="13885" y="5329"/>
                        <a:pt x="13379" y="5298"/>
                      </a:cubicBezTo>
                      <a:cubicBezTo>
                        <a:pt x="12134" y="5228"/>
                        <a:pt x="10849" y="5098"/>
                        <a:pt x="9587" y="5098"/>
                      </a:cubicBezTo>
                      <a:cubicBezTo>
                        <a:pt x="8161" y="5098"/>
                        <a:pt x="6763" y="5263"/>
                        <a:pt x="5483" y="5864"/>
                      </a:cubicBezTo>
                      <a:cubicBezTo>
                        <a:pt x="2831" y="7085"/>
                        <a:pt x="1252" y="9946"/>
                        <a:pt x="567" y="12806"/>
                      </a:cubicBezTo>
                      <a:cubicBezTo>
                        <a:pt x="1" y="15279"/>
                        <a:pt x="1" y="17812"/>
                        <a:pt x="537" y="20285"/>
                      </a:cubicBezTo>
                      <a:cubicBezTo>
                        <a:pt x="1461" y="24695"/>
                        <a:pt x="3993" y="28598"/>
                        <a:pt x="7658" y="31221"/>
                      </a:cubicBezTo>
                      <a:cubicBezTo>
                        <a:pt x="13350" y="35184"/>
                        <a:pt x="21603" y="35958"/>
                        <a:pt x="25209" y="41918"/>
                      </a:cubicBezTo>
                      <a:cubicBezTo>
                        <a:pt x="27801" y="46208"/>
                        <a:pt x="26937" y="51721"/>
                        <a:pt x="28337" y="56518"/>
                      </a:cubicBezTo>
                      <a:cubicBezTo>
                        <a:pt x="30524" y="64017"/>
                        <a:pt x="36902" y="67669"/>
                        <a:pt x="43484" y="67669"/>
                      </a:cubicBezTo>
                      <a:cubicBezTo>
                        <a:pt x="49010" y="67669"/>
                        <a:pt x="54680" y="65095"/>
                        <a:pt x="58134" y="60064"/>
                      </a:cubicBezTo>
                      <a:cubicBezTo>
                        <a:pt x="61531" y="55117"/>
                        <a:pt x="62425" y="48622"/>
                        <a:pt x="60875" y="42841"/>
                      </a:cubicBezTo>
                      <a:cubicBezTo>
                        <a:pt x="59713" y="38521"/>
                        <a:pt x="57300" y="34647"/>
                        <a:pt x="56108" y="30356"/>
                      </a:cubicBezTo>
                      <a:cubicBezTo>
                        <a:pt x="55274" y="27436"/>
                        <a:pt x="55005" y="24367"/>
                        <a:pt x="55363" y="21358"/>
                      </a:cubicBezTo>
                      <a:cubicBezTo>
                        <a:pt x="55840" y="16888"/>
                        <a:pt x="57598" y="12270"/>
                        <a:pt x="56197" y="7979"/>
                      </a:cubicBezTo>
                      <a:cubicBezTo>
                        <a:pt x="54767" y="3599"/>
                        <a:pt x="50208" y="828"/>
                        <a:pt x="45649" y="202"/>
                      </a:cubicBezTo>
                      <a:cubicBezTo>
                        <a:pt x="44626" y="63"/>
                        <a:pt x="43609" y="1"/>
                        <a:pt x="4259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514" name="Google Shape;514;p15"/>
                <p:cNvGrpSpPr/>
                <p:nvPr/>
              </p:nvGrpSpPr>
              <p:grpSpPr>
                <a:xfrm rot="8100000">
                  <a:off x="8939114" y="1159920"/>
                  <a:ext cx="70212" cy="266577"/>
                  <a:chOff x="5735123" y="3863031"/>
                  <a:chExt cx="70213" cy="266579"/>
                </a:xfrm>
              </p:grpSpPr>
              <p:sp>
                <p:nvSpPr>
                  <p:cNvPr id="515" name="Google Shape;515;p15"/>
                  <p:cNvSpPr/>
                  <p:nvPr/>
                </p:nvSpPr>
                <p:spPr>
                  <a:xfrm>
                    <a:off x="5744701" y="3863031"/>
                    <a:ext cx="60635" cy="1668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" h="6480" extrusionOk="0">
                        <a:moveTo>
                          <a:pt x="880" y="0"/>
                        </a:moveTo>
                        <a:cubicBezTo>
                          <a:pt x="827" y="0"/>
                          <a:pt x="773" y="6"/>
                          <a:pt x="716" y="19"/>
                        </a:cubicBezTo>
                        <a:cubicBezTo>
                          <a:pt x="298" y="93"/>
                          <a:pt x="135" y="436"/>
                          <a:pt x="90" y="823"/>
                        </a:cubicBezTo>
                        <a:cubicBezTo>
                          <a:pt x="60" y="1077"/>
                          <a:pt x="60" y="1330"/>
                          <a:pt x="75" y="1583"/>
                        </a:cubicBezTo>
                        <a:cubicBezTo>
                          <a:pt x="135" y="2581"/>
                          <a:pt x="120" y="3564"/>
                          <a:pt x="30" y="4548"/>
                        </a:cubicBezTo>
                        <a:cubicBezTo>
                          <a:pt x="1" y="4905"/>
                          <a:pt x="15" y="5278"/>
                          <a:pt x="60" y="5635"/>
                        </a:cubicBezTo>
                        <a:cubicBezTo>
                          <a:pt x="120" y="6067"/>
                          <a:pt x="343" y="6410"/>
                          <a:pt x="805" y="6470"/>
                        </a:cubicBezTo>
                        <a:cubicBezTo>
                          <a:pt x="850" y="6476"/>
                          <a:pt x="895" y="6479"/>
                          <a:pt x="939" y="6479"/>
                        </a:cubicBezTo>
                        <a:cubicBezTo>
                          <a:pt x="1309" y="6479"/>
                          <a:pt x="1655" y="6262"/>
                          <a:pt x="1788" y="5903"/>
                        </a:cubicBezTo>
                        <a:cubicBezTo>
                          <a:pt x="1937" y="5620"/>
                          <a:pt x="2056" y="5308"/>
                          <a:pt x="2131" y="4995"/>
                        </a:cubicBezTo>
                        <a:cubicBezTo>
                          <a:pt x="2354" y="3654"/>
                          <a:pt x="2265" y="2268"/>
                          <a:pt x="1848" y="972"/>
                        </a:cubicBezTo>
                        <a:cubicBezTo>
                          <a:pt x="1788" y="838"/>
                          <a:pt x="1729" y="689"/>
                          <a:pt x="1669" y="555"/>
                        </a:cubicBezTo>
                        <a:cubicBezTo>
                          <a:pt x="1439" y="223"/>
                          <a:pt x="1198" y="0"/>
                          <a:pt x="880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16" name="Google Shape;516;p15"/>
                  <p:cNvSpPr/>
                  <p:nvPr/>
                </p:nvSpPr>
                <p:spPr>
                  <a:xfrm>
                    <a:off x="5735123" y="4069722"/>
                    <a:ext cx="48354" cy="598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8" h="2326" extrusionOk="0">
                        <a:moveTo>
                          <a:pt x="1026" y="0"/>
                        </a:moveTo>
                        <a:cubicBezTo>
                          <a:pt x="855" y="0"/>
                          <a:pt x="683" y="69"/>
                          <a:pt x="551" y="214"/>
                        </a:cubicBezTo>
                        <a:cubicBezTo>
                          <a:pt x="164" y="617"/>
                          <a:pt x="0" y="1168"/>
                          <a:pt x="89" y="1719"/>
                        </a:cubicBezTo>
                        <a:cubicBezTo>
                          <a:pt x="132" y="2084"/>
                          <a:pt x="447" y="2326"/>
                          <a:pt x="781" y="2326"/>
                        </a:cubicBezTo>
                        <a:cubicBezTo>
                          <a:pt x="910" y="2326"/>
                          <a:pt x="1042" y="2290"/>
                          <a:pt x="1162" y="2211"/>
                        </a:cubicBezTo>
                        <a:cubicBezTo>
                          <a:pt x="1639" y="1913"/>
                          <a:pt x="1877" y="795"/>
                          <a:pt x="1579" y="319"/>
                        </a:cubicBezTo>
                        <a:cubicBezTo>
                          <a:pt x="1454" y="111"/>
                          <a:pt x="1242" y="0"/>
                          <a:pt x="1026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517" name="Google Shape;517;p15"/>
              <p:cNvSpPr/>
              <p:nvPr/>
            </p:nvSpPr>
            <p:spPr>
              <a:xfrm rot="-2539449">
                <a:off x="7360537" y="-861338"/>
                <a:ext cx="2462217" cy="2355370"/>
              </a:xfrm>
              <a:custGeom>
                <a:avLst/>
                <a:gdLst/>
                <a:ahLst/>
                <a:cxnLst/>
                <a:rect l="l" t="t" r="r" b="b"/>
                <a:pathLst>
                  <a:path w="61114" h="58462" fill="none" extrusionOk="0">
                    <a:moveTo>
                      <a:pt x="2920" y="14929"/>
                    </a:moveTo>
                    <a:cubicBezTo>
                      <a:pt x="4231" y="18594"/>
                      <a:pt x="7479" y="21216"/>
                      <a:pt x="10995" y="22825"/>
                    </a:cubicBezTo>
                    <a:cubicBezTo>
                      <a:pt x="13617" y="24047"/>
                      <a:pt x="16478" y="24821"/>
                      <a:pt x="18951" y="26341"/>
                    </a:cubicBezTo>
                    <a:cubicBezTo>
                      <a:pt x="22735" y="28695"/>
                      <a:pt x="25298" y="32598"/>
                      <a:pt x="25953" y="37008"/>
                    </a:cubicBezTo>
                    <a:cubicBezTo>
                      <a:pt x="26340" y="39600"/>
                      <a:pt x="26013" y="42223"/>
                      <a:pt x="26251" y="44815"/>
                    </a:cubicBezTo>
                    <a:cubicBezTo>
                      <a:pt x="26579" y="48778"/>
                      <a:pt x="28277" y="52741"/>
                      <a:pt x="31495" y="55065"/>
                    </a:cubicBezTo>
                    <a:cubicBezTo>
                      <a:pt x="33641" y="56614"/>
                      <a:pt x="36263" y="57359"/>
                      <a:pt x="38885" y="57627"/>
                    </a:cubicBezTo>
                    <a:cubicBezTo>
                      <a:pt x="46185" y="58462"/>
                      <a:pt x="54320" y="55601"/>
                      <a:pt x="57925" y="49195"/>
                    </a:cubicBezTo>
                    <a:cubicBezTo>
                      <a:pt x="61113" y="43474"/>
                      <a:pt x="60160" y="36412"/>
                      <a:pt x="58580" y="30066"/>
                    </a:cubicBezTo>
                    <a:cubicBezTo>
                      <a:pt x="57001" y="23749"/>
                      <a:pt x="54856" y="17253"/>
                      <a:pt x="55899" y="10817"/>
                    </a:cubicBezTo>
                    <a:cubicBezTo>
                      <a:pt x="56286" y="8612"/>
                      <a:pt x="56971" y="6348"/>
                      <a:pt x="56227" y="4232"/>
                    </a:cubicBezTo>
                    <a:cubicBezTo>
                      <a:pt x="55213" y="1342"/>
                      <a:pt x="51757" y="1"/>
                      <a:pt x="48688" y="239"/>
                    </a:cubicBezTo>
                    <a:cubicBezTo>
                      <a:pt x="45619" y="448"/>
                      <a:pt x="42788" y="1818"/>
                      <a:pt x="39838" y="2712"/>
                    </a:cubicBezTo>
                    <a:cubicBezTo>
                      <a:pt x="35488" y="4023"/>
                      <a:pt x="30870" y="4292"/>
                      <a:pt x="26370" y="3517"/>
                    </a:cubicBezTo>
                    <a:cubicBezTo>
                      <a:pt x="22556" y="2861"/>
                      <a:pt x="18862" y="1431"/>
                      <a:pt x="14958" y="1103"/>
                    </a:cubicBezTo>
                    <a:cubicBezTo>
                      <a:pt x="7420" y="537"/>
                      <a:pt x="0" y="6765"/>
                      <a:pt x="2920" y="14929"/>
                    </a:cubicBezTo>
                    <a:close/>
                  </a:path>
                </a:pathLst>
              </a:custGeom>
              <a:noFill/>
              <a:ln w="9675" cap="flat" cmpd="sng">
                <a:solidFill>
                  <a:schemeClr val="accent1"/>
                </a:solidFill>
                <a:prstDash val="solid"/>
                <a:miter lim="2979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18" name="Google Shape;518;p15"/>
              <p:cNvGrpSpPr/>
              <p:nvPr/>
            </p:nvGrpSpPr>
            <p:grpSpPr>
              <a:xfrm rot="-3298310">
                <a:off x="8268470" y="-365522"/>
                <a:ext cx="781177" cy="840852"/>
                <a:chOff x="8604632" y="-457076"/>
                <a:chExt cx="781149" cy="840821"/>
              </a:xfrm>
            </p:grpSpPr>
            <p:sp>
              <p:nvSpPr>
                <p:cNvPr id="519" name="Google Shape;519;p15"/>
                <p:cNvSpPr/>
                <p:nvPr/>
              </p:nvSpPr>
              <p:spPr>
                <a:xfrm>
                  <a:off x="8617645" y="162156"/>
                  <a:ext cx="91775" cy="76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8" h="1902" extrusionOk="0">
                      <a:moveTo>
                        <a:pt x="958" y="0"/>
                      </a:moveTo>
                      <a:cubicBezTo>
                        <a:pt x="479" y="0"/>
                        <a:pt x="1" y="856"/>
                        <a:pt x="362" y="1556"/>
                      </a:cubicBezTo>
                      <a:cubicBezTo>
                        <a:pt x="486" y="1794"/>
                        <a:pt x="716" y="1901"/>
                        <a:pt x="956" y="1901"/>
                      </a:cubicBezTo>
                      <a:cubicBezTo>
                        <a:pt x="1585" y="1901"/>
                        <a:pt x="2278" y="1169"/>
                        <a:pt x="1286" y="155"/>
                      </a:cubicBezTo>
                      <a:cubicBezTo>
                        <a:pt x="1184" y="47"/>
                        <a:pt x="1071" y="0"/>
                        <a:pt x="95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0" name="Google Shape;520;p15"/>
                <p:cNvSpPr/>
                <p:nvPr/>
              </p:nvSpPr>
              <p:spPr>
                <a:xfrm>
                  <a:off x="8805309" y="295309"/>
                  <a:ext cx="134480" cy="88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8" h="2195" extrusionOk="0">
                      <a:moveTo>
                        <a:pt x="1367" y="1"/>
                      </a:moveTo>
                      <a:cubicBezTo>
                        <a:pt x="636" y="1"/>
                        <a:pt x="0" y="1354"/>
                        <a:pt x="1008" y="2035"/>
                      </a:cubicBezTo>
                      <a:cubicBezTo>
                        <a:pt x="1183" y="2145"/>
                        <a:pt x="1368" y="2194"/>
                        <a:pt x="1547" y="2194"/>
                      </a:cubicBezTo>
                      <a:cubicBezTo>
                        <a:pt x="2524" y="2194"/>
                        <a:pt x="3337" y="744"/>
                        <a:pt x="1574" y="38"/>
                      </a:cubicBezTo>
                      <a:cubicBezTo>
                        <a:pt x="1505" y="13"/>
                        <a:pt x="1436" y="1"/>
                        <a:pt x="136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1" name="Google Shape;521;p15"/>
                <p:cNvSpPr/>
                <p:nvPr/>
              </p:nvSpPr>
              <p:spPr>
                <a:xfrm>
                  <a:off x="8604632" y="-232871"/>
                  <a:ext cx="102935" cy="110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5" h="2747" extrusionOk="0">
                      <a:moveTo>
                        <a:pt x="1324" y="1"/>
                      </a:moveTo>
                      <a:cubicBezTo>
                        <a:pt x="1290" y="1"/>
                        <a:pt x="1255" y="3"/>
                        <a:pt x="1222" y="8"/>
                      </a:cubicBezTo>
                      <a:cubicBezTo>
                        <a:pt x="149" y="127"/>
                        <a:pt x="0" y="991"/>
                        <a:pt x="179" y="2154"/>
                      </a:cubicBezTo>
                      <a:cubicBezTo>
                        <a:pt x="255" y="2576"/>
                        <a:pt x="551" y="2746"/>
                        <a:pt x="905" y="2746"/>
                      </a:cubicBezTo>
                      <a:cubicBezTo>
                        <a:pt x="1524" y="2746"/>
                        <a:pt x="2319" y="2224"/>
                        <a:pt x="2414" y="1617"/>
                      </a:cubicBezTo>
                      <a:cubicBezTo>
                        <a:pt x="2554" y="690"/>
                        <a:pt x="1899" y="1"/>
                        <a:pt x="132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2" name="Google Shape;522;p15"/>
                <p:cNvSpPr/>
                <p:nvPr/>
              </p:nvSpPr>
              <p:spPr>
                <a:xfrm>
                  <a:off x="8790684" y="-457076"/>
                  <a:ext cx="142376" cy="1457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4" h="3617" extrusionOk="0">
                      <a:moveTo>
                        <a:pt x="1139" y="0"/>
                      </a:moveTo>
                      <a:cubicBezTo>
                        <a:pt x="1127" y="0"/>
                        <a:pt x="1115" y="1"/>
                        <a:pt x="1103" y="1"/>
                      </a:cubicBezTo>
                      <a:cubicBezTo>
                        <a:pt x="60" y="61"/>
                        <a:pt x="1" y="1193"/>
                        <a:pt x="150" y="1849"/>
                      </a:cubicBezTo>
                      <a:cubicBezTo>
                        <a:pt x="292" y="2467"/>
                        <a:pt x="947" y="3616"/>
                        <a:pt x="1766" y="3616"/>
                      </a:cubicBezTo>
                      <a:cubicBezTo>
                        <a:pt x="1974" y="3616"/>
                        <a:pt x="2191" y="3543"/>
                        <a:pt x="2414" y="3368"/>
                      </a:cubicBezTo>
                      <a:cubicBezTo>
                        <a:pt x="3533" y="2514"/>
                        <a:pt x="2178" y="0"/>
                        <a:pt x="11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3" name="Google Shape;523;p15"/>
                <p:cNvSpPr/>
                <p:nvPr/>
              </p:nvSpPr>
              <p:spPr>
                <a:xfrm>
                  <a:off x="9263669" y="116510"/>
                  <a:ext cx="122111" cy="129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3206" extrusionOk="0">
                      <a:moveTo>
                        <a:pt x="1533" y="0"/>
                      </a:moveTo>
                      <a:cubicBezTo>
                        <a:pt x="1499" y="0"/>
                        <a:pt x="1464" y="3"/>
                        <a:pt x="1431" y="7"/>
                      </a:cubicBezTo>
                      <a:cubicBezTo>
                        <a:pt x="179" y="186"/>
                        <a:pt x="0" y="1169"/>
                        <a:pt x="239" y="2510"/>
                      </a:cubicBezTo>
                      <a:cubicBezTo>
                        <a:pt x="325" y="3006"/>
                        <a:pt x="666" y="3206"/>
                        <a:pt x="1075" y="3206"/>
                      </a:cubicBezTo>
                      <a:cubicBezTo>
                        <a:pt x="1795" y="3206"/>
                        <a:pt x="2728" y="2587"/>
                        <a:pt x="2861" y="1884"/>
                      </a:cubicBezTo>
                      <a:cubicBezTo>
                        <a:pt x="3031" y="808"/>
                        <a:pt x="2204" y="0"/>
                        <a:pt x="153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4" name="Google Shape;524;p15"/>
                <p:cNvSpPr/>
                <p:nvPr/>
              </p:nvSpPr>
              <p:spPr>
                <a:xfrm>
                  <a:off x="8937495" y="-208053"/>
                  <a:ext cx="179763" cy="162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2" h="4035" extrusionOk="0">
                      <a:moveTo>
                        <a:pt x="2115" y="0"/>
                      </a:moveTo>
                      <a:cubicBezTo>
                        <a:pt x="1605" y="0"/>
                        <a:pt x="1084" y="161"/>
                        <a:pt x="737" y="495"/>
                      </a:cubicBezTo>
                      <a:cubicBezTo>
                        <a:pt x="1" y="1202"/>
                        <a:pt x="1201" y="4035"/>
                        <a:pt x="2498" y="4035"/>
                      </a:cubicBezTo>
                      <a:cubicBezTo>
                        <a:pt x="2566" y="4035"/>
                        <a:pt x="2635" y="4027"/>
                        <a:pt x="2703" y="4011"/>
                      </a:cubicBezTo>
                      <a:cubicBezTo>
                        <a:pt x="4074" y="3713"/>
                        <a:pt x="4461" y="2163"/>
                        <a:pt x="3597" y="703"/>
                      </a:cubicBezTo>
                      <a:cubicBezTo>
                        <a:pt x="3351" y="243"/>
                        <a:pt x="2741" y="0"/>
                        <a:pt x="211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5" name="Google Shape;525;p15"/>
                <p:cNvSpPr/>
                <p:nvPr/>
              </p:nvSpPr>
              <p:spPr>
                <a:xfrm>
                  <a:off x="8990474" y="198053"/>
                  <a:ext cx="112040" cy="93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1" h="2328" extrusionOk="0">
                      <a:moveTo>
                        <a:pt x="1169" y="1"/>
                      </a:moveTo>
                      <a:cubicBezTo>
                        <a:pt x="583" y="1"/>
                        <a:pt x="0" y="1047"/>
                        <a:pt x="435" y="1916"/>
                      </a:cubicBezTo>
                      <a:cubicBezTo>
                        <a:pt x="589" y="2200"/>
                        <a:pt x="868" y="2328"/>
                        <a:pt x="1157" y="2328"/>
                      </a:cubicBezTo>
                      <a:cubicBezTo>
                        <a:pt x="1929" y="2328"/>
                        <a:pt x="2781" y="1423"/>
                        <a:pt x="1567" y="188"/>
                      </a:cubicBezTo>
                      <a:cubicBezTo>
                        <a:pt x="1443" y="58"/>
                        <a:pt x="1306" y="1"/>
                        <a:pt x="116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6" name="Google Shape;526;p15"/>
                <p:cNvSpPr/>
                <p:nvPr/>
              </p:nvSpPr>
              <p:spPr>
                <a:xfrm>
                  <a:off x="8799628" y="-25507"/>
                  <a:ext cx="134157" cy="87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0" h="2172" extrusionOk="0">
                      <a:moveTo>
                        <a:pt x="1341" y="1"/>
                      </a:moveTo>
                      <a:cubicBezTo>
                        <a:pt x="617" y="1"/>
                        <a:pt x="1" y="1337"/>
                        <a:pt x="1000" y="2012"/>
                      </a:cubicBezTo>
                      <a:cubicBezTo>
                        <a:pt x="1176" y="2123"/>
                        <a:pt x="1360" y="2172"/>
                        <a:pt x="1539" y="2172"/>
                      </a:cubicBezTo>
                      <a:cubicBezTo>
                        <a:pt x="2517" y="2172"/>
                        <a:pt x="3329" y="726"/>
                        <a:pt x="1566" y="46"/>
                      </a:cubicBezTo>
                      <a:cubicBezTo>
                        <a:pt x="1491" y="15"/>
                        <a:pt x="1415" y="1"/>
                        <a:pt x="134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527" name="Google Shape;527;p15"/>
            <p:cNvGrpSpPr/>
            <p:nvPr/>
          </p:nvGrpSpPr>
          <p:grpSpPr>
            <a:xfrm rot="-2996445" flipH="1">
              <a:off x="8686164" y="4534621"/>
              <a:ext cx="740371" cy="757532"/>
              <a:chOff x="4391775" y="4244400"/>
              <a:chExt cx="715125" cy="731700"/>
            </a:xfrm>
          </p:grpSpPr>
          <p:sp>
            <p:nvSpPr>
              <p:cNvPr id="528" name="Google Shape;528;p15"/>
              <p:cNvSpPr/>
              <p:nvPr/>
            </p:nvSpPr>
            <p:spPr>
              <a:xfrm>
                <a:off x="4391775" y="4244400"/>
                <a:ext cx="715125" cy="731700"/>
              </a:xfrm>
              <a:custGeom>
                <a:avLst/>
                <a:gdLst/>
                <a:ahLst/>
                <a:cxnLst/>
                <a:rect l="l" t="t" r="r" b="b"/>
                <a:pathLst>
                  <a:path w="28605" h="29268" extrusionOk="0">
                    <a:moveTo>
                      <a:pt x="15770" y="550"/>
                    </a:moveTo>
                    <a:cubicBezTo>
                      <a:pt x="16901" y="550"/>
                      <a:pt x="18030" y="688"/>
                      <a:pt x="19130" y="988"/>
                    </a:cubicBezTo>
                    <a:cubicBezTo>
                      <a:pt x="27056" y="3134"/>
                      <a:pt x="28605" y="12907"/>
                      <a:pt x="26758" y="19820"/>
                    </a:cubicBezTo>
                    <a:cubicBezTo>
                      <a:pt x="26311" y="21548"/>
                      <a:pt x="25625" y="23217"/>
                      <a:pt x="24731" y="24766"/>
                    </a:cubicBezTo>
                    <a:cubicBezTo>
                      <a:pt x="24106" y="25809"/>
                      <a:pt x="23331" y="26912"/>
                      <a:pt x="22288" y="27597"/>
                    </a:cubicBezTo>
                    <a:cubicBezTo>
                      <a:pt x="21692" y="27954"/>
                      <a:pt x="21007" y="28163"/>
                      <a:pt x="20292" y="28252"/>
                    </a:cubicBezTo>
                    <a:cubicBezTo>
                      <a:pt x="19308" y="28431"/>
                      <a:pt x="18355" y="28550"/>
                      <a:pt x="17372" y="28640"/>
                    </a:cubicBezTo>
                    <a:cubicBezTo>
                      <a:pt x="16627" y="28703"/>
                      <a:pt x="15862" y="28738"/>
                      <a:pt x="15089" y="28738"/>
                    </a:cubicBezTo>
                    <a:cubicBezTo>
                      <a:pt x="10415" y="28738"/>
                      <a:pt x="5434" y="27452"/>
                      <a:pt x="2801" y="23336"/>
                    </a:cubicBezTo>
                    <a:cubicBezTo>
                      <a:pt x="2364" y="22665"/>
                      <a:pt x="2012" y="21966"/>
                      <a:pt x="1746" y="21239"/>
                    </a:cubicBezTo>
                    <a:lnTo>
                      <a:pt x="1746" y="21239"/>
                    </a:lnTo>
                    <a:cubicBezTo>
                      <a:pt x="1307" y="19763"/>
                      <a:pt x="1072" y="18286"/>
                      <a:pt x="983" y="16751"/>
                    </a:cubicBezTo>
                    <a:cubicBezTo>
                      <a:pt x="745" y="13682"/>
                      <a:pt x="1103" y="10464"/>
                      <a:pt x="2622" y="7752"/>
                    </a:cubicBezTo>
                    <a:cubicBezTo>
                      <a:pt x="4231" y="4832"/>
                      <a:pt x="7151" y="2806"/>
                      <a:pt x="10191" y="1614"/>
                    </a:cubicBezTo>
                    <a:cubicBezTo>
                      <a:pt x="11966" y="942"/>
                      <a:pt x="13870" y="550"/>
                      <a:pt x="15770" y="550"/>
                    </a:cubicBezTo>
                    <a:close/>
                    <a:moveTo>
                      <a:pt x="15687" y="0"/>
                    </a:moveTo>
                    <a:cubicBezTo>
                      <a:pt x="14592" y="0"/>
                      <a:pt x="13493" y="128"/>
                      <a:pt x="12425" y="363"/>
                    </a:cubicBezTo>
                    <a:cubicBezTo>
                      <a:pt x="9267" y="1078"/>
                      <a:pt x="6049" y="2746"/>
                      <a:pt x="3874" y="5190"/>
                    </a:cubicBezTo>
                    <a:cubicBezTo>
                      <a:pt x="119" y="9391"/>
                      <a:pt x="0" y="15827"/>
                      <a:pt x="1401" y="20982"/>
                    </a:cubicBezTo>
                    <a:cubicBezTo>
                      <a:pt x="1430" y="21101"/>
                      <a:pt x="1460" y="21220"/>
                      <a:pt x="1490" y="21340"/>
                    </a:cubicBezTo>
                    <a:cubicBezTo>
                      <a:pt x="1505" y="21394"/>
                      <a:pt x="1525" y="21439"/>
                      <a:pt x="1548" y="21472"/>
                    </a:cubicBezTo>
                    <a:lnTo>
                      <a:pt x="1548" y="21472"/>
                    </a:lnTo>
                    <a:cubicBezTo>
                      <a:pt x="2629" y="24299"/>
                      <a:pt x="4762" y="26594"/>
                      <a:pt x="7509" y="27805"/>
                    </a:cubicBezTo>
                    <a:cubicBezTo>
                      <a:pt x="9968" y="28920"/>
                      <a:pt x="12700" y="29267"/>
                      <a:pt x="15365" y="29267"/>
                    </a:cubicBezTo>
                    <a:cubicBezTo>
                      <a:pt x="15478" y="29267"/>
                      <a:pt x="15591" y="29267"/>
                      <a:pt x="15703" y="29265"/>
                    </a:cubicBezTo>
                    <a:cubicBezTo>
                      <a:pt x="17699" y="29265"/>
                      <a:pt x="19696" y="28997"/>
                      <a:pt x="21603" y="28521"/>
                    </a:cubicBezTo>
                    <a:cubicBezTo>
                      <a:pt x="22586" y="28252"/>
                      <a:pt x="23361" y="27478"/>
                      <a:pt x="23957" y="26703"/>
                    </a:cubicBezTo>
                    <a:cubicBezTo>
                      <a:pt x="24970" y="25392"/>
                      <a:pt x="25774" y="23932"/>
                      <a:pt x="26340" y="22353"/>
                    </a:cubicBezTo>
                    <a:cubicBezTo>
                      <a:pt x="27920" y="18270"/>
                      <a:pt x="28218" y="13771"/>
                      <a:pt x="27145" y="9510"/>
                    </a:cubicBezTo>
                    <a:cubicBezTo>
                      <a:pt x="26281" y="6143"/>
                      <a:pt x="24463" y="3015"/>
                      <a:pt x="21335" y="1346"/>
                    </a:cubicBezTo>
                    <a:cubicBezTo>
                      <a:pt x="19595" y="409"/>
                      <a:pt x="17647" y="0"/>
                      <a:pt x="156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529;p15"/>
              <p:cNvSpPr/>
              <p:nvPr/>
            </p:nvSpPr>
            <p:spPr>
              <a:xfrm>
                <a:off x="4434225" y="4314550"/>
                <a:ext cx="592225" cy="558725"/>
              </a:xfrm>
              <a:custGeom>
                <a:avLst/>
                <a:gdLst/>
                <a:ahLst/>
                <a:cxnLst/>
                <a:rect l="l" t="t" r="r" b="b"/>
                <a:pathLst>
                  <a:path w="23689" h="22349" extrusionOk="0">
                    <a:moveTo>
                      <a:pt x="12524" y="547"/>
                    </a:moveTo>
                    <a:cubicBezTo>
                      <a:pt x="12794" y="547"/>
                      <a:pt x="13064" y="585"/>
                      <a:pt x="13320" y="656"/>
                    </a:cubicBezTo>
                    <a:cubicBezTo>
                      <a:pt x="13916" y="864"/>
                      <a:pt x="14512" y="1073"/>
                      <a:pt x="15108" y="1341"/>
                    </a:cubicBezTo>
                    <a:cubicBezTo>
                      <a:pt x="18773" y="2980"/>
                      <a:pt x="22914" y="6019"/>
                      <a:pt x="23093" y="10429"/>
                    </a:cubicBezTo>
                    <a:cubicBezTo>
                      <a:pt x="23122" y="11027"/>
                      <a:pt x="23068" y="11653"/>
                      <a:pt x="22959" y="12253"/>
                    </a:cubicBezTo>
                    <a:lnTo>
                      <a:pt x="22959" y="12253"/>
                    </a:lnTo>
                    <a:cubicBezTo>
                      <a:pt x="22942" y="12268"/>
                      <a:pt x="22927" y="12294"/>
                      <a:pt x="22914" y="12336"/>
                    </a:cubicBezTo>
                    <a:cubicBezTo>
                      <a:pt x="22646" y="13349"/>
                      <a:pt x="22259" y="14302"/>
                      <a:pt x="21782" y="15226"/>
                    </a:cubicBezTo>
                    <a:cubicBezTo>
                      <a:pt x="20888" y="17193"/>
                      <a:pt x="19517" y="18861"/>
                      <a:pt x="17789" y="20172"/>
                    </a:cubicBezTo>
                    <a:cubicBezTo>
                      <a:pt x="16182" y="21320"/>
                      <a:pt x="14240" y="21778"/>
                      <a:pt x="12274" y="21778"/>
                    </a:cubicBezTo>
                    <a:cubicBezTo>
                      <a:pt x="11688" y="21778"/>
                      <a:pt x="11100" y="21737"/>
                      <a:pt x="10519" y="21662"/>
                    </a:cubicBezTo>
                    <a:cubicBezTo>
                      <a:pt x="8016" y="21305"/>
                      <a:pt x="5602" y="20262"/>
                      <a:pt x="3934" y="18385"/>
                    </a:cubicBezTo>
                    <a:cubicBezTo>
                      <a:pt x="1" y="14004"/>
                      <a:pt x="2861" y="7449"/>
                      <a:pt x="6526" y="3874"/>
                    </a:cubicBezTo>
                    <a:cubicBezTo>
                      <a:pt x="7956" y="2503"/>
                      <a:pt x="9714" y="1192"/>
                      <a:pt x="11651" y="685"/>
                    </a:cubicBezTo>
                    <a:cubicBezTo>
                      <a:pt x="11931" y="592"/>
                      <a:pt x="12228" y="547"/>
                      <a:pt x="12524" y="547"/>
                    </a:cubicBezTo>
                    <a:close/>
                    <a:moveTo>
                      <a:pt x="12634" y="0"/>
                    </a:moveTo>
                    <a:cubicBezTo>
                      <a:pt x="11889" y="0"/>
                      <a:pt x="11145" y="179"/>
                      <a:pt x="10459" y="536"/>
                    </a:cubicBezTo>
                    <a:cubicBezTo>
                      <a:pt x="9506" y="954"/>
                      <a:pt x="8612" y="1490"/>
                      <a:pt x="7778" y="2145"/>
                    </a:cubicBezTo>
                    <a:cubicBezTo>
                      <a:pt x="5573" y="3814"/>
                      <a:pt x="3844" y="6019"/>
                      <a:pt x="2772" y="8552"/>
                    </a:cubicBezTo>
                    <a:cubicBezTo>
                      <a:pt x="1699" y="11144"/>
                      <a:pt x="1282" y="14124"/>
                      <a:pt x="2474" y="16776"/>
                    </a:cubicBezTo>
                    <a:cubicBezTo>
                      <a:pt x="3546" y="19070"/>
                      <a:pt x="5662" y="20709"/>
                      <a:pt x="8016" y="21543"/>
                    </a:cubicBezTo>
                    <a:cubicBezTo>
                      <a:pt x="9374" y="22056"/>
                      <a:pt x="10907" y="22349"/>
                      <a:pt x="12430" y="22349"/>
                    </a:cubicBezTo>
                    <a:cubicBezTo>
                      <a:pt x="13648" y="22349"/>
                      <a:pt x="14860" y="22162"/>
                      <a:pt x="15972" y="21752"/>
                    </a:cubicBezTo>
                    <a:cubicBezTo>
                      <a:pt x="19696" y="20381"/>
                      <a:pt x="22080" y="16567"/>
                      <a:pt x="23153" y="12932"/>
                    </a:cubicBezTo>
                    <a:cubicBezTo>
                      <a:pt x="23182" y="12842"/>
                      <a:pt x="23212" y="12753"/>
                      <a:pt x="23212" y="12664"/>
                    </a:cubicBezTo>
                    <a:cubicBezTo>
                      <a:pt x="23689" y="10280"/>
                      <a:pt x="23123" y="7807"/>
                      <a:pt x="21693" y="5840"/>
                    </a:cubicBezTo>
                    <a:cubicBezTo>
                      <a:pt x="20352" y="4082"/>
                      <a:pt x="18624" y="2622"/>
                      <a:pt x="16627" y="1609"/>
                    </a:cubicBezTo>
                    <a:cubicBezTo>
                      <a:pt x="15852" y="1162"/>
                      <a:pt x="15048" y="805"/>
                      <a:pt x="14214" y="477"/>
                    </a:cubicBezTo>
                    <a:cubicBezTo>
                      <a:pt x="13737" y="238"/>
                      <a:pt x="13201" y="89"/>
                      <a:pt x="126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530;p15"/>
              <p:cNvSpPr/>
              <p:nvPr/>
            </p:nvSpPr>
            <p:spPr>
              <a:xfrm>
                <a:off x="4566075" y="4418825"/>
                <a:ext cx="377700" cy="387475"/>
              </a:xfrm>
              <a:custGeom>
                <a:avLst/>
                <a:gdLst/>
                <a:ahLst/>
                <a:cxnLst/>
                <a:rect l="l" t="t" r="r" b="b"/>
                <a:pathLst>
                  <a:path w="15108" h="15499" extrusionOk="0">
                    <a:moveTo>
                      <a:pt x="7661" y="581"/>
                    </a:moveTo>
                    <a:cubicBezTo>
                      <a:pt x="9320" y="581"/>
                      <a:pt x="10910" y="1118"/>
                      <a:pt x="12128" y="2533"/>
                    </a:cubicBezTo>
                    <a:cubicBezTo>
                      <a:pt x="12575" y="3219"/>
                      <a:pt x="12992" y="3934"/>
                      <a:pt x="13290" y="4708"/>
                    </a:cubicBezTo>
                    <a:cubicBezTo>
                      <a:pt x="13945" y="6258"/>
                      <a:pt x="14273" y="8016"/>
                      <a:pt x="13767" y="9655"/>
                    </a:cubicBezTo>
                    <a:cubicBezTo>
                      <a:pt x="12900" y="12505"/>
                      <a:pt x="9807" y="14962"/>
                      <a:pt x="6796" y="14962"/>
                    </a:cubicBezTo>
                    <a:cubicBezTo>
                      <a:pt x="6596" y="14962"/>
                      <a:pt x="6397" y="14951"/>
                      <a:pt x="6198" y="14929"/>
                    </a:cubicBezTo>
                    <a:cubicBezTo>
                      <a:pt x="2414" y="14512"/>
                      <a:pt x="448" y="10251"/>
                      <a:pt x="328" y="6884"/>
                    </a:cubicBezTo>
                    <a:cubicBezTo>
                      <a:pt x="269" y="5662"/>
                      <a:pt x="388" y="4262"/>
                      <a:pt x="984" y="3189"/>
                    </a:cubicBezTo>
                    <a:cubicBezTo>
                      <a:pt x="1371" y="2474"/>
                      <a:pt x="2265" y="2116"/>
                      <a:pt x="2980" y="1759"/>
                    </a:cubicBezTo>
                    <a:cubicBezTo>
                      <a:pt x="4423" y="1073"/>
                      <a:pt x="6073" y="581"/>
                      <a:pt x="7661" y="581"/>
                    </a:cubicBezTo>
                    <a:close/>
                    <a:moveTo>
                      <a:pt x="7748" y="1"/>
                    </a:moveTo>
                    <a:cubicBezTo>
                      <a:pt x="6198" y="30"/>
                      <a:pt x="4708" y="358"/>
                      <a:pt x="3338" y="1014"/>
                    </a:cubicBezTo>
                    <a:cubicBezTo>
                      <a:pt x="2802" y="1222"/>
                      <a:pt x="2295" y="1490"/>
                      <a:pt x="1788" y="1788"/>
                    </a:cubicBezTo>
                    <a:cubicBezTo>
                      <a:pt x="1461" y="1937"/>
                      <a:pt x="1163" y="2176"/>
                      <a:pt x="924" y="2474"/>
                    </a:cubicBezTo>
                    <a:cubicBezTo>
                      <a:pt x="179" y="3457"/>
                      <a:pt x="60" y="4917"/>
                      <a:pt x="30" y="6079"/>
                    </a:cubicBezTo>
                    <a:cubicBezTo>
                      <a:pt x="1" y="7956"/>
                      <a:pt x="418" y="9774"/>
                      <a:pt x="1252" y="11442"/>
                    </a:cubicBezTo>
                    <a:cubicBezTo>
                      <a:pt x="2116" y="13111"/>
                      <a:pt x="3397" y="14631"/>
                      <a:pt x="5215" y="15227"/>
                    </a:cubicBezTo>
                    <a:cubicBezTo>
                      <a:pt x="5779" y="15413"/>
                      <a:pt x="6351" y="15499"/>
                      <a:pt x="6921" y="15499"/>
                    </a:cubicBezTo>
                    <a:cubicBezTo>
                      <a:pt x="9727" y="15499"/>
                      <a:pt x="12464" y="13417"/>
                      <a:pt x="13677" y="10966"/>
                    </a:cubicBezTo>
                    <a:cubicBezTo>
                      <a:pt x="15107" y="8135"/>
                      <a:pt x="14005" y="4531"/>
                      <a:pt x="12218" y="2117"/>
                    </a:cubicBezTo>
                    <a:lnTo>
                      <a:pt x="12218" y="2117"/>
                    </a:lnTo>
                    <a:cubicBezTo>
                      <a:pt x="12218" y="2117"/>
                      <a:pt x="12218" y="2117"/>
                      <a:pt x="12217" y="2116"/>
                    </a:cubicBezTo>
                    <a:lnTo>
                      <a:pt x="12217" y="2116"/>
                    </a:lnTo>
                    <a:cubicBezTo>
                      <a:pt x="12217" y="2116"/>
                      <a:pt x="12217" y="2116"/>
                      <a:pt x="12217" y="2116"/>
                    </a:cubicBezTo>
                    <a:cubicBezTo>
                      <a:pt x="12208" y="2104"/>
                      <a:pt x="12199" y="2094"/>
                      <a:pt x="12191" y="2085"/>
                    </a:cubicBezTo>
                    <a:lnTo>
                      <a:pt x="12191" y="2085"/>
                    </a:lnTo>
                    <a:cubicBezTo>
                      <a:pt x="11060" y="764"/>
                      <a:pt x="9433" y="30"/>
                      <a:pt x="774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1" name="Google Shape;531;p15"/>
            <p:cNvGrpSpPr/>
            <p:nvPr/>
          </p:nvGrpSpPr>
          <p:grpSpPr>
            <a:xfrm flipH="1">
              <a:off x="1454813" y="-465121"/>
              <a:ext cx="763146" cy="697824"/>
              <a:chOff x="5328247" y="1692232"/>
              <a:chExt cx="515500" cy="471375"/>
            </a:xfrm>
          </p:grpSpPr>
          <p:sp>
            <p:nvSpPr>
              <p:cNvPr id="532" name="Google Shape;532;p15"/>
              <p:cNvSpPr/>
              <p:nvPr/>
            </p:nvSpPr>
            <p:spPr>
              <a:xfrm>
                <a:off x="5328247" y="1692232"/>
                <a:ext cx="515500" cy="471375"/>
              </a:xfrm>
              <a:custGeom>
                <a:avLst/>
                <a:gdLst/>
                <a:ahLst/>
                <a:cxnLst/>
                <a:rect l="l" t="t" r="r" b="b"/>
                <a:pathLst>
                  <a:path w="20620" h="18855" extrusionOk="0">
                    <a:moveTo>
                      <a:pt x="9854" y="228"/>
                    </a:moveTo>
                    <a:cubicBezTo>
                      <a:pt x="11621" y="228"/>
                      <a:pt x="13416" y="541"/>
                      <a:pt x="14988" y="1401"/>
                    </a:cubicBezTo>
                    <a:cubicBezTo>
                      <a:pt x="16984" y="2533"/>
                      <a:pt x="18415" y="4559"/>
                      <a:pt x="19219" y="6674"/>
                    </a:cubicBezTo>
                    <a:cubicBezTo>
                      <a:pt x="20024" y="8611"/>
                      <a:pt x="20173" y="10786"/>
                      <a:pt x="19666" y="12842"/>
                    </a:cubicBezTo>
                    <a:cubicBezTo>
                      <a:pt x="18542" y="17002"/>
                      <a:pt x="14415" y="18633"/>
                      <a:pt x="10396" y="18633"/>
                    </a:cubicBezTo>
                    <a:cubicBezTo>
                      <a:pt x="9089" y="18633"/>
                      <a:pt x="7793" y="18461"/>
                      <a:pt x="6615" y="18146"/>
                    </a:cubicBezTo>
                    <a:cubicBezTo>
                      <a:pt x="5423" y="17818"/>
                      <a:pt x="4261" y="17371"/>
                      <a:pt x="3188" y="16746"/>
                    </a:cubicBezTo>
                    <a:cubicBezTo>
                      <a:pt x="2414" y="16329"/>
                      <a:pt x="1728" y="15733"/>
                      <a:pt x="1222" y="15047"/>
                    </a:cubicBezTo>
                    <a:cubicBezTo>
                      <a:pt x="983" y="14630"/>
                      <a:pt x="834" y="14153"/>
                      <a:pt x="775" y="13647"/>
                    </a:cubicBezTo>
                    <a:cubicBezTo>
                      <a:pt x="656" y="12991"/>
                      <a:pt x="566" y="12306"/>
                      <a:pt x="507" y="11621"/>
                    </a:cubicBezTo>
                    <a:cubicBezTo>
                      <a:pt x="209" y="7986"/>
                      <a:pt x="864" y="3665"/>
                      <a:pt x="4172" y="1520"/>
                    </a:cubicBezTo>
                    <a:cubicBezTo>
                      <a:pt x="4621" y="1239"/>
                      <a:pt x="5096" y="1011"/>
                      <a:pt x="5573" y="812"/>
                    </a:cubicBezTo>
                    <a:lnTo>
                      <a:pt x="5573" y="812"/>
                    </a:lnTo>
                    <a:cubicBezTo>
                      <a:pt x="5582" y="810"/>
                      <a:pt x="5592" y="807"/>
                      <a:pt x="5602" y="805"/>
                    </a:cubicBezTo>
                    <a:cubicBezTo>
                      <a:pt x="6615" y="507"/>
                      <a:pt x="7688" y="328"/>
                      <a:pt x="8731" y="268"/>
                    </a:cubicBezTo>
                    <a:cubicBezTo>
                      <a:pt x="9102" y="242"/>
                      <a:pt x="9478" y="228"/>
                      <a:pt x="9854" y="228"/>
                    </a:cubicBezTo>
                    <a:close/>
                    <a:moveTo>
                      <a:pt x="10006" y="1"/>
                    </a:moveTo>
                    <a:cubicBezTo>
                      <a:pt x="8568" y="1"/>
                      <a:pt x="7129" y="215"/>
                      <a:pt x="5811" y="566"/>
                    </a:cubicBezTo>
                    <a:lnTo>
                      <a:pt x="5615" y="610"/>
                    </a:lnTo>
                    <a:lnTo>
                      <a:pt x="5615" y="610"/>
                    </a:lnTo>
                    <a:cubicBezTo>
                      <a:pt x="5614" y="610"/>
                      <a:pt x="5613" y="610"/>
                      <a:pt x="5613" y="610"/>
                    </a:cubicBezTo>
                    <a:cubicBezTo>
                      <a:pt x="5581" y="610"/>
                      <a:pt x="5546" y="615"/>
                      <a:pt x="5513" y="626"/>
                    </a:cubicBezTo>
                    <a:cubicBezTo>
                      <a:pt x="3546" y="1371"/>
                      <a:pt x="1937" y="2861"/>
                      <a:pt x="1073" y="4797"/>
                    </a:cubicBezTo>
                    <a:cubicBezTo>
                      <a:pt x="328" y="6585"/>
                      <a:pt x="0" y="8522"/>
                      <a:pt x="90" y="10488"/>
                    </a:cubicBezTo>
                    <a:cubicBezTo>
                      <a:pt x="90" y="11859"/>
                      <a:pt x="268" y="13230"/>
                      <a:pt x="596" y="14571"/>
                    </a:cubicBezTo>
                    <a:cubicBezTo>
                      <a:pt x="834" y="15226"/>
                      <a:pt x="1281" y="15822"/>
                      <a:pt x="1848" y="16209"/>
                    </a:cubicBezTo>
                    <a:cubicBezTo>
                      <a:pt x="2771" y="16895"/>
                      <a:pt x="3784" y="17461"/>
                      <a:pt x="4857" y="17848"/>
                    </a:cubicBezTo>
                    <a:cubicBezTo>
                      <a:pt x="6586" y="18515"/>
                      <a:pt x="8402" y="18854"/>
                      <a:pt x="10220" y="18854"/>
                    </a:cubicBezTo>
                    <a:cubicBezTo>
                      <a:pt x="11410" y="18854"/>
                      <a:pt x="12600" y="18709"/>
                      <a:pt x="13766" y="18414"/>
                    </a:cubicBezTo>
                    <a:cubicBezTo>
                      <a:pt x="16120" y="17818"/>
                      <a:pt x="18266" y="16537"/>
                      <a:pt x="19428" y="14392"/>
                    </a:cubicBezTo>
                    <a:cubicBezTo>
                      <a:pt x="20381" y="12455"/>
                      <a:pt x="20619" y="10280"/>
                      <a:pt x="20113" y="8194"/>
                    </a:cubicBezTo>
                    <a:cubicBezTo>
                      <a:pt x="19636" y="5930"/>
                      <a:pt x="18444" y="3874"/>
                      <a:pt x="16746" y="2265"/>
                    </a:cubicBezTo>
                    <a:cubicBezTo>
                      <a:pt x="14921" y="628"/>
                      <a:pt x="12467" y="1"/>
                      <a:pt x="100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15"/>
              <p:cNvSpPr/>
              <p:nvPr/>
            </p:nvSpPr>
            <p:spPr>
              <a:xfrm>
                <a:off x="5396022" y="1741482"/>
                <a:ext cx="391850" cy="374500"/>
              </a:xfrm>
              <a:custGeom>
                <a:avLst/>
                <a:gdLst/>
                <a:ahLst/>
                <a:cxnLst/>
                <a:rect l="l" t="t" r="r" b="b"/>
                <a:pathLst>
                  <a:path w="15674" h="14980" extrusionOk="0">
                    <a:moveTo>
                      <a:pt x="6437" y="198"/>
                    </a:moveTo>
                    <a:cubicBezTo>
                      <a:pt x="8838" y="198"/>
                      <a:pt x="11362" y="1635"/>
                      <a:pt x="12992" y="3304"/>
                    </a:cubicBezTo>
                    <a:cubicBezTo>
                      <a:pt x="13946" y="4287"/>
                      <a:pt x="14869" y="5509"/>
                      <a:pt x="15227" y="6880"/>
                    </a:cubicBezTo>
                    <a:cubicBezTo>
                      <a:pt x="15316" y="7237"/>
                      <a:pt x="15316" y="7625"/>
                      <a:pt x="15227" y="8012"/>
                    </a:cubicBezTo>
                    <a:cubicBezTo>
                      <a:pt x="15078" y="8429"/>
                      <a:pt x="14929" y="8846"/>
                      <a:pt x="14750" y="9234"/>
                    </a:cubicBezTo>
                    <a:cubicBezTo>
                      <a:pt x="13618" y="11796"/>
                      <a:pt x="11502" y="14657"/>
                      <a:pt x="8463" y="14776"/>
                    </a:cubicBezTo>
                    <a:cubicBezTo>
                      <a:pt x="8351" y="14783"/>
                      <a:pt x="8239" y="14787"/>
                      <a:pt x="8128" y="14787"/>
                    </a:cubicBezTo>
                    <a:cubicBezTo>
                      <a:pt x="7813" y="14787"/>
                      <a:pt x="7499" y="14757"/>
                      <a:pt x="7185" y="14699"/>
                    </a:cubicBezTo>
                    <a:lnTo>
                      <a:pt x="7185" y="14699"/>
                    </a:lnTo>
                    <a:cubicBezTo>
                      <a:pt x="7176" y="14694"/>
                      <a:pt x="7165" y="14690"/>
                      <a:pt x="7152" y="14686"/>
                    </a:cubicBezTo>
                    <a:cubicBezTo>
                      <a:pt x="6437" y="14478"/>
                      <a:pt x="5781" y="14210"/>
                      <a:pt x="5156" y="13882"/>
                    </a:cubicBezTo>
                    <a:cubicBezTo>
                      <a:pt x="3785" y="13256"/>
                      <a:pt x="2623" y="12332"/>
                      <a:pt x="1729" y="11141"/>
                    </a:cubicBezTo>
                    <a:cubicBezTo>
                      <a:pt x="686" y="9681"/>
                      <a:pt x="448" y="7833"/>
                      <a:pt x="686" y="6105"/>
                    </a:cubicBezTo>
                    <a:cubicBezTo>
                      <a:pt x="865" y="4347"/>
                      <a:pt x="1669" y="2708"/>
                      <a:pt x="2951" y="1516"/>
                    </a:cubicBezTo>
                    <a:cubicBezTo>
                      <a:pt x="3986" y="582"/>
                      <a:pt x="5195" y="198"/>
                      <a:pt x="6437" y="198"/>
                    </a:cubicBezTo>
                    <a:close/>
                    <a:moveTo>
                      <a:pt x="6457" y="0"/>
                    </a:moveTo>
                    <a:cubicBezTo>
                      <a:pt x="5636" y="0"/>
                      <a:pt x="4821" y="151"/>
                      <a:pt x="4053" y="503"/>
                    </a:cubicBezTo>
                    <a:cubicBezTo>
                      <a:pt x="2474" y="1278"/>
                      <a:pt x="1282" y="2678"/>
                      <a:pt x="716" y="4317"/>
                    </a:cubicBezTo>
                    <a:cubicBezTo>
                      <a:pt x="60" y="6105"/>
                      <a:pt x="1" y="8042"/>
                      <a:pt x="597" y="9859"/>
                    </a:cubicBezTo>
                    <a:cubicBezTo>
                      <a:pt x="1550" y="12422"/>
                      <a:pt x="4172" y="14090"/>
                      <a:pt x="6705" y="14835"/>
                    </a:cubicBezTo>
                    <a:lnTo>
                      <a:pt x="6871" y="14863"/>
                    </a:lnTo>
                    <a:lnTo>
                      <a:pt x="6871" y="14863"/>
                    </a:lnTo>
                    <a:cubicBezTo>
                      <a:pt x="6875" y="14864"/>
                      <a:pt x="6879" y="14864"/>
                      <a:pt x="6884" y="14865"/>
                    </a:cubicBezTo>
                    <a:cubicBezTo>
                      <a:pt x="6884" y="14865"/>
                      <a:pt x="6884" y="14865"/>
                      <a:pt x="6884" y="14865"/>
                    </a:cubicBezTo>
                    <a:lnTo>
                      <a:pt x="6884" y="14865"/>
                    </a:lnTo>
                    <a:cubicBezTo>
                      <a:pt x="6884" y="14865"/>
                      <a:pt x="6884" y="14865"/>
                      <a:pt x="6885" y="14865"/>
                    </a:cubicBezTo>
                    <a:lnTo>
                      <a:pt x="6885" y="14865"/>
                    </a:lnTo>
                    <a:cubicBezTo>
                      <a:pt x="7274" y="14942"/>
                      <a:pt x="7666" y="14979"/>
                      <a:pt x="8054" y="14979"/>
                    </a:cubicBezTo>
                    <a:cubicBezTo>
                      <a:pt x="9328" y="14979"/>
                      <a:pt x="10571" y="14576"/>
                      <a:pt x="11621" y="13822"/>
                    </a:cubicBezTo>
                    <a:cubicBezTo>
                      <a:pt x="12843" y="12869"/>
                      <a:pt x="13856" y="11677"/>
                      <a:pt x="14571" y="10306"/>
                    </a:cubicBezTo>
                    <a:cubicBezTo>
                      <a:pt x="14869" y="9770"/>
                      <a:pt x="15137" y="9204"/>
                      <a:pt x="15346" y="8638"/>
                    </a:cubicBezTo>
                    <a:cubicBezTo>
                      <a:pt x="15525" y="8310"/>
                      <a:pt x="15614" y="7923"/>
                      <a:pt x="15674" y="7535"/>
                    </a:cubicBezTo>
                    <a:cubicBezTo>
                      <a:pt x="15674" y="7029"/>
                      <a:pt x="15555" y="6492"/>
                      <a:pt x="15316" y="6045"/>
                    </a:cubicBezTo>
                    <a:cubicBezTo>
                      <a:pt x="15018" y="5360"/>
                      <a:pt x="14631" y="4734"/>
                      <a:pt x="14184" y="4168"/>
                    </a:cubicBezTo>
                    <a:cubicBezTo>
                      <a:pt x="13022" y="2649"/>
                      <a:pt x="11502" y="1457"/>
                      <a:pt x="9744" y="712"/>
                    </a:cubicBezTo>
                    <a:cubicBezTo>
                      <a:pt x="8712" y="282"/>
                      <a:pt x="7580" y="0"/>
                      <a:pt x="64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15"/>
              <p:cNvSpPr/>
              <p:nvPr/>
            </p:nvSpPr>
            <p:spPr>
              <a:xfrm>
                <a:off x="5434022" y="1802457"/>
                <a:ext cx="286075" cy="248100"/>
              </a:xfrm>
              <a:custGeom>
                <a:avLst/>
                <a:gdLst/>
                <a:ahLst/>
                <a:cxnLst/>
                <a:rect l="l" t="t" r="r" b="b"/>
                <a:pathLst>
                  <a:path w="11443" h="9924" extrusionOk="0">
                    <a:moveTo>
                      <a:pt x="6972" y="217"/>
                    </a:moveTo>
                    <a:cubicBezTo>
                      <a:pt x="7693" y="217"/>
                      <a:pt x="8417" y="390"/>
                      <a:pt x="9058" y="686"/>
                    </a:cubicBezTo>
                    <a:cubicBezTo>
                      <a:pt x="9565" y="954"/>
                      <a:pt x="9803" y="1580"/>
                      <a:pt x="10072" y="2087"/>
                    </a:cubicBezTo>
                    <a:cubicBezTo>
                      <a:pt x="11055" y="4113"/>
                      <a:pt x="11442" y="6765"/>
                      <a:pt x="9535" y="8404"/>
                    </a:cubicBezTo>
                    <a:cubicBezTo>
                      <a:pt x="9058" y="8731"/>
                      <a:pt x="8552" y="9000"/>
                      <a:pt x="8016" y="9238"/>
                    </a:cubicBezTo>
                    <a:cubicBezTo>
                      <a:pt x="7333" y="9560"/>
                      <a:pt x="6591" y="9713"/>
                      <a:pt x="5849" y="9713"/>
                    </a:cubicBezTo>
                    <a:cubicBezTo>
                      <a:pt x="5425" y="9713"/>
                      <a:pt x="5001" y="9663"/>
                      <a:pt x="4589" y="9566"/>
                    </a:cubicBezTo>
                    <a:cubicBezTo>
                      <a:pt x="2503" y="8910"/>
                      <a:pt x="715" y="6526"/>
                      <a:pt x="954" y="4292"/>
                    </a:cubicBezTo>
                    <a:cubicBezTo>
                      <a:pt x="1252" y="1699"/>
                      <a:pt x="4172" y="329"/>
                      <a:pt x="6526" y="239"/>
                    </a:cubicBezTo>
                    <a:cubicBezTo>
                      <a:pt x="6674" y="224"/>
                      <a:pt x="6823" y="217"/>
                      <a:pt x="6972" y="217"/>
                    </a:cubicBezTo>
                    <a:close/>
                    <a:moveTo>
                      <a:pt x="7062" y="1"/>
                    </a:moveTo>
                    <a:cubicBezTo>
                      <a:pt x="5781" y="1"/>
                      <a:pt x="4500" y="269"/>
                      <a:pt x="3338" y="865"/>
                    </a:cubicBezTo>
                    <a:cubicBezTo>
                      <a:pt x="2205" y="1461"/>
                      <a:pt x="1133" y="2355"/>
                      <a:pt x="745" y="3606"/>
                    </a:cubicBezTo>
                    <a:cubicBezTo>
                      <a:pt x="0" y="5930"/>
                      <a:pt x="1639" y="8463"/>
                      <a:pt x="3695" y="9476"/>
                    </a:cubicBezTo>
                    <a:cubicBezTo>
                      <a:pt x="4309" y="9788"/>
                      <a:pt x="4984" y="9923"/>
                      <a:pt x="5671" y="9923"/>
                    </a:cubicBezTo>
                    <a:cubicBezTo>
                      <a:pt x="7139" y="9923"/>
                      <a:pt x="8669" y="9308"/>
                      <a:pt x="9805" y="8484"/>
                    </a:cubicBezTo>
                    <a:lnTo>
                      <a:pt x="9805" y="8484"/>
                    </a:lnTo>
                    <a:cubicBezTo>
                      <a:pt x="9816" y="8477"/>
                      <a:pt x="9826" y="8471"/>
                      <a:pt x="9833" y="8463"/>
                    </a:cubicBezTo>
                    <a:lnTo>
                      <a:pt x="9833" y="8463"/>
                    </a:lnTo>
                    <a:cubicBezTo>
                      <a:pt x="9833" y="8463"/>
                      <a:pt x="9833" y="8463"/>
                      <a:pt x="9833" y="8463"/>
                    </a:cubicBezTo>
                    <a:cubicBezTo>
                      <a:pt x="9865" y="8447"/>
                      <a:pt x="9879" y="8434"/>
                      <a:pt x="9880" y="8424"/>
                    </a:cubicBezTo>
                    <a:lnTo>
                      <a:pt x="9880" y="8424"/>
                    </a:lnTo>
                    <a:cubicBezTo>
                      <a:pt x="10774" y="7650"/>
                      <a:pt x="11264" y="6536"/>
                      <a:pt x="11293" y="5364"/>
                    </a:cubicBezTo>
                    <a:cubicBezTo>
                      <a:pt x="11263" y="4292"/>
                      <a:pt x="11025" y="3249"/>
                      <a:pt x="10578" y="2295"/>
                    </a:cubicBezTo>
                    <a:cubicBezTo>
                      <a:pt x="10429" y="1938"/>
                      <a:pt x="10250" y="1580"/>
                      <a:pt x="10042" y="1252"/>
                    </a:cubicBezTo>
                    <a:cubicBezTo>
                      <a:pt x="9923" y="1014"/>
                      <a:pt x="9774" y="805"/>
                      <a:pt x="9565" y="627"/>
                    </a:cubicBezTo>
                    <a:cubicBezTo>
                      <a:pt x="8880" y="120"/>
                      <a:pt x="7896" y="31"/>
                      <a:pt x="70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1_1_1_1_1_1"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6" name="Google Shape;536;p16"/>
          <p:cNvGrpSpPr/>
          <p:nvPr/>
        </p:nvGrpSpPr>
        <p:grpSpPr>
          <a:xfrm>
            <a:off x="-1890373" y="-1453475"/>
            <a:ext cx="12280425" cy="7877569"/>
            <a:chOff x="-1890373" y="-1453475"/>
            <a:chExt cx="12280425" cy="7877569"/>
          </a:xfrm>
        </p:grpSpPr>
        <p:grpSp>
          <p:nvGrpSpPr>
            <p:cNvPr id="537" name="Google Shape;537;p16"/>
            <p:cNvGrpSpPr/>
            <p:nvPr/>
          </p:nvGrpSpPr>
          <p:grpSpPr>
            <a:xfrm rot="-809490" flipH="1">
              <a:off x="-1603046" y="-1164789"/>
              <a:ext cx="2805391" cy="2794970"/>
              <a:chOff x="7545828" y="-718153"/>
              <a:chExt cx="2805405" cy="2794983"/>
            </a:xfrm>
          </p:grpSpPr>
          <p:grpSp>
            <p:nvGrpSpPr>
              <p:cNvPr id="538" name="Google Shape;538;p16"/>
              <p:cNvGrpSpPr/>
              <p:nvPr/>
            </p:nvGrpSpPr>
            <p:grpSpPr>
              <a:xfrm>
                <a:off x="7568552" y="-718153"/>
                <a:ext cx="2554222" cy="2762605"/>
                <a:chOff x="7568552" y="-718153"/>
                <a:chExt cx="2554222" cy="2762605"/>
              </a:xfrm>
            </p:grpSpPr>
            <p:sp>
              <p:nvSpPr>
                <p:cNvPr id="539" name="Google Shape;539;p16"/>
                <p:cNvSpPr/>
                <p:nvPr/>
              </p:nvSpPr>
              <p:spPr>
                <a:xfrm rot="-49921">
                  <a:off x="7588213" y="-700037"/>
                  <a:ext cx="2514900" cy="27263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25" h="67670" extrusionOk="0">
                      <a:moveTo>
                        <a:pt x="42599" y="1"/>
                      </a:moveTo>
                      <a:cubicBezTo>
                        <a:pt x="33273" y="1"/>
                        <a:pt x="24436" y="5343"/>
                        <a:pt x="14889" y="5343"/>
                      </a:cubicBezTo>
                      <a:cubicBezTo>
                        <a:pt x="14388" y="5343"/>
                        <a:pt x="13885" y="5329"/>
                        <a:pt x="13379" y="5298"/>
                      </a:cubicBezTo>
                      <a:cubicBezTo>
                        <a:pt x="12134" y="5228"/>
                        <a:pt x="10849" y="5098"/>
                        <a:pt x="9587" y="5098"/>
                      </a:cubicBezTo>
                      <a:cubicBezTo>
                        <a:pt x="8161" y="5098"/>
                        <a:pt x="6763" y="5263"/>
                        <a:pt x="5483" y="5864"/>
                      </a:cubicBezTo>
                      <a:cubicBezTo>
                        <a:pt x="2831" y="7085"/>
                        <a:pt x="1252" y="9946"/>
                        <a:pt x="567" y="12806"/>
                      </a:cubicBezTo>
                      <a:cubicBezTo>
                        <a:pt x="1" y="15279"/>
                        <a:pt x="1" y="17812"/>
                        <a:pt x="537" y="20285"/>
                      </a:cubicBezTo>
                      <a:cubicBezTo>
                        <a:pt x="1461" y="24695"/>
                        <a:pt x="3993" y="28598"/>
                        <a:pt x="7658" y="31221"/>
                      </a:cubicBezTo>
                      <a:cubicBezTo>
                        <a:pt x="13350" y="35184"/>
                        <a:pt x="21603" y="35958"/>
                        <a:pt x="25209" y="41918"/>
                      </a:cubicBezTo>
                      <a:cubicBezTo>
                        <a:pt x="27801" y="46208"/>
                        <a:pt x="26937" y="51721"/>
                        <a:pt x="28337" y="56518"/>
                      </a:cubicBezTo>
                      <a:cubicBezTo>
                        <a:pt x="30524" y="64017"/>
                        <a:pt x="36902" y="67669"/>
                        <a:pt x="43484" y="67669"/>
                      </a:cubicBezTo>
                      <a:cubicBezTo>
                        <a:pt x="49010" y="67669"/>
                        <a:pt x="54680" y="65095"/>
                        <a:pt x="58134" y="60064"/>
                      </a:cubicBezTo>
                      <a:cubicBezTo>
                        <a:pt x="61531" y="55117"/>
                        <a:pt x="62425" y="48622"/>
                        <a:pt x="60875" y="42841"/>
                      </a:cubicBezTo>
                      <a:cubicBezTo>
                        <a:pt x="59713" y="38521"/>
                        <a:pt x="57300" y="34647"/>
                        <a:pt x="56108" y="30356"/>
                      </a:cubicBezTo>
                      <a:cubicBezTo>
                        <a:pt x="55274" y="27436"/>
                        <a:pt x="55005" y="24367"/>
                        <a:pt x="55363" y="21358"/>
                      </a:cubicBezTo>
                      <a:cubicBezTo>
                        <a:pt x="55840" y="16888"/>
                        <a:pt x="57598" y="12270"/>
                        <a:pt x="56197" y="7979"/>
                      </a:cubicBezTo>
                      <a:cubicBezTo>
                        <a:pt x="54767" y="3599"/>
                        <a:pt x="50208" y="828"/>
                        <a:pt x="45649" y="202"/>
                      </a:cubicBezTo>
                      <a:cubicBezTo>
                        <a:pt x="44626" y="63"/>
                        <a:pt x="43609" y="1"/>
                        <a:pt x="4259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540" name="Google Shape;540;p16"/>
                <p:cNvGrpSpPr/>
                <p:nvPr/>
              </p:nvGrpSpPr>
              <p:grpSpPr>
                <a:xfrm rot="8100000">
                  <a:off x="8889962" y="1557871"/>
                  <a:ext cx="70212" cy="266577"/>
                  <a:chOff x="6051275" y="3616391"/>
                  <a:chExt cx="70213" cy="266579"/>
                </a:xfrm>
              </p:grpSpPr>
              <p:sp>
                <p:nvSpPr>
                  <p:cNvPr id="541" name="Google Shape;541;p16"/>
                  <p:cNvSpPr/>
                  <p:nvPr/>
                </p:nvSpPr>
                <p:spPr>
                  <a:xfrm>
                    <a:off x="6060853" y="3616391"/>
                    <a:ext cx="60635" cy="1668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" h="6480" extrusionOk="0">
                        <a:moveTo>
                          <a:pt x="880" y="0"/>
                        </a:moveTo>
                        <a:cubicBezTo>
                          <a:pt x="827" y="0"/>
                          <a:pt x="773" y="6"/>
                          <a:pt x="716" y="19"/>
                        </a:cubicBezTo>
                        <a:cubicBezTo>
                          <a:pt x="298" y="93"/>
                          <a:pt x="135" y="436"/>
                          <a:pt x="90" y="823"/>
                        </a:cubicBezTo>
                        <a:cubicBezTo>
                          <a:pt x="60" y="1077"/>
                          <a:pt x="60" y="1330"/>
                          <a:pt x="75" y="1583"/>
                        </a:cubicBezTo>
                        <a:cubicBezTo>
                          <a:pt x="135" y="2581"/>
                          <a:pt x="120" y="3564"/>
                          <a:pt x="30" y="4548"/>
                        </a:cubicBezTo>
                        <a:cubicBezTo>
                          <a:pt x="1" y="4905"/>
                          <a:pt x="15" y="5278"/>
                          <a:pt x="60" y="5635"/>
                        </a:cubicBezTo>
                        <a:cubicBezTo>
                          <a:pt x="120" y="6067"/>
                          <a:pt x="343" y="6410"/>
                          <a:pt x="805" y="6470"/>
                        </a:cubicBezTo>
                        <a:cubicBezTo>
                          <a:pt x="850" y="6476"/>
                          <a:pt x="895" y="6479"/>
                          <a:pt x="939" y="6479"/>
                        </a:cubicBezTo>
                        <a:cubicBezTo>
                          <a:pt x="1309" y="6479"/>
                          <a:pt x="1655" y="6262"/>
                          <a:pt x="1788" y="5903"/>
                        </a:cubicBezTo>
                        <a:cubicBezTo>
                          <a:pt x="1937" y="5620"/>
                          <a:pt x="2056" y="5308"/>
                          <a:pt x="2131" y="4995"/>
                        </a:cubicBezTo>
                        <a:cubicBezTo>
                          <a:pt x="2354" y="3654"/>
                          <a:pt x="2265" y="2268"/>
                          <a:pt x="1848" y="972"/>
                        </a:cubicBezTo>
                        <a:cubicBezTo>
                          <a:pt x="1788" y="838"/>
                          <a:pt x="1729" y="689"/>
                          <a:pt x="1669" y="555"/>
                        </a:cubicBezTo>
                        <a:cubicBezTo>
                          <a:pt x="1439" y="223"/>
                          <a:pt x="1198" y="0"/>
                          <a:pt x="880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42" name="Google Shape;542;p16"/>
                  <p:cNvSpPr/>
                  <p:nvPr/>
                </p:nvSpPr>
                <p:spPr>
                  <a:xfrm>
                    <a:off x="6051275" y="3823082"/>
                    <a:ext cx="48354" cy="598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8" h="2326" extrusionOk="0">
                        <a:moveTo>
                          <a:pt x="1026" y="0"/>
                        </a:moveTo>
                        <a:cubicBezTo>
                          <a:pt x="855" y="0"/>
                          <a:pt x="683" y="69"/>
                          <a:pt x="551" y="214"/>
                        </a:cubicBezTo>
                        <a:cubicBezTo>
                          <a:pt x="164" y="617"/>
                          <a:pt x="0" y="1168"/>
                          <a:pt x="89" y="1719"/>
                        </a:cubicBezTo>
                        <a:cubicBezTo>
                          <a:pt x="132" y="2084"/>
                          <a:pt x="447" y="2326"/>
                          <a:pt x="781" y="2326"/>
                        </a:cubicBezTo>
                        <a:cubicBezTo>
                          <a:pt x="910" y="2326"/>
                          <a:pt x="1042" y="2290"/>
                          <a:pt x="1162" y="2211"/>
                        </a:cubicBezTo>
                        <a:cubicBezTo>
                          <a:pt x="1639" y="1913"/>
                          <a:pt x="1877" y="795"/>
                          <a:pt x="1579" y="319"/>
                        </a:cubicBezTo>
                        <a:cubicBezTo>
                          <a:pt x="1454" y="111"/>
                          <a:pt x="1242" y="0"/>
                          <a:pt x="1026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543" name="Google Shape;543;p16"/>
              <p:cNvSpPr/>
              <p:nvPr/>
            </p:nvSpPr>
            <p:spPr>
              <a:xfrm rot="-549082">
                <a:off x="7717456" y="-459425"/>
                <a:ext cx="2462148" cy="2355450"/>
              </a:xfrm>
              <a:custGeom>
                <a:avLst/>
                <a:gdLst/>
                <a:ahLst/>
                <a:cxnLst/>
                <a:rect l="l" t="t" r="r" b="b"/>
                <a:pathLst>
                  <a:path w="61114" h="58462" fill="none" extrusionOk="0">
                    <a:moveTo>
                      <a:pt x="2920" y="14929"/>
                    </a:moveTo>
                    <a:cubicBezTo>
                      <a:pt x="4231" y="18594"/>
                      <a:pt x="7479" y="21216"/>
                      <a:pt x="10995" y="22825"/>
                    </a:cubicBezTo>
                    <a:cubicBezTo>
                      <a:pt x="13617" y="24047"/>
                      <a:pt x="16478" y="24821"/>
                      <a:pt x="18951" y="26341"/>
                    </a:cubicBezTo>
                    <a:cubicBezTo>
                      <a:pt x="22735" y="28695"/>
                      <a:pt x="25298" y="32598"/>
                      <a:pt x="25953" y="37008"/>
                    </a:cubicBezTo>
                    <a:cubicBezTo>
                      <a:pt x="26340" y="39600"/>
                      <a:pt x="26013" y="42223"/>
                      <a:pt x="26251" y="44815"/>
                    </a:cubicBezTo>
                    <a:cubicBezTo>
                      <a:pt x="26579" y="48778"/>
                      <a:pt x="28277" y="52741"/>
                      <a:pt x="31495" y="55065"/>
                    </a:cubicBezTo>
                    <a:cubicBezTo>
                      <a:pt x="33641" y="56614"/>
                      <a:pt x="36263" y="57359"/>
                      <a:pt x="38885" y="57627"/>
                    </a:cubicBezTo>
                    <a:cubicBezTo>
                      <a:pt x="46185" y="58462"/>
                      <a:pt x="54320" y="55601"/>
                      <a:pt x="57925" y="49195"/>
                    </a:cubicBezTo>
                    <a:cubicBezTo>
                      <a:pt x="61113" y="43474"/>
                      <a:pt x="60160" y="36412"/>
                      <a:pt x="58580" y="30066"/>
                    </a:cubicBezTo>
                    <a:cubicBezTo>
                      <a:pt x="57001" y="23749"/>
                      <a:pt x="54856" y="17253"/>
                      <a:pt x="55899" y="10817"/>
                    </a:cubicBezTo>
                    <a:cubicBezTo>
                      <a:pt x="56286" y="8612"/>
                      <a:pt x="56971" y="6348"/>
                      <a:pt x="56227" y="4232"/>
                    </a:cubicBezTo>
                    <a:cubicBezTo>
                      <a:pt x="55213" y="1342"/>
                      <a:pt x="51757" y="1"/>
                      <a:pt x="48688" y="239"/>
                    </a:cubicBezTo>
                    <a:cubicBezTo>
                      <a:pt x="45619" y="448"/>
                      <a:pt x="42788" y="1818"/>
                      <a:pt x="39838" y="2712"/>
                    </a:cubicBezTo>
                    <a:cubicBezTo>
                      <a:pt x="35488" y="4023"/>
                      <a:pt x="30870" y="4292"/>
                      <a:pt x="26370" y="3517"/>
                    </a:cubicBezTo>
                    <a:cubicBezTo>
                      <a:pt x="22556" y="2861"/>
                      <a:pt x="18862" y="1431"/>
                      <a:pt x="14958" y="1103"/>
                    </a:cubicBezTo>
                    <a:cubicBezTo>
                      <a:pt x="7420" y="537"/>
                      <a:pt x="0" y="6765"/>
                      <a:pt x="2920" y="14929"/>
                    </a:cubicBezTo>
                    <a:close/>
                  </a:path>
                </a:pathLst>
              </a:custGeom>
              <a:noFill/>
              <a:ln w="9675" cap="flat" cmpd="sng">
                <a:solidFill>
                  <a:schemeClr val="accent1"/>
                </a:solidFill>
                <a:prstDash val="solid"/>
                <a:miter lim="2979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44" name="Google Shape;544;p16"/>
              <p:cNvGrpSpPr/>
              <p:nvPr/>
            </p:nvGrpSpPr>
            <p:grpSpPr>
              <a:xfrm rot="-3298310">
                <a:off x="8300529" y="-296371"/>
                <a:ext cx="697299" cy="899737"/>
                <a:chOff x="8560167" y="-438018"/>
                <a:chExt cx="697274" cy="899704"/>
              </a:xfrm>
            </p:grpSpPr>
            <p:sp>
              <p:nvSpPr>
                <p:cNvPr id="545" name="Google Shape;545;p16"/>
                <p:cNvSpPr/>
                <p:nvPr/>
              </p:nvSpPr>
              <p:spPr>
                <a:xfrm>
                  <a:off x="8560167" y="365608"/>
                  <a:ext cx="91775" cy="76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8" h="1902" extrusionOk="0">
                      <a:moveTo>
                        <a:pt x="958" y="0"/>
                      </a:moveTo>
                      <a:cubicBezTo>
                        <a:pt x="479" y="0"/>
                        <a:pt x="1" y="856"/>
                        <a:pt x="362" y="1556"/>
                      </a:cubicBezTo>
                      <a:cubicBezTo>
                        <a:pt x="486" y="1794"/>
                        <a:pt x="716" y="1901"/>
                        <a:pt x="956" y="1901"/>
                      </a:cubicBezTo>
                      <a:cubicBezTo>
                        <a:pt x="1585" y="1901"/>
                        <a:pt x="2278" y="1169"/>
                        <a:pt x="1286" y="155"/>
                      </a:cubicBezTo>
                      <a:cubicBezTo>
                        <a:pt x="1184" y="47"/>
                        <a:pt x="1071" y="0"/>
                        <a:pt x="95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6" name="Google Shape;546;p16"/>
                <p:cNvSpPr/>
                <p:nvPr/>
              </p:nvSpPr>
              <p:spPr>
                <a:xfrm>
                  <a:off x="8797599" y="373249"/>
                  <a:ext cx="134480" cy="88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8" h="2195" extrusionOk="0">
                      <a:moveTo>
                        <a:pt x="1367" y="1"/>
                      </a:moveTo>
                      <a:cubicBezTo>
                        <a:pt x="636" y="1"/>
                        <a:pt x="0" y="1354"/>
                        <a:pt x="1008" y="2035"/>
                      </a:cubicBezTo>
                      <a:cubicBezTo>
                        <a:pt x="1183" y="2145"/>
                        <a:pt x="1368" y="2194"/>
                        <a:pt x="1547" y="2194"/>
                      </a:cubicBezTo>
                      <a:cubicBezTo>
                        <a:pt x="2524" y="2194"/>
                        <a:pt x="3337" y="744"/>
                        <a:pt x="1574" y="38"/>
                      </a:cubicBezTo>
                      <a:cubicBezTo>
                        <a:pt x="1505" y="13"/>
                        <a:pt x="1436" y="1"/>
                        <a:pt x="136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7" name="Google Shape;547;p16"/>
                <p:cNvSpPr/>
                <p:nvPr/>
              </p:nvSpPr>
              <p:spPr>
                <a:xfrm>
                  <a:off x="8579844" y="-247445"/>
                  <a:ext cx="102935" cy="110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5" h="2747" extrusionOk="0">
                      <a:moveTo>
                        <a:pt x="1324" y="1"/>
                      </a:moveTo>
                      <a:cubicBezTo>
                        <a:pt x="1290" y="1"/>
                        <a:pt x="1255" y="3"/>
                        <a:pt x="1222" y="8"/>
                      </a:cubicBezTo>
                      <a:cubicBezTo>
                        <a:pt x="149" y="127"/>
                        <a:pt x="0" y="991"/>
                        <a:pt x="179" y="2154"/>
                      </a:cubicBezTo>
                      <a:cubicBezTo>
                        <a:pt x="255" y="2576"/>
                        <a:pt x="551" y="2746"/>
                        <a:pt x="905" y="2746"/>
                      </a:cubicBezTo>
                      <a:cubicBezTo>
                        <a:pt x="1524" y="2746"/>
                        <a:pt x="2319" y="2224"/>
                        <a:pt x="2414" y="1617"/>
                      </a:cubicBezTo>
                      <a:cubicBezTo>
                        <a:pt x="2554" y="690"/>
                        <a:pt x="1899" y="1"/>
                        <a:pt x="132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8" name="Google Shape;548;p16"/>
                <p:cNvSpPr/>
                <p:nvPr/>
              </p:nvSpPr>
              <p:spPr>
                <a:xfrm>
                  <a:off x="8748341" y="-438018"/>
                  <a:ext cx="142376" cy="1457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4" h="3617" extrusionOk="0">
                      <a:moveTo>
                        <a:pt x="1139" y="0"/>
                      </a:moveTo>
                      <a:cubicBezTo>
                        <a:pt x="1127" y="0"/>
                        <a:pt x="1115" y="1"/>
                        <a:pt x="1103" y="1"/>
                      </a:cubicBezTo>
                      <a:cubicBezTo>
                        <a:pt x="60" y="61"/>
                        <a:pt x="1" y="1193"/>
                        <a:pt x="150" y="1849"/>
                      </a:cubicBezTo>
                      <a:cubicBezTo>
                        <a:pt x="292" y="2467"/>
                        <a:pt x="947" y="3616"/>
                        <a:pt x="1766" y="3616"/>
                      </a:cubicBezTo>
                      <a:cubicBezTo>
                        <a:pt x="1974" y="3616"/>
                        <a:pt x="2191" y="3543"/>
                        <a:pt x="2414" y="3368"/>
                      </a:cubicBezTo>
                      <a:cubicBezTo>
                        <a:pt x="3533" y="2514"/>
                        <a:pt x="2178" y="0"/>
                        <a:pt x="11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9" name="Google Shape;549;p16"/>
                <p:cNvSpPr/>
                <p:nvPr/>
              </p:nvSpPr>
              <p:spPr>
                <a:xfrm>
                  <a:off x="9135329" y="42351"/>
                  <a:ext cx="122111" cy="129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3206" extrusionOk="0">
                      <a:moveTo>
                        <a:pt x="1533" y="0"/>
                      </a:moveTo>
                      <a:cubicBezTo>
                        <a:pt x="1499" y="0"/>
                        <a:pt x="1464" y="3"/>
                        <a:pt x="1431" y="7"/>
                      </a:cubicBezTo>
                      <a:cubicBezTo>
                        <a:pt x="179" y="186"/>
                        <a:pt x="0" y="1169"/>
                        <a:pt x="239" y="2510"/>
                      </a:cubicBezTo>
                      <a:cubicBezTo>
                        <a:pt x="325" y="3006"/>
                        <a:pt x="666" y="3206"/>
                        <a:pt x="1075" y="3206"/>
                      </a:cubicBezTo>
                      <a:cubicBezTo>
                        <a:pt x="1795" y="3206"/>
                        <a:pt x="2728" y="2587"/>
                        <a:pt x="2861" y="1884"/>
                      </a:cubicBezTo>
                      <a:cubicBezTo>
                        <a:pt x="3031" y="808"/>
                        <a:pt x="2204" y="0"/>
                        <a:pt x="153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0" name="Google Shape;550;p16"/>
                <p:cNvSpPr/>
                <p:nvPr/>
              </p:nvSpPr>
              <p:spPr>
                <a:xfrm>
                  <a:off x="8884093" y="-147652"/>
                  <a:ext cx="179763" cy="162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2" h="4035" extrusionOk="0">
                      <a:moveTo>
                        <a:pt x="2115" y="0"/>
                      </a:moveTo>
                      <a:cubicBezTo>
                        <a:pt x="1605" y="0"/>
                        <a:pt x="1084" y="161"/>
                        <a:pt x="737" y="495"/>
                      </a:cubicBezTo>
                      <a:cubicBezTo>
                        <a:pt x="1" y="1202"/>
                        <a:pt x="1201" y="4035"/>
                        <a:pt x="2498" y="4035"/>
                      </a:cubicBezTo>
                      <a:cubicBezTo>
                        <a:pt x="2566" y="4035"/>
                        <a:pt x="2635" y="4027"/>
                        <a:pt x="2703" y="4011"/>
                      </a:cubicBezTo>
                      <a:cubicBezTo>
                        <a:pt x="4074" y="3713"/>
                        <a:pt x="4461" y="2163"/>
                        <a:pt x="3597" y="703"/>
                      </a:cubicBezTo>
                      <a:cubicBezTo>
                        <a:pt x="3351" y="243"/>
                        <a:pt x="2741" y="0"/>
                        <a:pt x="211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1" name="Google Shape;551;p16"/>
                <p:cNvSpPr/>
                <p:nvPr/>
              </p:nvSpPr>
              <p:spPr>
                <a:xfrm>
                  <a:off x="9015890" y="270493"/>
                  <a:ext cx="112040" cy="93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1" h="2328" extrusionOk="0">
                      <a:moveTo>
                        <a:pt x="1169" y="1"/>
                      </a:moveTo>
                      <a:cubicBezTo>
                        <a:pt x="583" y="1"/>
                        <a:pt x="0" y="1047"/>
                        <a:pt x="435" y="1916"/>
                      </a:cubicBezTo>
                      <a:cubicBezTo>
                        <a:pt x="589" y="2200"/>
                        <a:pt x="868" y="2328"/>
                        <a:pt x="1157" y="2328"/>
                      </a:cubicBezTo>
                      <a:cubicBezTo>
                        <a:pt x="1929" y="2328"/>
                        <a:pt x="2781" y="1423"/>
                        <a:pt x="1567" y="188"/>
                      </a:cubicBezTo>
                      <a:cubicBezTo>
                        <a:pt x="1443" y="58"/>
                        <a:pt x="1306" y="1"/>
                        <a:pt x="116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2" name="Google Shape;552;p16"/>
                <p:cNvSpPr/>
                <p:nvPr/>
              </p:nvSpPr>
              <p:spPr>
                <a:xfrm>
                  <a:off x="8668220" y="96499"/>
                  <a:ext cx="134157" cy="87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0" h="2172" extrusionOk="0">
                      <a:moveTo>
                        <a:pt x="1341" y="1"/>
                      </a:moveTo>
                      <a:cubicBezTo>
                        <a:pt x="617" y="1"/>
                        <a:pt x="1" y="1337"/>
                        <a:pt x="1000" y="2012"/>
                      </a:cubicBezTo>
                      <a:cubicBezTo>
                        <a:pt x="1176" y="2123"/>
                        <a:pt x="1360" y="2172"/>
                        <a:pt x="1539" y="2172"/>
                      </a:cubicBezTo>
                      <a:cubicBezTo>
                        <a:pt x="2517" y="2172"/>
                        <a:pt x="3329" y="726"/>
                        <a:pt x="1566" y="46"/>
                      </a:cubicBezTo>
                      <a:cubicBezTo>
                        <a:pt x="1491" y="15"/>
                        <a:pt x="1415" y="1"/>
                        <a:pt x="134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553" name="Google Shape;553;p16"/>
            <p:cNvGrpSpPr/>
            <p:nvPr/>
          </p:nvGrpSpPr>
          <p:grpSpPr>
            <a:xfrm rot="-5400000">
              <a:off x="7092462" y="3126504"/>
              <a:ext cx="4341985" cy="2253195"/>
              <a:chOff x="-1013962" y="3673802"/>
              <a:chExt cx="4341985" cy="2253195"/>
            </a:xfrm>
          </p:grpSpPr>
          <p:grpSp>
            <p:nvGrpSpPr>
              <p:cNvPr id="554" name="Google Shape;554;p16"/>
              <p:cNvGrpSpPr/>
              <p:nvPr/>
            </p:nvGrpSpPr>
            <p:grpSpPr>
              <a:xfrm>
                <a:off x="-1013962" y="3673802"/>
                <a:ext cx="4341985" cy="2253195"/>
                <a:chOff x="-830187" y="4024390"/>
                <a:chExt cx="4341985" cy="2253195"/>
              </a:xfrm>
            </p:grpSpPr>
            <p:sp>
              <p:nvSpPr>
                <p:cNvPr id="555" name="Google Shape;555;p16"/>
                <p:cNvSpPr/>
                <p:nvPr/>
              </p:nvSpPr>
              <p:spPr>
                <a:xfrm>
                  <a:off x="-830187" y="4024390"/>
                  <a:ext cx="4341985" cy="20439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775" h="50732" extrusionOk="0">
                      <a:moveTo>
                        <a:pt x="19280" y="1"/>
                      </a:moveTo>
                      <a:cubicBezTo>
                        <a:pt x="14384" y="1"/>
                        <a:pt x="9338" y="2218"/>
                        <a:pt x="8075" y="7268"/>
                      </a:cubicBezTo>
                      <a:cubicBezTo>
                        <a:pt x="7241" y="10724"/>
                        <a:pt x="7598" y="14449"/>
                        <a:pt x="6615" y="17905"/>
                      </a:cubicBezTo>
                      <a:cubicBezTo>
                        <a:pt x="5721" y="21034"/>
                        <a:pt x="3755" y="23716"/>
                        <a:pt x="2414" y="26695"/>
                      </a:cubicBezTo>
                      <a:cubicBezTo>
                        <a:pt x="596" y="30777"/>
                        <a:pt x="0" y="35426"/>
                        <a:pt x="1162" y="39716"/>
                      </a:cubicBezTo>
                      <a:cubicBezTo>
                        <a:pt x="2324" y="44007"/>
                        <a:pt x="5364" y="47821"/>
                        <a:pt x="9476" y="49519"/>
                      </a:cubicBezTo>
                      <a:cubicBezTo>
                        <a:pt x="11357" y="50293"/>
                        <a:pt x="13318" y="50601"/>
                        <a:pt x="15314" y="50601"/>
                      </a:cubicBezTo>
                      <a:cubicBezTo>
                        <a:pt x="19547" y="50601"/>
                        <a:pt x="23938" y="49216"/>
                        <a:pt x="28069" y="47940"/>
                      </a:cubicBezTo>
                      <a:cubicBezTo>
                        <a:pt x="34622" y="45928"/>
                        <a:pt x="41399" y="44206"/>
                        <a:pt x="48226" y="44206"/>
                      </a:cubicBezTo>
                      <a:cubicBezTo>
                        <a:pt x="49283" y="44206"/>
                        <a:pt x="50341" y="44247"/>
                        <a:pt x="51399" y="44335"/>
                      </a:cubicBezTo>
                      <a:cubicBezTo>
                        <a:pt x="58282" y="44901"/>
                        <a:pt x="64868" y="47434"/>
                        <a:pt x="71602" y="49132"/>
                      </a:cubicBezTo>
                      <a:cubicBezTo>
                        <a:pt x="75244" y="50055"/>
                        <a:pt x="79063" y="50731"/>
                        <a:pt x="82819" y="50731"/>
                      </a:cubicBezTo>
                      <a:cubicBezTo>
                        <a:pt x="85975" y="50731"/>
                        <a:pt x="89087" y="50254"/>
                        <a:pt x="92012" y="49043"/>
                      </a:cubicBezTo>
                      <a:cubicBezTo>
                        <a:pt x="94426" y="48059"/>
                        <a:pt x="96661" y="46570"/>
                        <a:pt x="98150" y="44424"/>
                      </a:cubicBezTo>
                      <a:cubicBezTo>
                        <a:pt x="107775" y="30581"/>
                        <a:pt x="86591" y="19064"/>
                        <a:pt x="74895" y="19064"/>
                      </a:cubicBezTo>
                      <a:cubicBezTo>
                        <a:pt x="74533" y="19064"/>
                        <a:pt x="74179" y="19075"/>
                        <a:pt x="73836" y="19097"/>
                      </a:cubicBezTo>
                      <a:cubicBezTo>
                        <a:pt x="67567" y="19499"/>
                        <a:pt x="61181" y="22039"/>
                        <a:pt x="55078" y="22039"/>
                      </a:cubicBezTo>
                      <a:cubicBezTo>
                        <a:pt x="53030" y="22039"/>
                        <a:pt x="51014" y="21753"/>
                        <a:pt x="49046" y="21004"/>
                      </a:cubicBezTo>
                      <a:cubicBezTo>
                        <a:pt x="42043" y="18352"/>
                        <a:pt x="38319" y="10933"/>
                        <a:pt x="32836" y="5868"/>
                      </a:cubicBezTo>
                      <a:cubicBezTo>
                        <a:pt x="30959" y="4110"/>
                        <a:pt x="28843" y="2709"/>
                        <a:pt x="26549" y="1636"/>
                      </a:cubicBezTo>
                      <a:cubicBezTo>
                        <a:pt x="24851" y="862"/>
                        <a:pt x="23033" y="355"/>
                        <a:pt x="21215" y="117"/>
                      </a:cubicBezTo>
                      <a:cubicBezTo>
                        <a:pt x="20579" y="40"/>
                        <a:pt x="19931" y="1"/>
                        <a:pt x="1928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6" name="Google Shape;556;p16"/>
                <p:cNvSpPr/>
                <p:nvPr/>
              </p:nvSpPr>
              <p:spPr>
                <a:xfrm>
                  <a:off x="-392590" y="4324325"/>
                  <a:ext cx="3797016" cy="1953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248" h="48480" fill="none" extrusionOk="0">
                      <a:moveTo>
                        <a:pt x="15196" y="1252"/>
                      </a:moveTo>
                      <a:cubicBezTo>
                        <a:pt x="20828" y="1"/>
                        <a:pt x="26698" y="1639"/>
                        <a:pt x="30899" y="5573"/>
                      </a:cubicBezTo>
                      <a:cubicBezTo>
                        <a:pt x="36173" y="10638"/>
                        <a:pt x="38051" y="18832"/>
                        <a:pt x="44129" y="22914"/>
                      </a:cubicBezTo>
                      <a:cubicBezTo>
                        <a:pt x="48450" y="25804"/>
                        <a:pt x="54081" y="25953"/>
                        <a:pt x="59206" y="25089"/>
                      </a:cubicBezTo>
                      <a:cubicBezTo>
                        <a:pt x="64331" y="24225"/>
                        <a:pt x="69307" y="22437"/>
                        <a:pt x="74492" y="21812"/>
                      </a:cubicBezTo>
                      <a:cubicBezTo>
                        <a:pt x="79647" y="21156"/>
                        <a:pt x="85308" y="21812"/>
                        <a:pt x="89241" y="25208"/>
                      </a:cubicBezTo>
                      <a:cubicBezTo>
                        <a:pt x="91625" y="27354"/>
                        <a:pt x="93234" y="30244"/>
                        <a:pt x="93830" y="33403"/>
                      </a:cubicBezTo>
                      <a:cubicBezTo>
                        <a:pt x="94187" y="35339"/>
                        <a:pt x="94247" y="37425"/>
                        <a:pt x="93472" y="39243"/>
                      </a:cubicBezTo>
                      <a:cubicBezTo>
                        <a:pt x="92549" y="41418"/>
                        <a:pt x="90642" y="42967"/>
                        <a:pt x="88586" y="44129"/>
                      </a:cubicBezTo>
                      <a:cubicBezTo>
                        <a:pt x="81017" y="48480"/>
                        <a:pt x="71333" y="48420"/>
                        <a:pt x="63318" y="44964"/>
                      </a:cubicBezTo>
                      <a:cubicBezTo>
                        <a:pt x="59623" y="43384"/>
                        <a:pt x="56226" y="41120"/>
                        <a:pt x="52383" y="40017"/>
                      </a:cubicBezTo>
                      <a:cubicBezTo>
                        <a:pt x="39868" y="36412"/>
                        <a:pt x="26668" y="45470"/>
                        <a:pt x="13826" y="43206"/>
                      </a:cubicBezTo>
                      <a:cubicBezTo>
                        <a:pt x="11085" y="42699"/>
                        <a:pt x="8373" y="41656"/>
                        <a:pt x="6377" y="39690"/>
                      </a:cubicBezTo>
                      <a:cubicBezTo>
                        <a:pt x="4202" y="37514"/>
                        <a:pt x="3129" y="34445"/>
                        <a:pt x="2473" y="31406"/>
                      </a:cubicBezTo>
                      <a:cubicBezTo>
                        <a:pt x="0" y="19964"/>
                        <a:pt x="1490" y="4381"/>
                        <a:pt x="15196" y="1252"/>
                      </a:cubicBezTo>
                      <a:close/>
                    </a:path>
                  </a:pathLst>
                </a:custGeom>
                <a:noFill/>
                <a:ln w="9675" cap="flat" cmpd="sng">
                  <a:solidFill>
                    <a:schemeClr val="accent1"/>
                  </a:solidFill>
                  <a:prstDash val="solid"/>
                  <a:miter lim="297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557" name="Google Shape;557;p16"/>
                <p:cNvGrpSpPr/>
                <p:nvPr/>
              </p:nvGrpSpPr>
              <p:grpSpPr>
                <a:xfrm>
                  <a:off x="174564" y="4842646"/>
                  <a:ext cx="824338" cy="865398"/>
                  <a:chOff x="126952" y="4637346"/>
                  <a:chExt cx="824338" cy="865398"/>
                </a:xfrm>
              </p:grpSpPr>
              <p:sp>
                <p:nvSpPr>
                  <p:cNvPr id="558" name="Google Shape;558;p16"/>
                  <p:cNvSpPr/>
                  <p:nvPr/>
                </p:nvSpPr>
                <p:spPr>
                  <a:xfrm>
                    <a:off x="787480" y="5298317"/>
                    <a:ext cx="94716" cy="650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1" h="1614" extrusionOk="0">
                        <a:moveTo>
                          <a:pt x="1259" y="0"/>
                        </a:moveTo>
                        <a:cubicBezTo>
                          <a:pt x="928" y="0"/>
                          <a:pt x="550" y="221"/>
                          <a:pt x="233" y="825"/>
                        </a:cubicBezTo>
                        <a:cubicBezTo>
                          <a:pt x="1" y="1270"/>
                          <a:pt x="471" y="1614"/>
                          <a:pt x="1025" y="1614"/>
                        </a:cubicBezTo>
                        <a:cubicBezTo>
                          <a:pt x="1325" y="1614"/>
                          <a:pt x="1650" y="1513"/>
                          <a:pt x="1901" y="1272"/>
                        </a:cubicBezTo>
                        <a:cubicBezTo>
                          <a:pt x="2351" y="803"/>
                          <a:pt x="1890" y="0"/>
                          <a:pt x="12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59" name="Google Shape;559;p16"/>
                  <p:cNvSpPr/>
                  <p:nvPr/>
                </p:nvSpPr>
                <p:spPr>
                  <a:xfrm>
                    <a:off x="857984" y="5042204"/>
                    <a:ext cx="93306" cy="876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6" h="2176" extrusionOk="0">
                        <a:moveTo>
                          <a:pt x="1092" y="1"/>
                        </a:moveTo>
                        <a:cubicBezTo>
                          <a:pt x="596" y="1"/>
                          <a:pt x="99" y="387"/>
                          <a:pt x="32" y="1402"/>
                        </a:cubicBezTo>
                        <a:cubicBezTo>
                          <a:pt x="0" y="1860"/>
                          <a:pt x="488" y="2176"/>
                          <a:pt x="1007" y="2176"/>
                        </a:cubicBezTo>
                        <a:cubicBezTo>
                          <a:pt x="1466" y="2176"/>
                          <a:pt x="1950" y="1928"/>
                          <a:pt x="2118" y="1312"/>
                        </a:cubicBezTo>
                        <a:cubicBezTo>
                          <a:pt x="2315" y="588"/>
                          <a:pt x="1704" y="1"/>
                          <a:pt x="10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0" name="Google Shape;560;p16"/>
                  <p:cNvSpPr/>
                  <p:nvPr/>
                </p:nvSpPr>
                <p:spPr>
                  <a:xfrm>
                    <a:off x="403088" y="5404356"/>
                    <a:ext cx="149346" cy="983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07" h="2442" extrusionOk="0">
                        <a:moveTo>
                          <a:pt x="1594" y="1"/>
                        </a:moveTo>
                        <a:cubicBezTo>
                          <a:pt x="1549" y="1"/>
                          <a:pt x="1504" y="4"/>
                          <a:pt x="1460" y="11"/>
                        </a:cubicBezTo>
                        <a:cubicBezTo>
                          <a:pt x="477" y="160"/>
                          <a:pt x="0" y="1143"/>
                          <a:pt x="268" y="1709"/>
                        </a:cubicBezTo>
                        <a:cubicBezTo>
                          <a:pt x="521" y="2230"/>
                          <a:pt x="890" y="2441"/>
                          <a:pt x="1336" y="2441"/>
                        </a:cubicBezTo>
                        <a:cubicBezTo>
                          <a:pt x="1733" y="2441"/>
                          <a:pt x="2191" y="2274"/>
                          <a:pt x="2682" y="2007"/>
                        </a:cubicBezTo>
                        <a:cubicBezTo>
                          <a:pt x="3707" y="1466"/>
                          <a:pt x="2556" y="1"/>
                          <a:pt x="1594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1" name="Google Shape;561;p16"/>
                  <p:cNvSpPr/>
                  <p:nvPr/>
                </p:nvSpPr>
                <p:spPr>
                  <a:xfrm>
                    <a:off x="126952" y="5265602"/>
                    <a:ext cx="176540" cy="1288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82" h="3198" extrusionOk="0">
                        <a:moveTo>
                          <a:pt x="2558" y="0"/>
                        </a:moveTo>
                        <a:cubicBezTo>
                          <a:pt x="1385" y="0"/>
                          <a:pt x="0" y="1673"/>
                          <a:pt x="329" y="2531"/>
                        </a:cubicBezTo>
                        <a:cubicBezTo>
                          <a:pt x="510" y="3028"/>
                          <a:pt x="888" y="3198"/>
                          <a:pt x="1296" y="3198"/>
                        </a:cubicBezTo>
                        <a:cubicBezTo>
                          <a:pt x="1694" y="3198"/>
                          <a:pt x="2120" y="3036"/>
                          <a:pt x="2415" y="2859"/>
                        </a:cubicBezTo>
                        <a:cubicBezTo>
                          <a:pt x="3130" y="2442"/>
                          <a:pt x="4381" y="1012"/>
                          <a:pt x="3159" y="177"/>
                        </a:cubicBezTo>
                        <a:cubicBezTo>
                          <a:pt x="2973" y="55"/>
                          <a:pt x="2769" y="0"/>
                          <a:pt x="255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2" name="Google Shape;562;p16"/>
                  <p:cNvSpPr/>
                  <p:nvPr/>
                </p:nvSpPr>
                <p:spPr>
                  <a:xfrm>
                    <a:off x="530319" y="4637346"/>
                    <a:ext cx="173357" cy="114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03" h="2839" extrusionOk="0">
                        <a:moveTo>
                          <a:pt x="1802" y="0"/>
                        </a:moveTo>
                        <a:cubicBezTo>
                          <a:pt x="1757" y="0"/>
                          <a:pt x="1713" y="3"/>
                          <a:pt x="1669" y="9"/>
                        </a:cubicBezTo>
                        <a:cubicBezTo>
                          <a:pt x="537" y="188"/>
                          <a:pt x="1" y="1320"/>
                          <a:pt x="299" y="1975"/>
                        </a:cubicBezTo>
                        <a:cubicBezTo>
                          <a:pt x="598" y="2590"/>
                          <a:pt x="1023" y="2838"/>
                          <a:pt x="1537" y="2838"/>
                        </a:cubicBezTo>
                        <a:cubicBezTo>
                          <a:pt x="1995" y="2838"/>
                          <a:pt x="2524" y="2642"/>
                          <a:pt x="3100" y="2333"/>
                        </a:cubicBezTo>
                        <a:cubicBezTo>
                          <a:pt x="4303" y="1731"/>
                          <a:pt x="2917" y="0"/>
                          <a:pt x="180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3" name="Google Shape;563;p16"/>
                  <p:cNvSpPr/>
                  <p:nvPr/>
                </p:nvSpPr>
                <p:spPr>
                  <a:xfrm>
                    <a:off x="304623" y="4999941"/>
                    <a:ext cx="192776" cy="1572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5" h="3902" extrusionOk="0">
                        <a:moveTo>
                          <a:pt x="2645" y="1"/>
                        </a:moveTo>
                        <a:cubicBezTo>
                          <a:pt x="1976" y="1"/>
                          <a:pt x="1239" y="345"/>
                          <a:pt x="627" y="1020"/>
                        </a:cubicBezTo>
                        <a:cubicBezTo>
                          <a:pt x="1" y="1706"/>
                          <a:pt x="388" y="3315"/>
                          <a:pt x="1342" y="3821"/>
                        </a:cubicBezTo>
                        <a:cubicBezTo>
                          <a:pt x="1439" y="3876"/>
                          <a:pt x="1553" y="3901"/>
                          <a:pt x="1678" y="3901"/>
                        </a:cubicBezTo>
                        <a:cubicBezTo>
                          <a:pt x="2783" y="3901"/>
                          <a:pt x="4785" y="1939"/>
                          <a:pt x="4143" y="842"/>
                        </a:cubicBezTo>
                        <a:cubicBezTo>
                          <a:pt x="3790" y="278"/>
                          <a:pt x="3245" y="1"/>
                          <a:pt x="264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4" name="Google Shape;564;p16"/>
                  <p:cNvSpPr/>
                  <p:nvPr/>
                </p:nvSpPr>
                <p:spPr>
                  <a:xfrm>
                    <a:off x="701142" y="4908003"/>
                    <a:ext cx="114940" cy="796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3" h="1977" extrusionOk="0">
                        <a:moveTo>
                          <a:pt x="1541" y="1"/>
                        </a:moveTo>
                        <a:cubicBezTo>
                          <a:pt x="1140" y="1"/>
                          <a:pt x="679" y="270"/>
                          <a:pt x="290" y="1008"/>
                        </a:cubicBezTo>
                        <a:cubicBezTo>
                          <a:pt x="0" y="1548"/>
                          <a:pt x="573" y="1976"/>
                          <a:pt x="1239" y="1976"/>
                        </a:cubicBezTo>
                        <a:cubicBezTo>
                          <a:pt x="1602" y="1976"/>
                          <a:pt x="1992" y="1849"/>
                          <a:pt x="2286" y="1544"/>
                        </a:cubicBezTo>
                        <a:cubicBezTo>
                          <a:pt x="2853" y="978"/>
                          <a:pt x="2305" y="1"/>
                          <a:pt x="154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5" name="Google Shape;565;p16"/>
                  <p:cNvSpPr/>
                  <p:nvPr/>
                </p:nvSpPr>
                <p:spPr>
                  <a:xfrm>
                    <a:off x="549456" y="5148363"/>
                    <a:ext cx="93346" cy="877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7" h="2178" extrusionOk="0">
                        <a:moveTo>
                          <a:pt x="1068" y="0"/>
                        </a:moveTo>
                        <a:cubicBezTo>
                          <a:pt x="573" y="0"/>
                          <a:pt x="85" y="383"/>
                          <a:pt x="32" y="1389"/>
                        </a:cubicBezTo>
                        <a:cubicBezTo>
                          <a:pt x="1" y="1863"/>
                          <a:pt x="489" y="2178"/>
                          <a:pt x="1007" y="2178"/>
                        </a:cubicBezTo>
                        <a:cubicBezTo>
                          <a:pt x="1467" y="2178"/>
                          <a:pt x="1950" y="1931"/>
                          <a:pt x="2118" y="1329"/>
                        </a:cubicBezTo>
                        <a:cubicBezTo>
                          <a:pt x="2317" y="600"/>
                          <a:pt x="1687" y="0"/>
                          <a:pt x="106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566" name="Google Shape;566;p16"/>
              <p:cNvGrpSpPr/>
              <p:nvPr/>
            </p:nvGrpSpPr>
            <p:grpSpPr>
              <a:xfrm rot="-5189473">
                <a:off x="2083919" y="4411860"/>
                <a:ext cx="70211" cy="266572"/>
                <a:chOff x="5735123" y="3863031"/>
                <a:chExt cx="70213" cy="266579"/>
              </a:xfrm>
            </p:grpSpPr>
            <p:sp>
              <p:nvSpPr>
                <p:cNvPr id="567" name="Google Shape;567;p16"/>
                <p:cNvSpPr/>
                <p:nvPr/>
              </p:nvSpPr>
              <p:spPr>
                <a:xfrm>
                  <a:off x="5744701" y="3863031"/>
                  <a:ext cx="60635" cy="1668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" h="6480" extrusionOk="0">
                      <a:moveTo>
                        <a:pt x="880" y="0"/>
                      </a:moveTo>
                      <a:cubicBezTo>
                        <a:pt x="827" y="0"/>
                        <a:pt x="773" y="6"/>
                        <a:pt x="716" y="19"/>
                      </a:cubicBezTo>
                      <a:cubicBezTo>
                        <a:pt x="298" y="93"/>
                        <a:pt x="135" y="436"/>
                        <a:pt x="90" y="823"/>
                      </a:cubicBezTo>
                      <a:cubicBezTo>
                        <a:pt x="60" y="1077"/>
                        <a:pt x="60" y="1330"/>
                        <a:pt x="75" y="1583"/>
                      </a:cubicBezTo>
                      <a:cubicBezTo>
                        <a:pt x="135" y="2581"/>
                        <a:pt x="120" y="3564"/>
                        <a:pt x="30" y="4548"/>
                      </a:cubicBezTo>
                      <a:cubicBezTo>
                        <a:pt x="1" y="4905"/>
                        <a:pt x="15" y="5278"/>
                        <a:pt x="60" y="5635"/>
                      </a:cubicBezTo>
                      <a:cubicBezTo>
                        <a:pt x="120" y="6067"/>
                        <a:pt x="343" y="6410"/>
                        <a:pt x="805" y="6470"/>
                      </a:cubicBezTo>
                      <a:cubicBezTo>
                        <a:pt x="850" y="6476"/>
                        <a:pt x="895" y="6479"/>
                        <a:pt x="939" y="6479"/>
                      </a:cubicBezTo>
                      <a:cubicBezTo>
                        <a:pt x="1309" y="6479"/>
                        <a:pt x="1655" y="6262"/>
                        <a:pt x="1788" y="5903"/>
                      </a:cubicBezTo>
                      <a:cubicBezTo>
                        <a:pt x="1937" y="5620"/>
                        <a:pt x="2056" y="5308"/>
                        <a:pt x="2131" y="4995"/>
                      </a:cubicBezTo>
                      <a:cubicBezTo>
                        <a:pt x="2354" y="3654"/>
                        <a:pt x="2265" y="2268"/>
                        <a:pt x="1848" y="972"/>
                      </a:cubicBezTo>
                      <a:cubicBezTo>
                        <a:pt x="1788" y="838"/>
                        <a:pt x="1729" y="689"/>
                        <a:pt x="1669" y="555"/>
                      </a:cubicBezTo>
                      <a:cubicBezTo>
                        <a:pt x="1439" y="223"/>
                        <a:pt x="1198" y="0"/>
                        <a:pt x="88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8" name="Google Shape;568;p16"/>
                <p:cNvSpPr/>
                <p:nvPr/>
              </p:nvSpPr>
              <p:spPr>
                <a:xfrm>
                  <a:off x="5735123" y="4069722"/>
                  <a:ext cx="48354" cy="59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8" h="2326" extrusionOk="0">
                      <a:moveTo>
                        <a:pt x="1026" y="0"/>
                      </a:moveTo>
                      <a:cubicBezTo>
                        <a:pt x="855" y="0"/>
                        <a:pt x="683" y="69"/>
                        <a:pt x="551" y="214"/>
                      </a:cubicBezTo>
                      <a:cubicBezTo>
                        <a:pt x="164" y="617"/>
                        <a:pt x="0" y="1168"/>
                        <a:pt x="89" y="1719"/>
                      </a:cubicBezTo>
                      <a:cubicBezTo>
                        <a:pt x="132" y="2084"/>
                        <a:pt x="447" y="2326"/>
                        <a:pt x="781" y="2326"/>
                      </a:cubicBezTo>
                      <a:cubicBezTo>
                        <a:pt x="910" y="2326"/>
                        <a:pt x="1042" y="2290"/>
                        <a:pt x="1162" y="2211"/>
                      </a:cubicBezTo>
                      <a:cubicBezTo>
                        <a:pt x="1639" y="1913"/>
                        <a:pt x="1877" y="795"/>
                        <a:pt x="1579" y="319"/>
                      </a:cubicBezTo>
                      <a:cubicBezTo>
                        <a:pt x="1454" y="111"/>
                        <a:pt x="1242" y="0"/>
                        <a:pt x="10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569" name="Google Shape;569;p16"/>
            <p:cNvGrpSpPr/>
            <p:nvPr/>
          </p:nvGrpSpPr>
          <p:grpSpPr>
            <a:xfrm>
              <a:off x="337872" y="4829991"/>
              <a:ext cx="763146" cy="697824"/>
              <a:chOff x="3681125" y="1846650"/>
              <a:chExt cx="515500" cy="471375"/>
            </a:xfrm>
          </p:grpSpPr>
          <p:sp>
            <p:nvSpPr>
              <p:cNvPr id="570" name="Google Shape;570;p16"/>
              <p:cNvSpPr/>
              <p:nvPr/>
            </p:nvSpPr>
            <p:spPr>
              <a:xfrm>
                <a:off x="3681125" y="1846650"/>
                <a:ext cx="515500" cy="471375"/>
              </a:xfrm>
              <a:custGeom>
                <a:avLst/>
                <a:gdLst/>
                <a:ahLst/>
                <a:cxnLst/>
                <a:rect l="l" t="t" r="r" b="b"/>
                <a:pathLst>
                  <a:path w="20620" h="18855" extrusionOk="0">
                    <a:moveTo>
                      <a:pt x="9854" y="228"/>
                    </a:moveTo>
                    <a:cubicBezTo>
                      <a:pt x="11621" y="228"/>
                      <a:pt x="13416" y="541"/>
                      <a:pt x="14988" y="1401"/>
                    </a:cubicBezTo>
                    <a:cubicBezTo>
                      <a:pt x="16984" y="2533"/>
                      <a:pt x="18415" y="4559"/>
                      <a:pt x="19219" y="6674"/>
                    </a:cubicBezTo>
                    <a:cubicBezTo>
                      <a:pt x="20024" y="8611"/>
                      <a:pt x="20173" y="10786"/>
                      <a:pt x="19666" y="12842"/>
                    </a:cubicBezTo>
                    <a:cubicBezTo>
                      <a:pt x="18542" y="17002"/>
                      <a:pt x="14415" y="18633"/>
                      <a:pt x="10396" y="18633"/>
                    </a:cubicBezTo>
                    <a:cubicBezTo>
                      <a:pt x="9089" y="18633"/>
                      <a:pt x="7793" y="18461"/>
                      <a:pt x="6615" y="18146"/>
                    </a:cubicBezTo>
                    <a:cubicBezTo>
                      <a:pt x="5423" y="17818"/>
                      <a:pt x="4261" y="17371"/>
                      <a:pt x="3188" y="16746"/>
                    </a:cubicBezTo>
                    <a:cubicBezTo>
                      <a:pt x="2414" y="16329"/>
                      <a:pt x="1728" y="15733"/>
                      <a:pt x="1222" y="15047"/>
                    </a:cubicBezTo>
                    <a:cubicBezTo>
                      <a:pt x="983" y="14630"/>
                      <a:pt x="834" y="14153"/>
                      <a:pt x="775" y="13647"/>
                    </a:cubicBezTo>
                    <a:cubicBezTo>
                      <a:pt x="656" y="12991"/>
                      <a:pt x="566" y="12306"/>
                      <a:pt x="507" y="11621"/>
                    </a:cubicBezTo>
                    <a:cubicBezTo>
                      <a:pt x="209" y="7986"/>
                      <a:pt x="864" y="3665"/>
                      <a:pt x="4172" y="1520"/>
                    </a:cubicBezTo>
                    <a:cubicBezTo>
                      <a:pt x="4621" y="1239"/>
                      <a:pt x="5096" y="1011"/>
                      <a:pt x="5573" y="812"/>
                    </a:cubicBezTo>
                    <a:lnTo>
                      <a:pt x="5573" y="812"/>
                    </a:lnTo>
                    <a:cubicBezTo>
                      <a:pt x="5582" y="810"/>
                      <a:pt x="5592" y="807"/>
                      <a:pt x="5602" y="805"/>
                    </a:cubicBezTo>
                    <a:cubicBezTo>
                      <a:pt x="6615" y="507"/>
                      <a:pt x="7688" y="328"/>
                      <a:pt x="8731" y="268"/>
                    </a:cubicBezTo>
                    <a:cubicBezTo>
                      <a:pt x="9102" y="242"/>
                      <a:pt x="9478" y="228"/>
                      <a:pt x="9854" y="228"/>
                    </a:cubicBezTo>
                    <a:close/>
                    <a:moveTo>
                      <a:pt x="10006" y="1"/>
                    </a:moveTo>
                    <a:cubicBezTo>
                      <a:pt x="8568" y="1"/>
                      <a:pt x="7129" y="215"/>
                      <a:pt x="5811" y="566"/>
                    </a:cubicBezTo>
                    <a:lnTo>
                      <a:pt x="5615" y="610"/>
                    </a:lnTo>
                    <a:lnTo>
                      <a:pt x="5615" y="610"/>
                    </a:lnTo>
                    <a:cubicBezTo>
                      <a:pt x="5614" y="610"/>
                      <a:pt x="5613" y="610"/>
                      <a:pt x="5613" y="610"/>
                    </a:cubicBezTo>
                    <a:cubicBezTo>
                      <a:pt x="5581" y="610"/>
                      <a:pt x="5546" y="615"/>
                      <a:pt x="5513" y="626"/>
                    </a:cubicBezTo>
                    <a:cubicBezTo>
                      <a:pt x="3546" y="1371"/>
                      <a:pt x="1937" y="2861"/>
                      <a:pt x="1073" y="4797"/>
                    </a:cubicBezTo>
                    <a:cubicBezTo>
                      <a:pt x="328" y="6585"/>
                      <a:pt x="0" y="8522"/>
                      <a:pt x="90" y="10488"/>
                    </a:cubicBezTo>
                    <a:cubicBezTo>
                      <a:pt x="90" y="11859"/>
                      <a:pt x="268" y="13230"/>
                      <a:pt x="596" y="14571"/>
                    </a:cubicBezTo>
                    <a:cubicBezTo>
                      <a:pt x="834" y="15226"/>
                      <a:pt x="1281" y="15822"/>
                      <a:pt x="1848" y="16209"/>
                    </a:cubicBezTo>
                    <a:cubicBezTo>
                      <a:pt x="2771" y="16895"/>
                      <a:pt x="3784" y="17461"/>
                      <a:pt x="4857" y="17848"/>
                    </a:cubicBezTo>
                    <a:cubicBezTo>
                      <a:pt x="6586" y="18515"/>
                      <a:pt x="8402" y="18854"/>
                      <a:pt x="10220" y="18854"/>
                    </a:cubicBezTo>
                    <a:cubicBezTo>
                      <a:pt x="11410" y="18854"/>
                      <a:pt x="12600" y="18709"/>
                      <a:pt x="13766" y="18414"/>
                    </a:cubicBezTo>
                    <a:cubicBezTo>
                      <a:pt x="16120" y="17818"/>
                      <a:pt x="18266" y="16537"/>
                      <a:pt x="19428" y="14392"/>
                    </a:cubicBezTo>
                    <a:cubicBezTo>
                      <a:pt x="20381" y="12455"/>
                      <a:pt x="20619" y="10280"/>
                      <a:pt x="20113" y="8194"/>
                    </a:cubicBezTo>
                    <a:cubicBezTo>
                      <a:pt x="19636" y="5930"/>
                      <a:pt x="18444" y="3874"/>
                      <a:pt x="16746" y="2265"/>
                    </a:cubicBezTo>
                    <a:cubicBezTo>
                      <a:pt x="14921" y="628"/>
                      <a:pt x="12467" y="1"/>
                      <a:pt x="100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16"/>
              <p:cNvSpPr/>
              <p:nvPr/>
            </p:nvSpPr>
            <p:spPr>
              <a:xfrm>
                <a:off x="3748900" y="1895900"/>
                <a:ext cx="391850" cy="374500"/>
              </a:xfrm>
              <a:custGeom>
                <a:avLst/>
                <a:gdLst/>
                <a:ahLst/>
                <a:cxnLst/>
                <a:rect l="l" t="t" r="r" b="b"/>
                <a:pathLst>
                  <a:path w="15674" h="14980" extrusionOk="0">
                    <a:moveTo>
                      <a:pt x="6437" y="198"/>
                    </a:moveTo>
                    <a:cubicBezTo>
                      <a:pt x="8838" y="198"/>
                      <a:pt x="11362" y="1635"/>
                      <a:pt x="12992" y="3304"/>
                    </a:cubicBezTo>
                    <a:cubicBezTo>
                      <a:pt x="13946" y="4287"/>
                      <a:pt x="14869" y="5509"/>
                      <a:pt x="15227" y="6880"/>
                    </a:cubicBezTo>
                    <a:cubicBezTo>
                      <a:pt x="15316" y="7237"/>
                      <a:pt x="15316" y="7625"/>
                      <a:pt x="15227" y="8012"/>
                    </a:cubicBezTo>
                    <a:cubicBezTo>
                      <a:pt x="15078" y="8429"/>
                      <a:pt x="14929" y="8846"/>
                      <a:pt x="14750" y="9234"/>
                    </a:cubicBezTo>
                    <a:cubicBezTo>
                      <a:pt x="13618" y="11796"/>
                      <a:pt x="11502" y="14657"/>
                      <a:pt x="8463" y="14776"/>
                    </a:cubicBezTo>
                    <a:cubicBezTo>
                      <a:pt x="8351" y="14783"/>
                      <a:pt x="8239" y="14787"/>
                      <a:pt x="8128" y="14787"/>
                    </a:cubicBezTo>
                    <a:cubicBezTo>
                      <a:pt x="7813" y="14787"/>
                      <a:pt x="7499" y="14757"/>
                      <a:pt x="7185" y="14699"/>
                    </a:cubicBezTo>
                    <a:lnTo>
                      <a:pt x="7185" y="14699"/>
                    </a:lnTo>
                    <a:cubicBezTo>
                      <a:pt x="7176" y="14694"/>
                      <a:pt x="7165" y="14690"/>
                      <a:pt x="7152" y="14686"/>
                    </a:cubicBezTo>
                    <a:cubicBezTo>
                      <a:pt x="6437" y="14478"/>
                      <a:pt x="5781" y="14210"/>
                      <a:pt x="5156" y="13882"/>
                    </a:cubicBezTo>
                    <a:cubicBezTo>
                      <a:pt x="3785" y="13256"/>
                      <a:pt x="2623" y="12332"/>
                      <a:pt x="1729" y="11141"/>
                    </a:cubicBezTo>
                    <a:cubicBezTo>
                      <a:pt x="686" y="9681"/>
                      <a:pt x="448" y="7833"/>
                      <a:pt x="686" y="6105"/>
                    </a:cubicBezTo>
                    <a:cubicBezTo>
                      <a:pt x="865" y="4347"/>
                      <a:pt x="1669" y="2708"/>
                      <a:pt x="2951" y="1516"/>
                    </a:cubicBezTo>
                    <a:cubicBezTo>
                      <a:pt x="3986" y="582"/>
                      <a:pt x="5195" y="198"/>
                      <a:pt x="6437" y="198"/>
                    </a:cubicBezTo>
                    <a:close/>
                    <a:moveTo>
                      <a:pt x="6457" y="0"/>
                    </a:moveTo>
                    <a:cubicBezTo>
                      <a:pt x="5636" y="0"/>
                      <a:pt x="4821" y="151"/>
                      <a:pt x="4053" y="503"/>
                    </a:cubicBezTo>
                    <a:cubicBezTo>
                      <a:pt x="2474" y="1278"/>
                      <a:pt x="1282" y="2678"/>
                      <a:pt x="716" y="4317"/>
                    </a:cubicBezTo>
                    <a:cubicBezTo>
                      <a:pt x="60" y="6105"/>
                      <a:pt x="1" y="8042"/>
                      <a:pt x="597" y="9859"/>
                    </a:cubicBezTo>
                    <a:cubicBezTo>
                      <a:pt x="1550" y="12422"/>
                      <a:pt x="4172" y="14090"/>
                      <a:pt x="6705" y="14835"/>
                    </a:cubicBezTo>
                    <a:lnTo>
                      <a:pt x="6871" y="14863"/>
                    </a:lnTo>
                    <a:lnTo>
                      <a:pt x="6871" y="14863"/>
                    </a:lnTo>
                    <a:cubicBezTo>
                      <a:pt x="6875" y="14864"/>
                      <a:pt x="6879" y="14864"/>
                      <a:pt x="6884" y="14865"/>
                    </a:cubicBezTo>
                    <a:cubicBezTo>
                      <a:pt x="6884" y="14865"/>
                      <a:pt x="6884" y="14865"/>
                      <a:pt x="6884" y="14865"/>
                    </a:cubicBezTo>
                    <a:lnTo>
                      <a:pt x="6884" y="14865"/>
                    </a:lnTo>
                    <a:cubicBezTo>
                      <a:pt x="6884" y="14865"/>
                      <a:pt x="6884" y="14865"/>
                      <a:pt x="6885" y="14865"/>
                    </a:cubicBezTo>
                    <a:lnTo>
                      <a:pt x="6885" y="14865"/>
                    </a:lnTo>
                    <a:cubicBezTo>
                      <a:pt x="7274" y="14942"/>
                      <a:pt x="7666" y="14979"/>
                      <a:pt x="8054" y="14979"/>
                    </a:cubicBezTo>
                    <a:cubicBezTo>
                      <a:pt x="9328" y="14979"/>
                      <a:pt x="10571" y="14576"/>
                      <a:pt x="11621" y="13822"/>
                    </a:cubicBezTo>
                    <a:cubicBezTo>
                      <a:pt x="12843" y="12869"/>
                      <a:pt x="13856" y="11677"/>
                      <a:pt x="14571" y="10306"/>
                    </a:cubicBezTo>
                    <a:cubicBezTo>
                      <a:pt x="14869" y="9770"/>
                      <a:pt x="15137" y="9204"/>
                      <a:pt x="15346" y="8638"/>
                    </a:cubicBezTo>
                    <a:cubicBezTo>
                      <a:pt x="15525" y="8310"/>
                      <a:pt x="15614" y="7923"/>
                      <a:pt x="15674" y="7535"/>
                    </a:cubicBezTo>
                    <a:cubicBezTo>
                      <a:pt x="15674" y="7029"/>
                      <a:pt x="15555" y="6492"/>
                      <a:pt x="15316" y="6045"/>
                    </a:cubicBezTo>
                    <a:cubicBezTo>
                      <a:pt x="15018" y="5360"/>
                      <a:pt x="14631" y="4734"/>
                      <a:pt x="14184" y="4168"/>
                    </a:cubicBezTo>
                    <a:cubicBezTo>
                      <a:pt x="13022" y="2649"/>
                      <a:pt x="11502" y="1457"/>
                      <a:pt x="9744" y="712"/>
                    </a:cubicBezTo>
                    <a:cubicBezTo>
                      <a:pt x="8712" y="282"/>
                      <a:pt x="7580" y="0"/>
                      <a:pt x="64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16"/>
              <p:cNvSpPr/>
              <p:nvPr/>
            </p:nvSpPr>
            <p:spPr>
              <a:xfrm>
                <a:off x="3786900" y="1956875"/>
                <a:ext cx="286075" cy="248100"/>
              </a:xfrm>
              <a:custGeom>
                <a:avLst/>
                <a:gdLst/>
                <a:ahLst/>
                <a:cxnLst/>
                <a:rect l="l" t="t" r="r" b="b"/>
                <a:pathLst>
                  <a:path w="11443" h="9924" extrusionOk="0">
                    <a:moveTo>
                      <a:pt x="6972" y="217"/>
                    </a:moveTo>
                    <a:cubicBezTo>
                      <a:pt x="7693" y="217"/>
                      <a:pt x="8417" y="390"/>
                      <a:pt x="9058" y="686"/>
                    </a:cubicBezTo>
                    <a:cubicBezTo>
                      <a:pt x="9565" y="954"/>
                      <a:pt x="9803" y="1580"/>
                      <a:pt x="10072" y="2087"/>
                    </a:cubicBezTo>
                    <a:cubicBezTo>
                      <a:pt x="11055" y="4113"/>
                      <a:pt x="11442" y="6765"/>
                      <a:pt x="9535" y="8404"/>
                    </a:cubicBezTo>
                    <a:cubicBezTo>
                      <a:pt x="9058" y="8731"/>
                      <a:pt x="8552" y="9000"/>
                      <a:pt x="8016" y="9238"/>
                    </a:cubicBezTo>
                    <a:cubicBezTo>
                      <a:pt x="7333" y="9560"/>
                      <a:pt x="6591" y="9713"/>
                      <a:pt x="5849" y="9713"/>
                    </a:cubicBezTo>
                    <a:cubicBezTo>
                      <a:pt x="5425" y="9713"/>
                      <a:pt x="5001" y="9663"/>
                      <a:pt x="4589" y="9566"/>
                    </a:cubicBezTo>
                    <a:cubicBezTo>
                      <a:pt x="2503" y="8910"/>
                      <a:pt x="715" y="6526"/>
                      <a:pt x="954" y="4292"/>
                    </a:cubicBezTo>
                    <a:cubicBezTo>
                      <a:pt x="1252" y="1699"/>
                      <a:pt x="4172" y="329"/>
                      <a:pt x="6526" y="239"/>
                    </a:cubicBezTo>
                    <a:cubicBezTo>
                      <a:pt x="6674" y="224"/>
                      <a:pt x="6823" y="217"/>
                      <a:pt x="6972" y="217"/>
                    </a:cubicBezTo>
                    <a:close/>
                    <a:moveTo>
                      <a:pt x="7062" y="1"/>
                    </a:moveTo>
                    <a:cubicBezTo>
                      <a:pt x="5781" y="1"/>
                      <a:pt x="4500" y="269"/>
                      <a:pt x="3338" y="865"/>
                    </a:cubicBezTo>
                    <a:cubicBezTo>
                      <a:pt x="2205" y="1461"/>
                      <a:pt x="1133" y="2355"/>
                      <a:pt x="745" y="3606"/>
                    </a:cubicBezTo>
                    <a:cubicBezTo>
                      <a:pt x="0" y="5930"/>
                      <a:pt x="1639" y="8463"/>
                      <a:pt x="3695" y="9476"/>
                    </a:cubicBezTo>
                    <a:cubicBezTo>
                      <a:pt x="4309" y="9788"/>
                      <a:pt x="4984" y="9923"/>
                      <a:pt x="5671" y="9923"/>
                    </a:cubicBezTo>
                    <a:cubicBezTo>
                      <a:pt x="7139" y="9923"/>
                      <a:pt x="8669" y="9308"/>
                      <a:pt x="9805" y="8484"/>
                    </a:cubicBezTo>
                    <a:lnTo>
                      <a:pt x="9805" y="8484"/>
                    </a:lnTo>
                    <a:cubicBezTo>
                      <a:pt x="9816" y="8477"/>
                      <a:pt x="9826" y="8471"/>
                      <a:pt x="9833" y="8463"/>
                    </a:cubicBezTo>
                    <a:lnTo>
                      <a:pt x="9833" y="8463"/>
                    </a:lnTo>
                    <a:cubicBezTo>
                      <a:pt x="9833" y="8463"/>
                      <a:pt x="9833" y="8463"/>
                      <a:pt x="9833" y="8463"/>
                    </a:cubicBezTo>
                    <a:cubicBezTo>
                      <a:pt x="9865" y="8447"/>
                      <a:pt x="9879" y="8434"/>
                      <a:pt x="9880" y="8424"/>
                    </a:cubicBezTo>
                    <a:lnTo>
                      <a:pt x="9880" y="8424"/>
                    </a:lnTo>
                    <a:cubicBezTo>
                      <a:pt x="10774" y="7650"/>
                      <a:pt x="11264" y="6536"/>
                      <a:pt x="11293" y="5364"/>
                    </a:cubicBezTo>
                    <a:cubicBezTo>
                      <a:pt x="11263" y="4292"/>
                      <a:pt x="11025" y="3249"/>
                      <a:pt x="10578" y="2295"/>
                    </a:cubicBezTo>
                    <a:cubicBezTo>
                      <a:pt x="10429" y="1938"/>
                      <a:pt x="10250" y="1580"/>
                      <a:pt x="10042" y="1252"/>
                    </a:cubicBezTo>
                    <a:cubicBezTo>
                      <a:pt x="9923" y="1014"/>
                      <a:pt x="9774" y="805"/>
                      <a:pt x="9565" y="627"/>
                    </a:cubicBezTo>
                    <a:cubicBezTo>
                      <a:pt x="8880" y="120"/>
                      <a:pt x="7896" y="31"/>
                      <a:pt x="70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3" name="Google Shape;573;p16"/>
            <p:cNvSpPr/>
            <p:nvPr/>
          </p:nvSpPr>
          <p:spPr>
            <a:xfrm>
              <a:off x="8774105" y="252059"/>
              <a:ext cx="113943" cy="94536"/>
            </a:xfrm>
            <a:custGeom>
              <a:avLst/>
              <a:gdLst/>
              <a:ahLst/>
              <a:cxnLst/>
              <a:rect l="l" t="t" r="r" b="b"/>
              <a:pathLst>
                <a:path w="3423" h="2840" extrusionOk="0">
                  <a:moveTo>
                    <a:pt x="1669" y="0"/>
                  </a:moveTo>
                  <a:cubicBezTo>
                    <a:pt x="1587" y="0"/>
                    <a:pt x="1505" y="8"/>
                    <a:pt x="1430" y="22"/>
                  </a:cubicBezTo>
                  <a:cubicBezTo>
                    <a:pt x="954" y="112"/>
                    <a:pt x="566" y="380"/>
                    <a:pt x="328" y="797"/>
                  </a:cubicBezTo>
                  <a:cubicBezTo>
                    <a:pt x="0" y="1482"/>
                    <a:pt x="268" y="2525"/>
                    <a:pt x="1043" y="2764"/>
                  </a:cubicBezTo>
                  <a:cubicBezTo>
                    <a:pt x="1201" y="2815"/>
                    <a:pt x="1386" y="2840"/>
                    <a:pt x="1581" y="2840"/>
                  </a:cubicBezTo>
                  <a:cubicBezTo>
                    <a:pt x="2413" y="2840"/>
                    <a:pt x="3423" y="2381"/>
                    <a:pt x="3278" y="1512"/>
                  </a:cubicBezTo>
                  <a:cubicBezTo>
                    <a:pt x="3218" y="1095"/>
                    <a:pt x="3069" y="738"/>
                    <a:pt x="2801" y="440"/>
                  </a:cubicBezTo>
                  <a:cubicBezTo>
                    <a:pt x="2563" y="201"/>
                    <a:pt x="2235" y="52"/>
                    <a:pt x="1907" y="22"/>
                  </a:cubicBezTo>
                  <a:cubicBezTo>
                    <a:pt x="1833" y="8"/>
                    <a:pt x="1751" y="0"/>
                    <a:pt x="16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16"/>
            <p:cNvSpPr/>
            <p:nvPr/>
          </p:nvSpPr>
          <p:spPr>
            <a:xfrm>
              <a:off x="8601995" y="467699"/>
              <a:ext cx="172096" cy="143602"/>
            </a:xfrm>
            <a:custGeom>
              <a:avLst/>
              <a:gdLst/>
              <a:ahLst/>
              <a:cxnLst/>
              <a:rect l="l" t="t" r="r" b="b"/>
              <a:pathLst>
                <a:path w="5170" h="4314" extrusionOk="0">
                  <a:moveTo>
                    <a:pt x="2507" y="0"/>
                  </a:moveTo>
                  <a:cubicBezTo>
                    <a:pt x="2392" y="0"/>
                    <a:pt x="2280" y="8"/>
                    <a:pt x="2176" y="23"/>
                  </a:cubicBezTo>
                  <a:cubicBezTo>
                    <a:pt x="1431" y="142"/>
                    <a:pt x="835" y="589"/>
                    <a:pt x="477" y="1214"/>
                  </a:cubicBezTo>
                  <a:cubicBezTo>
                    <a:pt x="0" y="2257"/>
                    <a:pt x="388" y="3837"/>
                    <a:pt x="1550" y="4194"/>
                  </a:cubicBezTo>
                  <a:cubicBezTo>
                    <a:pt x="1795" y="4274"/>
                    <a:pt x="2080" y="4313"/>
                    <a:pt x="2379" y="4313"/>
                  </a:cubicBezTo>
                  <a:cubicBezTo>
                    <a:pt x="3647" y="4313"/>
                    <a:pt x="5169" y="3607"/>
                    <a:pt x="4976" y="2257"/>
                  </a:cubicBezTo>
                  <a:cubicBezTo>
                    <a:pt x="4887" y="1661"/>
                    <a:pt x="4649" y="1125"/>
                    <a:pt x="4261" y="678"/>
                  </a:cubicBezTo>
                  <a:cubicBezTo>
                    <a:pt x="3874" y="291"/>
                    <a:pt x="3397" y="52"/>
                    <a:pt x="2861" y="23"/>
                  </a:cubicBezTo>
                  <a:cubicBezTo>
                    <a:pt x="2742" y="8"/>
                    <a:pt x="2622" y="0"/>
                    <a:pt x="25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5" name="Google Shape;575;p16"/>
          <p:cNvSpPr txBox="1">
            <a:spLocks noGrp="1"/>
          </p:cNvSpPr>
          <p:nvPr>
            <p:ph type="title"/>
          </p:nvPr>
        </p:nvSpPr>
        <p:spPr>
          <a:xfrm>
            <a:off x="714575" y="461300"/>
            <a:ext cx="7714800" cy="65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1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CUSTOM_1_1_1_1_1_1_1"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7" name="Google Shape;577;p17"/>
          <p:cNvGrpSpPr/>
          <p:nvPr/>
        </p:nvGrpSpPr>
        <p:grpSpPr>
          <a:xfrm>
            <a:off x="-2070863" y="2222841"/>
            <a:ext cx="13009493" cy="4492292"/>
            <a:chOff x="-2070863" y="2222841"/>
            <a:chExt cx="13009493" cy="4492292"/>
          </a:xfrm>
        </p:grpSpPr>
        <p:grpSp>
          <p:nvGrpSpPr>
            <p:cNvPr id="578" name="Google Shape;578;p17"/>
            <p:cNvGrpSpPr/>
            <p:nvPr/>
          </p:nvGrpSpPr>
          <p:grpSpPr>
            <a:xfrm rot="-818997" flipH="1">
              <a:off x="6299883" y="4042153"/>
              <a:ext cx="4444360" cy="2179347"/>
              <a:chOff x="-1013962" y="3673802"/>
              <a:chExt cx="4444157" cy="2179248"/>
            </a:xfrm>
          </p:grpSpPr>
          <p:grpSp>
            <p:nvGrpSpPr>
              <p:cNvPr id="579" name="Google Shape;579;p17"/>
              <p:cNvGrpSpPr/>
              <p:nvPr/>
            </p:nvGrpSpPr>
            <p:grpSpPr>
              <a:xfrm>
                <a:off x="-1013962" y="3673802"/>
                <a:ext cx="4444157" cy="2179248"/>
                <a:chOff x="-830187" y="4024390"/>
                <a:chExt cx="4444157" cy="2179248"/>
              </a:xfrm>
            </p:grpSpPr>
            <p:sp>
              <p:nvSpPr>
                <p:cNvPr id="580" name="Google Shape;580;p17"/>
                <p:cNvSpPr/>
                <p:nvPr/>
              </p:nvSpPr>
              <p:spPr>
                <a:xfrm>
                  <a:off x="-830187" y="4024390"/>
                  <a:ext cx="4341985" cy="20439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775" h="50732" extrusionOk="0">
                      <a:moveTo>
                        <a:pt x="19280" y="1"/>
                      </a:moveTo>
                      <a:cubicBezTo>
                        <a:pt x="14384" y="1"/>
                        <a:pt x="9338" y="2218"/>
                        <a:pt x="8075" y="7268"/>
                      </a:cubicBezTo>
                      <a:cubicBezTo>
                        <a:pt x="7241" y="10724"/>
                        <a:pt x="7598" y="14449"/>
                        <a:pt x="6615" y="17905"/>
                      </a:cubicBezTo>
                      <a:cubicBezTo>
                        <a:pt x="5721" y="21034"/>
                        <a:pt x="3755" y="23716"/>
                        <a:pt x="2414" y="26695"/>
                      </a:cubicBezTo>
                      <a:cubicBezTo>
                        <a:pt x="596" y="30777"/>
                        <a:pt x="0" y="35426"/>
                        <a:pt x="1162" y="39716"/>
                      </a:cubicBezTo>
                      <a:cubicBezTo>
                        <a:pt x="2324" y="44007"/>
                        <a:pt x="5364" y="47821"/>
                        <a:pt x="9476" y="49519"/>
                      </a:cubicBezTo>
                      <a:cubicBezTo>
                        <a:pt x="11357" y="50293"/>
                        <a:pt x="13318" y="50601"/>
                        <a:pt x="15314" y="50601"/>
                      </a:cubicBezTo>
                      <a:cubicBezTo>
                        <a:pt x="19547" y="50601"/>
                        <a:pt x="23938" y="49216"/>
                        <a:pt x="28069" y="47940"/>
                      </a:cubicBezTo>
                      <a:cubicBezTo>
                        <a:pt x="34622" y="45928"/>
                        <a:pt x="41399" y="44206"/>
                        <a:pt x="48226" y="44206"/>
                      </a:cubicBezTo>
                      <a:cubicBezTo>
                        <a:pt x="49283" y="44206"/>
                        <a:pt x="50341" y="44247"/>
                        <a:pt x="51399" y="44335"/>
                      </a:cubicBezTo>
                      <a:cubicBezTo>
                        <a:pt x="58282" y="44901"/>
                        <a:pt x="64868" y="47434"/>
                        <a:pt x="71602" y="49132"/>
                      </a:cubicBezTo>
                      <a:cubicBezTo>
                        <a:pt x="75244" y="50055"/>
                        <a:pt x="79063" y="50731"/>
                        <a:pt x="82819" y="50731"/>
                      </a:cubicBezTo>
                      <a:cubicBezTo>
                        <a:pt x="85975" y="50731"/>
                        <a:pt x="89087" y="50254"/>
                        <a:pt x="92012" y="49043"/>
                      </a:cubicBezTo>
                      <a:cubicBezTo>
                        <a:pt x="94426" y="48059"/>
                        <a:pt x="96661" y="46570"/>
                        <a:pt x="98150" y="44424"/>
                      </a:cubicBezTo>
                      <a:cubicBezTo>
                        <a:pt x="107775" y="30581"/>
                        <a:pt x="86591" y="19064"/>
                        <a:pt x="74895" y="19064"/>
                      </a:cubicBezTo>
                      <a:cubicBezTo>
                        <a:pt x="74533" y="19064"/>
                        <a:pt x="74179" y="19075"/>
                        <a:pt x="73836" y="19097"/>
                      </a:cubicBezTo>
                      <a:cubicBezTo>
                        <a:pt x="67567" y="19499"/>
                        <a:pt x="61181" y="22039"/>
                        <a:pt x="55078" y="22039"/>
                      </a:cubicBezTo>
                      <a:cubicBezTo>
                        <a:pt x="53030" y="22039"/>
                        <a:pt x="51014" y="21753"/>
                        <a:pt x="49046" y="21004"/>
                      </a:cubicBezTo>
                      <a:cubicBezTo>
                        <a:pt x="42043" y="18352"/>
                        <a:pt x="38319" y="10933"/>
                        <a:pt x="32836" y="5868"/>
                      </a:cubicBezTo>
                      <a:cubicBezTo>
                        <a:pt x="30959" y="4110"/>
                        <a:pt x="28843" y="2709"/>
                        <a:pt x="26549" y="1636"/>
                      </a:cubicBezTo>
                      <a:cubicBezTo>
                        <a:pt x="24851" y="862"/>
                        <a:pt x="23033" y="355"/>
                        <a:pt x="21215" y="117"/>
                      </a:cubicBezTo>
                      <a:cubicBezTo>
                        <a:pt x="20579" y="40"/>
                        <a:pt x="19931" y="1"/>
                        <a:pt x="1928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1" name="Google Shape;581;p17"/>
                <p:cNvSpPr/>
                <p:nvPr/>
              </p:nvSpPr>
              <p:spPr>
                <a:xfrm rot="-207900">
                  <a:off x="-238709" y="4137361"/>
                  <a:ext cx="3797125" cy="1953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248" h="48480" fill="none" extrusionOk="0">
                      <a:moveTo>
                        <a:pt x="15196" y="1252"/>
                      </a:moveTo>
                      <a:cubicBezTo>
                        <a:pt x="20828" y="1"/>
                        <a:pt x="26698" y="1639"/>
                        <a:pt x="30899" y="5573"/>
                      </a:cubicBezTo>
                      <a:cubicBezTo>
                        <a:pt x="36173" y="10638"/>
                        <a:pt x="38051" y="18832"/>
                        <a:pt x="44129" y="22914"/>
                      </a:cubicBezTo>
                      <a:cubicBezTo>
                        <a:pt x="48450" y="25804"/>
                        <a:pt x="54081" y="25953"/>
                        <a:pt x="59206" y="25089"/>
                      </a:cubicBezTo>
                      <a:cubicBezTo>
                        <a:pt x="64331" y="24225"/>
                        <a:pt x="69307" y="22437"/>
                        <a:pt x="74492" y="21812"/>
                      </a:cubicBezTo>
                      <a:cubicBezTo>
                        <a:pt x="79647" y="21156"/>
                        <a:pt x="85308" y="21812"/>
                        <a:pt x="89241" y="25208"/>
                      </a:cubicBezTo>
                      <a:cubicBezTo>
                        <a:pt x="91625" y="27354"/>
                        <a:pt x="93234" y="30244"/>
                        <a:pt x="93830" y="33403"/>
                      </a:cubicBezTo>
                      <a:cubicBezTo>
                        <a:pt x="94187" y="35339"/>
                        <a:pt x="94247" y="37425"/>
                        <a:pt x="93472" y="39243"/>
                      </a:cubicBezTo>
                      <a:cubicBezTo>
                        <a:pt x="92549" y="41418"/>
                        <a:pt x="90642" y="42967"/>
                        <a:pt x="88586" y="44129"/>
                      </a:cubicBezTo>
                      <a:cubicBezTo>
                        <a:pt x="81017" y="48480"/>
                        <a:pt x="71333" y="48420"/>
                        <a:pt x="63318" y="44964"/>
                      </a:cubicBezTo>
                      <a:cubicBezTo>
                        <a:pt x="59623" y="43384"/>
                        <a:pt x="56226" y="41120"/>
                        <a:pt x="52383" y="40017"/>
                      </a:cubicBezTo>
                      <a:cubicBezTo>
                        <a:pt x="39868" y="36412"/>
                        <a:pt x="26668" y="45470"/>
                        <a:pt x="13826" y="43206"/>
                      </a:cubicBezTo>
                      <a:cubicBezTo>
                        <a:pt x="11085" y="42699"/>
                        <a:pt x="8373" y="41656"/>
                        <a:pt x="6377" y="39690"/>
                      </a:cubicBezTo>
                      <a:cubicBezTo>
                        <a:pt x="4202" y="37514"/>
                        <a:pt x="3129" y="34445"/>
                        <a:pt x="2473" y="31406"/>
                      </a:cubicBezTo>
                      <a:cubicBezTo>
                        <a:pt x="0" y="19964"/>
                        <a:pt x="1490" y="4381"/>
                        <a:pt x="15196" y="1252"/>
                      </a:cubicBezTo>
                      <a:close/>
                    </a:path>
                  </a:pathLst>
                </a:custGeom>
                <a:noFill/>
                <a:ln w="9675" cap="flat" cmpd="sng">
                  <a:solidFill>
                    <a:schemeClr val="accent1"/>
                  </a:solidFill>
                  <a:prstDash val="solid"/>
                  <a:miter lim="297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582" name="Google Shape;582;p17"/>
                <p:cNvGrpSpPr/>
                <p:nvPr/>
              </p:nvGrpSpPr>
              <p:grpSpPr>
                <a:xfrm>
                  <a:off x="174564" y="4842646"/>
                  <a:ext cx="824338" cy="865398"/>
                  <a:chOff x="126952" y="4637346"/>
                  <a:chExt cx="824338" cy="865398"/>
                </a:xfrm>
              </p:grpSpPr>
              <p:sp>
                <p:nvSpPr>
                  <p:cNvPr id="583" name="Google Shape;583;p17"/>
                  <p:cNvSpPr/>
                  <p:nvPr/>
                </p:nvSpPr>
                <p:spPr>
                  <a:xfrm>
                    <a:off x="787480" y="5298317"/>
                    <a:ext cx="94716" cy="650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1" h="1614" extrusionOk="0">
                        <a:moveTo>
                          <a:pt x="1259" y="0"/>
                        </a:moveTo>
                        <a:cubicBezTo>
                          <a:pt x="928" y="0"/>
                          <a:pt x="550" y="221"/>
                          <a:pt x="233" y="825"/>
                        </a:cubicBezTo>
                        <a:cubicBezTo>
                          <a:pt x="1" y="1270"/>
                          <a:pt x="471" y="1614"/>
                          <a:pt x="1025" y="1614"/>
                        </a:cubicBezTo>
                        <a:cubicBezTo>
                          <a:pt x="1325" y="1614"/>
                          <a:pt x="1650" y="1513"/>
                          <a:pt x="1901" y="1272"/>
                        </a:cubicBezTo>
                        <a:cubicBezTo>
                          <a:pt x="2351" y="803"/>
                          <a:pt x="1890" y="0"/>
                          <a:pt x="12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84" name="Google Shape;584;p17"/>
                  <p:cNvSpPr/>
                  <p:nvPr/>
                </p:nvSpPr>
                <p:spPr>
                  <a:xfrm>
                    <a:off x="857984" y="5042204"/>
                    <a:ext cx="93306" cy="876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6" h="2176" extrusionOk="0">
                        <a:moveTo>
                          <a:pt x="1092" y="1"/>
                        </a:moveTo>
                        <a:cubicBezTo>
                          <a:pt x="596" y="1"/>
                          <a:pt x="99" y="387"/>
                          <a:pt x="32" y="1402"/>
                        </a:cubicBezTo>
                        <a:cubicBezTo>
                          <a:pt x="0" y="1860"/>
                          <a:pt x="488" y="2176"/>
                          <a:pt x="1007" y="2176"/>
                        </a:cubicBezTo>
                        <a:cubicBezTo>
                          <a:pt x="1466" y="2176"/>
                          <a:pt x="1950" y="1928"/>
                          <a:pt x="2118" y="1312"/>
                        </a:cubicBezTo>
                        <a:cubicBezTo>
                          <a:pt x="2315" y="588"/>
                          <a:pt x="1704" y="1"/>
                          <a:pt x="10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85" name="Google Shape;585;p17"/>
                  <p:cNvSpPr/>
                  <p:nvPr/>
                </p:nvSpPr>
                <p:spPr>
                  <a:xfrm>
                    <a:off x="403088" y="5404356"/>
                    <a:ext cx="149346" cy="983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07" h="2442" extrusionOk="0">
                        <a:moveTo>
                          <a:pt x="1594" y="1"/>
                        </a:moveTo>
                        <a:cubicBezTo>
                          <a:pt x="1549" y="1"/>
                          <a:pt x="1504" y="4"/>
                          <a:pt x="1460" y="11"/>
                        </a:cubicBezTo>
                        <a:cubicBezTo>
                          <a:pt x="477" y="160"/>
                          <a:pt x="0" y="1143"/>
                          <a:pt x="268" y="1709"/>
                        </a:cubicBezTo>
                        <a:cubicBezTo>
                          <a:pt x="521" y="2230"/>
                          <a:pt x="890" y="2441"/>
                          <a:pt x="1336" y="2441"/>
                        </a:cubicBezTo>
                        <a:cubicBezTo>
                          <a:pt x="1733" y="2441"/>
                          <a:pt x="2191" y="2274"/>
                          <a:pt x="2682" y="2007"/>
                        </a:cubicBezTo>
                        <a:cubicBezTo>
                          <a:pt x="3707" y="1466"/>
                          <a:pt x="2556" y="1"/>
                          <a:pt x="1594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86" name="Google Shape;586;p17"/>
                  <p:cNvSpPr/>
                  <p:nvPr/>
                </p:nvSpPr>
                <p:spPr>
                  <a:xfrm>
                    <a:off x="126952" y="5265602"/>
                    <a:ext cx="176540" cy="1288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82" h="3198" extrusionOk="0">
                        <a:moveTo>
                          <a:pt x="2558" y="0"/>
                        </a:moveTo>
                        <a:cubicBezTo>
                          <a:pt x="1385" y="0"/>
                          <a:pt x="0" y="1673"/>
                          <a:pt x="329" y="2531"/>
                        </a:cubicBezTo>
                        <a:cubicBezTo>
                          <a:pt x="510" y="3028"/>
                          <a:pt x="888" y="3198"/>
                          <a:pt x="1296" y="3198"/>
                        </a:cubicBezTo>
                        <a:cubicBezTo>
                          <a:pt x="1694" y="3198"/>
                          <a:pt x="2120" y="3036"/>
                          <a:pt x="2415" y="2859"/>
                        </a:cubicBezTo>
                        <a:cubicBezTo>
                          <a:pt x="3130" y="2442"/>
                          <a:pt x="4381" y="1012"/>
                          <a:pt x="3159" y="177"/>
                        </a:cubicBezTo>
                        <a:cubicBezTo>
                          <a:pt x="2973" y="55"/>
                          <a:pt x="2769" y="0"/>
                          <a:pt x="255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87" name="Google Shape;587;p17"/>
                  <p:cNvSpPr/>
                  <p:nvPr/>
                </p:nvSpPr>
                <p:spPr>
                  <a:xfrm>
                    <a:off x="530319" y="4637346"/>
                    <a:ext cx="173357" cy="114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03" h="2839" extrusionOk="0">
                        <a:moveTo>
                          <a:pt x="1802" y="0"/>
                        </a:moveTo>
                        <a:cubicBezTo>
                          <a:pt x="1757" y="0"/>
                          <a:pt x="1713" y="3"/>
                          <a:pt x="1669" y="9"/>
                        </a:cubicBezTo>
                        <a:cubicBezTo>
                          <a:pt x="537" y="188"/>
                          <a:pt x="1" y="1320"/>
                          <a:pt x="299" y="1975"/>
                        </a:cubicBezTo>
                        <a:cubicBezTo>
                          <a:pt x="598" y="2590"/>
                          <a:pt x="1023" y="2838"/>
                          <a:pt x="1537" y="2838"/>
                        </a:cubicBezTo>
                        <a:cubicBezTo>
                          <a:pt x="1995" y="2838"/>
                          <a:pt x="2524" y="2642"/>
                          <a:pt x="3100" y="2333"/>
                        </a:cubicBezTo>
                        <a:cubicBezTo>
                          <a:pt x="4303" y="1731"/>
                          <a:pt x="2917" y="0"/>
                          <a:pt x="180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88" name="Google Shape;588;p17"/>
                  <p:cNvSpPr/>
                  <p:nvPr/>
                </p:nvSpPr>
                <p:spPr>
                  <a:xfrm>
                    <a:off x="304623" y="4999941"/>
                    <a:ext cx="192776" cy="1572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5" h="3902" extrusionOk="0">
                        <a:moveTo>
                          <a:pt x="2645" y="1"/>
                        </a:moveTo>
                        <a:cubicBezTo>
                          <a:pt x="1976" y="1"/>
                          <a:pt x="1239" y="345"/>
                          <a:pt x="627" y="1020"/>
                        </a:cubicBezTo>
                        <a:cubicBezTo>
                          <a:pt x="1" y="1706"/>
                          <a:pt x="388" y="3315"/>
                          <a:pt x="1342" y="3821"/>
                        </a:cubicBezTo>
                        <a:cubicBezTo>
                          <a:pt x="1439" y="3876"/>
                          <a:pt x="1553" y="3901"/>
                          <a:pt x="1678" y="3901"/>
                        </a:cubicBezTo>
                        <a:cubicBezTo>
                          <a:pt x="2783" y="3901"/>
                          <a:pt x="4785" y="1939"/>
                          <a:pt x="4143" y="842"/>
                        </a:cubicBezTo>
                        <a:cubicBezTo>
                          <a:pt x="3790" y="278"/>
                          <a:pt x="3245" y="1"/>
                          <a:pt x="264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89" name="Google Shape;589;p17"/>
                  <p:cNvSpPr/>
                  <p:nvPr/>
                </p:nvSpPr>
                <p:spPr>
                  <a:xfrm>
                    <a:off x="701142" y="4908003"/>
                    <a:ext cx="114940" cy="796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3" h="1977" extrusionOk="0">
                        <a:moveTo>
                          <a:pt x="1541" y="1"/>
                        </a:moveTo>
                        <a:cubicBezTo>
                          <a:pt x="1140" y="1"/>
                          <a:pt x="679" y="270"/>
                          <a:pt x="290" y="1008"/>
                        </a:cubicBezTo>
                        <a:cubicBezTo>
                          <a:pt x="0" y="1548"/>
                          <a:pt x="573" y="1976"/>
                          <a:pt x="1239" y="1976"/>
                        </a:cubicBezTo>
                        <a:cubicBezTo>
                          <a:pt x="1602" y="1976"/>
                          <a:pt x="1992" y="1849"/>
                          <a:pt x="2286" y="1544"/>
                        </a:cubicBezTo>
                        <a:cubicBezTo>
                          <a:pt x="2853" y="978"/>
                          <a:pt x="2305" y="1"/>
                          <a:pt x="154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90" name="Google Shape;590;p17"/>
                  <p:cNvSpPr/>
                  <p:nvPr/>
                </p:nvSpPr>
                <p:spPr>
                  <a:xfrm>
                    <a:off x="549456" y="5148363"/>
                    <a:ext cx="93346" cy="877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7" h="2178" extrusionOk="0">
                        <a:moveTo>
                          <a:pt x="1068" y="0"/>
                        </a:moveTo>
                        <a:cubicBezTo>
                          <a:pt x="573" y="0"/>
                          <a:pt x="85" y="383"/>
                          <a:pt x="32" y="1389"/>
                        </a:cubicBezTo>
                        <a:cubicBezTo>
                          <a:pt x="1" y="1863"/>
                          <a:pt x="489" y="2178"/>
                          <a:pt x="1007" y="2178"/>
                        </a:cubicBezTo>
                        <a:cubicBezTo>
                          <a:pt x="1467" y="2178"/>
                          <a:pt x="1950" y="1931"/>
                          <a:pt x="2118" y="1329"/>
                        </a:cubicBezTo>
                        <a:cubicBezTo>
                          <a:pt x="2317" y="600"/>
                          <a:pt x="1687" y="0"/>
                          <a:pt x="106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591" name="Google Shape;591;p17"/>
              <p:cNvGrpSpPr/>
              <p:nvPr/>
            </p:nvGrpSpPr>
            <p:grpSpPr>
              <a:xfrm rot="-5189473">
                <a:off x="2083919" y="4411860"/>
                <a:ext cx="70211" cy="266572"/>
                <a:chOff x="5735123" y="3863031"/>
                <a:chExt cx="70213" cy="266579"/>
              </a:xfrm>
            </p:grpSpPr>
            <p:sp>
              <p:nvSpPr>
                <p:cNvPr id="592" name="Google Shape;592;p17"/>
                <p:cNvSpPr/>
                <p:nvPr/>
              </p:nvSpPr>
              <p:spPr>
                <a:xfrm>
                  <a:off x="5744701" y="3863031"/>
                  <a:ext cx="60635" cy="1668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" h="6480" extrusionOk="0">
                      <a:moveTo>
                        <a:pt x="880" y="0"/>
                      </a:moveTo>
                      <a:cubicBezTo>
                        <a:pt x="827" y="0"/>
                        <a:pt x="773" y="6"/>
                        <a:pt x="716" y="19"/>
                      </a:cubicBezTo>
                      <a:cubicBezTo>
                        <a:pt x="298" y="93"/>
                        <a:pt x="135" y="436"/>
                        <a:pt x="90" y="823"/>
                      </a:cubicBezTo>
                      <a:cubicBezTo>
                        <a:pt x="60" y="1077"/>
                        <a:pt x="60" y="1330"/>
                        <a:pt x="75" y="1583"/>
                      </a:cubicBezTo>
                      <a:cubicBezTo>
                        <a:pt x="135" y="2581"/>
                        <a:pt x="120" y="3564"/>
                        <a:pt x="30" y="4548"/>
                      </a:cubicBezTo>
                      <a:cubicBezTo>
                        <a:pt x="1" y="4905"/>
                        <a:pt x="15" y="5278"/>
                        <a:pt x="60" y="5635"/>
                      </a:cubicBezTo>
                      <a:cubicBezTo>
                        <a:pt x="120" y="6067"/>
                        <a:pt x="343" y="6410"/>
                        <a:pt x="805" y="6470"/>
                      </a:cubicBezTo>
                      <a:cubicBezTo>
                        <a:pt x="850" y="6476"/>
                        <a:pt x="895" y="6479"/>
                        <a:pt x="939" y="6479"/>
                      </a:cubicBezTo>
                      <a:cubicBezTo>
                        <a:pt x="1309" y="6479"/>
                        <a:pt x="1655" y="6262"/>
                        <a:pt x="1788" y="5903"/>
                      </a:cubicBezTo>
                      <a:cubicBezTo>
                        <a:pt x="1937" y="5620"/>
                        <a:pt x="2056" y="5308"/>
                        <a:pt x="2131" y="4995"/>
                      </a:cubicBezTo>
                      <a:cubicBezTo>
                        <a:pt x="2354" y="3654"/>
                        <a:pt x="2265" y="2268"/>
                        <a:pt x="1848" y="972"/>
                      </a:cubicBezTo>
                      <a:cubicBezTo>
                        <a:pt x="1788" y="838"/>
                        <a:pt x="1729" y="689"/>
                        <a:pt x="1669" y="555"/>
                      </a:cubicBezTo>
                      <a:cubicBezTo>
                        <a:pt x="1439" y="223"/>
                        <a:pt x="1198" y="0"/>
                        <a:pt x="88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3" name="Google Shape;593;p17"/>
                <p:cNvSpPr/>
                <p:nvPr/>
              </p:nvSpPr>
              <p:spPr>
                <a:xfrm>
                  <a:off x="5735123" y="4069722"/>
                  <a:ext cx="48354" cy="59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8" h="2326" extrusionOk="0">
                      <a:moveTo>
                        <a:pt x="1026" y="0"/>
                      </a:moveTo>
                      <a:cubicBezTo>
                        <a:pt x="855" y="0"/>
                        <a:pt x="683" y="69"/>
                        <a:pt x="551" y="214"/>
                      </a:cubicBezTo>
                      <a:cubicBezTo>
                        <a:pt x="164" y="617"/>
                        <a:pt x="0" y="1168"/>
                        <a:pt x="89" y="1719"/>
                      </a:cubicBezTo>
                      <a:cubicBezTo>
                        <a:pt x="132" y="2084"/>
                        <a:pt x="447" y="2326"/>
                        <a:pt x="781" y="2326"/>
                      </a:cubicBezTo>
                      <a:cubicBezTo>
                        <a:pt x="910" y="2326"/>
                        <a:pt x="1042" y="2290"/>
                        <a:pt x="1162" y="2211"/>
                      </a:cubicBezTo>
                      <a:cubicBezTo>
                        <a:pt x="1639" y="1913"/>
                        <a:pt x="1877" y="795"/>
                        <a:pt x="1579" y="319"/>
                      </a:cubicBezTo>
                      <a:cubicBezTo>
                        <a:pt x="1454" y="111"/>
                        <a:pt x="1242" y="0"/>
                        <a:pt x="10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594" name="Google Shape;594;p17"/>
            <p:cNvGrpSpPr/>
            <p:nvPr/>
          </p:nvGrpSpPr>
          <p:grpSpPr>
            <a:xfrm>
              <a:off x="2606197" y="4907354"/>
              <a:ext cx="763146" cy="697824"/>
              <a:chOff x="3681125" y="1846650"/>
              <a:chExt cx="515500" cy="471375"/>
            </a:xfrm>
          </p:grpSpPr>
          <p:sp>
            <p:nvSpPr>
              <p:cNvPr id="595" name="Google Shape;595;p17"/>
              <p:cNvSpPr/>
              <p:nvPr/>
            </p:nvSpPr>
            <p:spPr>
              <a:xfrm>
                <a:off x="3681125" y="1846650"/>
                <a:ext cx="515500" cy="471375"/>
              </a:xfrm>
              <a:custGeom>
                <a:avLst/>
                <a:gdLst/>
                <a:ahLst/>
                <a:cxnLst/>
                <a:rect l="l" t="t" r="r" b="b"/>
                <a:pathLst>
                  <a:path w="20620" h="18855" extrusionOk="0">
                    <a:moveTo>
                      <a:pt x="9854" y="228"/>
                    </a:moveTo>
                    <a:cubicBezTo>
                      <a:pt x="11621" y="228"/>
                      <a:pt x="13416" y="541"/>
                      <a:pt x="14988" y="1401"/>
                    </a:cubicBezTo>
                    <a:cubicBezTo>
                      <a:pt x="16984" y="2533"/>
                      <a:pt x="18415" y="4559"/>
                      <a:pt x="19219" y="6674"/>
                    </a:cubicBezTo>
                    <a:cubicBezTo>
                      <a:pt x="20024" y="8611"/>
                      <a:pt x="20173" y="10786"/>
                      <a:pt x="19666" y="12842"/>
                    </a:cubicBezTo>
                    <a:cubicBezTo>
                      <a:pt x="18542" y="17002"/>
                      <a:pt x="14415" y="18633"/>
                      <a:pt x="10396" y="18633"/>
                    </a:cubicBezTo>
                    <a:cubicBezTo>
                      <a:pt x="9089" y="18633"/>
                      <a:pt x="7793" y="18461"/>
                      <a:pt x="6615" y="18146"/>
                    </a:cubicBezTo>
                    <a:cubicBezTo>
                      <a:pt x="5423" y="17818"/>
                      <a:pt x="4261" y="17371"/>
                      <a:pt x="3188" y="16746"/>
                    </a:cubicBezTo>
                    <a:cubicBezTo>
                      <a:pt x="2414" y="16329"/>
                      <a:pt x="1728" y="15733"/>
                      <a:pt x="1222" y="15047"/>
                    </a:cubicBezTo>
                    <a:cubicBezTo>
                      <a:pt x="983" y="14630"/>
                      <a:pt x="834" y="14153"/>
                      <a:pt x="775" y="13647"/>
                    </a:cubicBezTo>
                    <a:cubicBezTo>
                      <a:pt x="656" y="12991"/>
                      <a:pt x="566" y="12306"/>
                      <a:pt x="507" y="11621"/>
                    </a:cubicBezTo>
                    <a:cubicBezTo>
                      <a:pt x="209" y="7986"/>
                      <a:pt x="864" y="3665"/>
                      <a:pt x="4172" y="1520"/>
                    </a:cubicBezTo>
                    <a:cubicBezTo>
                      <a:pt x="4621" y="1239"/>
                      <a:pt x="5096" y="1011"/>
                      <a:pt x="5573" y="812"/>
                    </a:cubicBezTo>
                    <a:lnTo>
                      <a:pt x="5573" y="812"/>
                    </a:lnTo>
                    <a:cubicBezTo>
                      <a:pt x="5582" y="810"/>
                      <a:pt x="5592" y="807"/>
                      <a:pt x="5602" y="805"/>
                    </a:cubicBezTo>
                    <a:cubicBezTo>
                      <a:pt x="6615" y="507"/>
                      <a:pt x="7688" y="328"/>
                      <a:pt x="8731" y="268"/>
                    </a:cubicBezTo>
                    <a:cubicBezTo>
                      <a:pt x="9102" y="242"/>
                      <a:pt x="9478" y="228"/>
                      <a:pt x="9854" y="228"/>
                    </a:cubicBezTo>
                    <a:close/>
                    <a:moveTo>
                      <a:pt x="10006" y="1"/>
                    </a:moveTo>
                    <a:cubicBezTo>
                      <a:pt x="8568" y="1"/>
                      <a:pt x="7129" y="215"/>
                      <a:pt x="5811" y="566"/>
                    </a:cubicBezTo>
                    <a:lnTo>
                      <a:pt x="5615" y="610"/>
                    </a:lnTo>
                    <a:lnTo>
                      <a:pt x="5615" y="610"/>
                    </a:lnTo>
                    <a:cubicBezTo>
                      <a:pt x="5614" y="610"/>
                      <a:pt x="5613" y="610"/>
                      <a:pt x="5613" y="610"/>
                    </a:cubicBezTo>
                    <a:cubicBezTo>
                      <a:pt x="5581" y="610"/>
                      <a:pt x="5546" y="615"/>
                      <a:pt x="5513" y="626"/>
                    </a:cubicBezTo>
                    <a:cubicBezTo>
                      <a:pt x="3546" y="1371"/>
                      <a:pt x="1937" y="2861"/>
                      <a:pt x="1073" y="4797"/>
                    </a:cubicBezTo>
                    <a:cubicBezTo>
                      <a:pt x="328" y="6585"/>
                      <a:pt x="0" y="8522"/>
                      <a:pt x="90" y="10488"/>
                    </a:cubicBezTo>
                    <a:cubicBezTo>
                      <a:pt x="90" y="11859"/>
                      <a:pt x="268" y="13230"/>
                      <a:pt x="596" y="14571"/>
                    </a:cubicBezTo>
                    <a:cubicBezTo>
                      <a:pt x="834" y="15226"/>
                      <a:pt x="1281" y="15822"/>
                      <a:pt x="1848" y="16209"/>
                    </a:cubicBezTo>
                    <a:cubicBezTo>
                      <a:pt x="2771" y="16895"/>
                      <a:pt x="3784" y="17461"/>
                      <a:pt x="4857" y="17848"/>
                    </a:cubicBezTo>
                    <a:cubicBezTo>
                      <a:pt x="6586" y="18515"/>
                      <a:pt x="8402" y="18854"/>
                      <a:pt x="10220" y="18854"/>
                    </a:cubicBezTo>
                    <a:cubicBezTo>
                      <a:pt x="11410" y="18854"/>
                      <a:pt x="12600" y="18709"/>
                      <a:pt x="13766" y="18414"/>
                    </a:cubicBezTo>
                    <a:cubicBezTo>
                      <a:pt x="16120" y="17818"/>
                      <a:pt x="18266" y="16537"/>
                      <a:pt x="19428" y="14392"/>
                    </a:cubicBezTo>
                    <a:cubicBezTo>
                      <a:pt x="20381" y="12455"/>
                      <a:pt x="20619" y="10280"/>
                      <a:pt x="20113" y="8194"/>
                    </a:cubicBezTo>
                    <a:cubicBezTo>
                      <a:pt x="19636" y="5930"/>
                      <a:pt x="18444" y="3874"/>
                      <a:pt x="16746" y="2265"/>
                    </a:cubicBezTo>
                    <a:cubicBezTo>
                      <a:pt x="14921" y="628"/>
                      <a:pt x="12467" y="1"/>
                      <a:pt x="100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17"/>
              <p:cNvSpPr/>
              <p:nvPr/>
            </p:nvSpPr>
            <p:spPr>
              <a:xfrm>
                <a:off x="3748900" y="1895900"/>
                <a:ext cx="391850" cy="374500"/>
              </a:xfrm>
              <a:custGeom>
                <a:avLst/>
                <a:gdLst/>
                <a:ahLst/>
                <a:cxnLst/>
                <a:rect l="l" t="t" r="r" b="b"/>
                <a:pathLst>
                  <a:path w="15674" h="14980" extrusionOk="0">
                    <a:moveTo>
                      <a:pt x="6437" y="198"/>
                    </a:moveTo>
                    <a:cubicBezTo>
                      <a:pt x="8838" y="198"/>
                      <a:pt x="11362" y="1635"/>
                      <a:pt x="12992" y="3304"/>
                    </a:cubicBezTo>
                    <a:cubicBezTo>
                      <a:pt x="13946" y="4287"/>
                      <a:pt x="14869" y="5509"/>
                      <a:pt x="15227" y="6880"/>
                    </a:cubicBezTo>
                    <a:cubicBezTo>
                      <a:pt x="15316" y="7237"/>
                      <a:pt x="15316" y="7625"/>
                      <a:pt x="15227" y="8012"/>
                    </a:cubicBezTo>
                    <a:cubicBezTo>
                      <a:pt x="15078" y="8429"/>
                      <a:pt x="14929" y="8846"/>
                      <a:pt x="14750" y="9234"/>
                    </a:cubicBezTo>
                    <a:cubicBezTo>
                      <a:pt x="13618" y="11796"/>
                      <a:pt x="11502" y="14657"/>
                      <a:pt x="8463" y="14776"/>
                    </a:cubicBezTo>
                    <a:cubicBezTo>
                      <a:pt x="8351" y="14783"/>
                      <a:pt x="8239" y="14787"/>
                      <a:pt x="8128" y="14787"/>
                    </a:cubicBezTo>
                    <a:cubicBezTo>
                      <a:pt x="7813" y="14787"/>
                      <a:pt x="7499" y="14757"/>
                      <a:pt x="7185" y="14699"/>
                    </a:cubicBezTo>
                    <a:lnTo>
                      <a:pt x="7185" y="14699"/>
                    </a:lnTo>
                    <a:cubicBezTo>
                      <a:pt x="7176" y="14694"/>
                      <a:pt x="7165" y="14690"/>
                      <a:pt x="7152" y="14686"/>
                    </a:cubicBezTo>
                    <a:cubicBezTo>
                      <a:pt x="6437" y="14478"/>
                      <a:pt x="5781" y="14210"/>
                      <a:pt x="5156" y="13882"/>
                    </a:cubicBezTo>
                    <a:cubicBezTo>
                      <a:pt x="3785" y="13256"/>
                      <a:pt x="2623" y="12332"/>
                      <a:pt x="1729" y="11141"/>
                    </a:cubicBezTo>
                    <a:cubicBezTo>
                      <a:pt x="686" y="9681"/>
                      <a:pt x="448" y="7833"/>
                      <a:pt x="686" y="6105"/>
                    </a:cubicBezTo>
                    <a:cubicBezTo>
                      <a:pt x="865" y="4347"/>
                      <a:pt x="1669" y="2708"/>
                      <a:pt x="2951" y="1516"/>
                    </a:cubicBezTo>
                    <a:cubicBezTo>
                      <a:pt x="3986" y="582"/>
                      <a:pt x="5195" y="198"/>
                      <a:pt x="6437" y="198"/>
                    </a:cubicBezTo>
                    <a:close/>
                    <a:moveTo>
                      <a:pt x="6457" y="0"/>
                    </a:moveTo>
                    <a:cubicBezTo>
                      <a:pt x="5636" y="0"/>
                      <a:pt x="4821" y="151"/>
                      <a:pt x="4053" y="503"/>
                    </a:cubicBezTo>
                    <a:cubicBezTo>
                      <a:pt x="2474" y="1278"/>
                      <a:pt x="1282" y="2678"/>
                      <a:pt x="716" y="4317"/>
                    </a:cubicBezTo>
                    <a:cubicBezTo>
                      <a:pt x="60" y="6105"/>
                      <a:pt x="1" y="8042"/>
                      <a:pt x="597" y="9859"/>
                    </a:cubicBezTo>
                    <a:cubicBezTo>
                      <a:pt x="1550" y="12422"/>
                      <a:pt x="4172" y="14090"/>
                      <a:pt x="6705" y="14835"/>
                    </a:cubicBezTo>
                    <a:lnTo>
                      <a:pt x="6871" y="14863"/>
                    </a:lnTo>
                    <a:lnTo>
                      <a:pt x="6871" y="14863"/>
                    </a:lnTo>
                    <a:cubicBezTo>
                      <a:pt x="6875" y="14864"/>
                      <a:pt x="6879" y="14864"/>
                      <a:pt x="6884" y="14865"/>
                    </a:cubicBezTo>
                    <a:cubicBezTo>
                      <a:pt x="6884" y="14865"/>
                      <a:pt x="6884" y="14865"/>
                      <a:pt x="6884" y="14865"/>
                    </a:cubicBezTo>
                    <a:lnTo>
                      <a:pt x="6884" y="14865"/>
                    </a:lnTo>
                    <a:cubicBezTo>
                      <a:pt x="6884" y="14865"/>
                      <a:pt x="6884" y="14865"/>
                      <a:pt x="6885" y="14865"/>
                    </a:cubicBezTo>
                    <a:lnTo>
                      <a:pt x="6885" y="14865"/>
                    </a:lnTo>
                    <a:cubicBezTo>
                      <a:pt x="7274" y="14942"/>
                      <a:pt x="7666" y="14979"/>
                      <a:pt x="8054" y="14979"/>
                    </a:cubicBezTo>
                    <a:cubicBezTo>
                      <a:pt x="9328" y="14979"/>
                      <a:pt x="10571" y="14576"/>
                      <a:pt x="11621" y="13822"/>
                    </a:cubicBezTo>
                    <a:cubicBezTo>
                      <a:pt x="12843" y="12869"/>
                      <a:pt x="13856" y="11677"/>
                      <a:pt x="14571" y="10306"/>
                    </a:cubicBezTo>
                    <a:cubicBezTo>
                      <a:pt x="14869" y="9770"/>
                      <a:pt x="15137" y="9204"/>
                      <a:pt x="15346" y="8638"/>
                    </a:cubicBezTo>
                    <a:cubicBezTo>
                      <a:pt x="15525" y="8310"/>
                      <a:pt x="15614" y="7923"/>
                      <a:pt x="15674" y="7535"/>
                    </a:cubicBezTo>
                    <a:cubicBezTo>
                      <a:pt x="15674" y="7029"/>
                      <a:pt x="15555" y="6492"/>
                      <a:pt x="15316" y="6045"/>
                    </a:cubicBezTo>
                    <a:cubicBezTo>
                      <a:pt x="15018" y="5360"/>
                      <a:pt x="14631" y="4734"/>
                      <a:pt x="14184" y="4168"/>
                    </a:cubicBezTo>
                    <a:cubicBezTo>
                      <a:pt x="13022" y="2649"/>
                      <a:pt x="11502" y="1457"/>
                      <a:pt x="9744" y="712"/>
                    </a:cubicBezTo>
                    <a:cubicBezTo>
                      <a:pt x="8712" y="282"/>
                      <a:pt x="7580" y="0"/>
                      <a:pt x="64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17"/>
              <p:cNvSpPr/>
              <p:nvPr/>
            </p:nvSpPr>
            <p:spPr>
              <a:xfrm>
                <a:off x="3786900" y="1956875"/>
                <a:ext cx="286075" cy="248100"/>
              </a:xfrm>
              <a:custGeom>
                <a:avLst/>
                <a:gdLst/>
                <a:ahLst/>
                <a:cxnLst/>
                <a:rect l="l" t="t" r="r" b="b"/>
                <a:pathLst>
                  <a:path w="11443" h="9924" extrusionOk="0">
                    <a:moveTo>
                      <a:pt x="6972" y="217"/>
                    </a:moveTo>
                    <a:cubicBezTo>
                      <a:pt x="7693" y="217"/>
                      <a:pt x="8417" y="390"/>
                      <a:pt x="9058" y="686"/>
                    </a:cubicBezTo>
                    <a:cubicBezTo>
                      <a:pt x="9565" y="954"/>
                      <a:pt x="9803" y="1580"/>
                      <a:pt x="10072" y="2087"/>
                    </a:cubicBezTo>
                    <a:cubicBezTo>
                      <a:pt x="11055" y="4113"/>
                      <a:pt x="11442" y="6765"/>
                      <a:pt x="9535" y="8404"/>
                    </a:cubicBezTo>
                    <a:cubicBezTo>
                      <a:pt x="9058" y="8731"/>
                      <a:pt x="8552" y="9000"/>
                      <a:pt x="8016" y="9238"/>
                    </a:cubicBezTo>
                    <a:cubicBezTo>
                      <a:pt x="7333" y="9560"/>
                      <a:pt x="6591" y="9713"/>
                      <a:pt x="5849" y="9713"/>
                    </a:cubicBezTo>
                    <a:cubicBezTo>
                      <a:pt x="5425" y="9713"/>
                      <a:pt x="5001" y="9663"/>
                      <a:pt x="4589" y="9566"/>
                    </a:cubicBezTo>
                    <a:cubicBezTo>
                      <a:pt x="2503" y="8910"/>
                      <a:pt x="715" y="6526"/>
                      <a:pt x="954" y="4292"/>
                    </a:cubicBezTo>
                    <a:cubicBezTo>
                      <a:pt x="1252" y="1699"/>
                      <a:pt x="4172" y="329"/>
                      <a:pt x="6526" y="239"/>
                    </a:cubicBezTo>
                    <a:cubicBezTo>
                      <a:pt x="6674" y="224"/>
                      <a:pt x="6823" y="217"/>
                      <a:pt x="6972" y="217"/>
                    </a:cubicBezTo>
                    <a:close/>
                    <a:moveTo>
                      <a:pt x="7062" y="1"/>
                    </a:moveTo>
                    <a:cubicBezTo>
                      <a:pt x="5781" y="1"/>
                      <a:pt x="4500" y="269"/>
                      <a:pt x="3338" y="865"/>
                    </a:cubicBezTo>
                    <a:cubicBezTo>
                      <a:pt x="2205" y="1461"/>
                      <a:pt x="1133" y="2355"/>
                      <a:pt x="745" y="3606"/>
                    </a:cubicBezTo>
                    <a:cubicBezTo>
                      <a:pt x="0" y="5930"/>
                      <a:pt x="1639" y="8463"/>
                      <a:pt x="3695" y="9476"/>
                    </a:cubicBezTo>
                    <a:cubicBezTo>
                      <a:pt x="4309" y="9788"/>
                      <a:pt x="4984" y="9923"/>
                      <a:pt x="5671" y="9923"/>
                    </a:cubicBezTo>
                    <a:cubicBezTo>
                      <a:pt x="7139" y="9923"/>
                      <a:pt x="8669" y="9308"/>
                      <a:pt x="9805" y="8484"/>
                    </a:cubicBezTo>
                    <a:lnTo>
                      <a:pt x="9805" y="8484"/>
                    </a:lnTo>
                    <a:cubicBezTo>
                      <a:pt x="9816" y="8477"/>
                      <a:pt x="9826" y="8471"/>
                      <a:pt x="9833" y="8463"/>
                    </a:cubicBezTo>
                    <a:lnTo>
                      <a:pt x="9833" y="8463"/>
                    </a:lnTo>
                    <a:cubicBezTo>
                      <a:pt x="9833" y="8463"/>
                      <a:pt x="9833" y="8463"/>
                      <a:pt x="9833" y="8463"/>
                    </a:cubicBezTo>
                    <a:cubicBezTo>
                      <a:pt x="9865" y="8447"/>
                      <a:pt x="9879" y="8434"/>
                      <a:pt x="9880" y="8424"/>
                    </a:cubicBezTo>
                    <a:lnTo>
                      <a:pt x="9880" y="8424"/>
                    </a:lnTo>
                    <a:cubicBezTo>
                      <a:pt x="10774" y="7650"/>
                      <a:pt x="11264" y="6536"/>
                      <a:pt x="11293" y="5364"/>
                    </a:cubicBezTo>
                    <a:cubicBezTo>
                      <a:pt x="11263" y="4292"/>
                      <a:pt x="11025" y="3249"/>
                      <a:pt x="10578" y="2295"/>
                    </a:cubicBezTo>
                    <a:cubicBezTo>
                      <a:pt x="10429" y="1938"/>
                      <a:pt x="10250" y="1580"/>
                      <a:pt x="10042" y="1252"/>
                    </a:cubicBezTo>
                    <a:cubicBezTo>
                      <a:pt x="9923" y="1014"/>
                      <a:pt x="9774" y="805"/>
                      <a:pt x="9565" y="627"/>
                    </a:cubicBezTo>
                    <a:cubicBezTo>
                      <a:pt x="8880" y="120"/>
                      <a:pt x="7896" y="31"/>
                      <a:pt x="70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98" name="Google Shape;598;p17"/>
            <p:cNvGrpSpPr/>
            <p:nvPr/>
          </p:nvGrpSpPr>
          <p:grpSpPr>
            <a:xfrm rot="-4702121" flipH="1">
              <a:off x="-1715932" y="3195113"/>
              <a:ext cx="3061480" cy="3220234"/>
              <a:chOff x="7204548" y="-1443149"/>
              <a:chExt cx="3061683" cy="3220448"/>
            </a:xfrm>
          </p:grpSpPr>
          <p:grpSp>
            <p:nvGrpSpPr>
              <p:cNvPr id="599" name="Google Shape;599;p17"/>
              <p:cNvGrpSpPr/>
              <p:nvPr/>
            </p:nvGrpSpPr>
            <p:grpSpPr>
              <a:xfrm>
                <a:off x="7204548" y="-1443149"/>
                <a:ext cx="3061683" cy="3220448"/>
                <a:chOff x="7204548" y="-1443149"/>
                <a:chExt cx="3061683" cy="3220448"/>
              </a:xfrm>
            </p:grpSpPr>
            <p:sp>
              <p:nvSpPr>
                <p:cNvPr id="600" name="Google Shape;600;p17"/>
                <p:cNvSpPr/>
                <p:nvPr/>
              </p:nvSpPr>
              <p:spPr>
                <a:xfrm rot="-776719">
                  <a:off x="7477950" y="-1196098"/>
                  <a:ext cx="2514879" cy="27263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25" h="67670" extrusionOk="0">
                      <a:moveTo>
                        <a:pt x="42599" y="1"/>
                      </a:moveTo>
                      <a:cubicBezTo>
                        <a:pt x="33273" y="1"/>
                        <a:pt x="24436" y="5343"/>
                        <a:pt x="14889" y="5343"/>
                      </a:cubicBezTo>
                      <a:cubicBezTo>
                        <a:pt x="14388" y="5343"/>
                        <a:pt x="13885" y="5329"/>
                        <a:pt x="13379" y="5298"/>
                      </a:cubicBezTo>
                      <a:cubicBezTo>
                        <a:pt x="12134" y="5228"/>
                        <a:pt x="10849" y="5098"/>
                        <a:pt x="9587" y="5098"/>
                      </a:cubicBezTo>
                      <a:cubicBezTo>
                        <a:pt x="8161" y="5098"/>
                        <a:pt x="6763" y="5263"/>
                        <a:pt x="5483" y="5864"/>
                      </a:cubicBezTo>
                      <a:cubicBezTo>
                        <a:pt x="2831" y="7085"/>
                        <a:pt x="1252" y="9946"/>
                        <a:pt x="567" y="12806"/>
                      </a:cubicBezTo>
                      <a:cubicBezTo>
                        <a:pt x="1" y="15279"/>
                        <a:pt x="1" y="17812"/>
                        <a:pt x="537" y="20285"/>
                      </a:cubicBezTo>
                      <a:cubicBezTo>
                        <a:pt x="1461" y="24695"/>
                        <a:pt x="3993" y="28598"/>
                        <a:pt x="7658" y="31221"/>
                      </a:cubicBezTo>
                      <a:cubicBezTo>
                        <a:pt x="13350" y="35184"/>
                        <a:pt x="21603" y="35958"/>
                        <a:pt x="25209" y="41918"/>
                      </a:cubicBezTo>
                      <a:cubicBezTo>
                        <a:pt x="27801" y="46208"/>
                        <a:pt x="26937" y="51721"/>
                        <a:pt x="28337" y="56518"/>
                      </a:cubicBezTo>
                      <a:cubicBezTo>
                        <a:pt x="30524" y="64017"/>
                        <a:pt x="36902" y="67669"/>
                        <a:pt x="43484" y="67669"/>
                      </a:cubicBezTo>
                      <a:cubicBezTo>
                        <a:pt x="49010" y="67669"/>
                        <a:pt x="54680" y="65095"/>
                        <a:pt x="58134" y="60064"/>
                      </a:cubicBezTo>
                      <a:cubicBezTo>
                        <a:pt x="61531" y="55117"/>
                        <a:pt x="62425" y="48622"/>
                        <a:pt x="60875" y="42841"/>
                      </a:cubicBezTo>
                      <a:cubicBezTo>
                        <a:pt x="59713" y="38521"/>
                        <a:pt x="57300" y="34647"/>
                        <a:pt x="56108" y="30356"/>
                      </a:cubicBezTo>
                      <a:cubicBezTo>
                        <a:pt x="55274" y="27436"/>
                        <a:pt x="55005" y="24367"/>
                        <a:pt x="55363" y="21358"/>
                      </a:cubicBezTo>
                      <a:cubicBezTo>
                        <a:pt x="55840" y="16888"/>
                        <a:pt x="57598" y="12270"/>
                        <a:pt x="56197" y="7979"/>
                      </a:cubicBezTo>
                      <a:cubicBezTo>
                        <a:pt x="54767" y="3599"/>
                        <a:pt x="50208" y="828"/>
                        <a:pt x="45649" y="202"/>
                      </a:cubicBezTo>
                      <a:cubicBezTo>
                        <a:pt x="44626" y="63"/>
                        <a:pt x="43609" y="1"/>
                        <a:pt x="4259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601" name="Google Shape;601;p17"/>
                <p:cNvGrpSpPr/>
                <p:nvPr/>
              </p:nvGrpSpPr>
              <p:grpSpPr>
                <a:xfrm rot="8100000">
                  <a:off x="8969842" y="1010640"/>
                  <a:ext cx="70212" cy="266577"/>
                  <a:chOff x="5607837" y="3946861"/>
                  <a:chExt cx="70213" cy="266579"/>
                </a:xfrm>
              </p:grpSpPr>
              <p:sp>
                <p:nvSpPr>
                  <p:cNvPr id="602" name="Google Shape;602;p17"/>
                  <p:cNvSpPr/>
                  <p:nvPr/>
                </p:nvSpPr>
                <p:spPr>
                  <a:xfrm>
                    <a:off x="5617414" y="3946861"/>
                    <a:ext cx="60635" cy="1668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" h="6480" extrusionOk="0">
                        <a:moveTo>
                          <a:pt x="880" y="0"/>
                        </a:moveTo>
                        <a:cubicBezTo>
                          <a:pt x="827" y="0"/>
                          <a:pt x="773" y="6"/>
                          <a:pt x="716" y="19"/>
                        </a:cubicBezTo>
                        <a:cubicBezTo>
                          <a:pt x="298" y="93"/>
                          <a:pt x="135" y="436"/>
                          <a:pt x="90" y="823"/>
                        </a:cubicBezTo>
                        <a:cubicBezTo>
                          <a:pt x="60" y="1077"/>
                          <a:pt x="60" y="1330"/>
                          <a:pt x="75" y="1583"/>
                        </a:cubicBezTo>
                        <a:cubicBezTo>
                          <a:pt x="135" y="2581"/>
                          <a:pt x="120" y="3564"/>
                          <a:pt x="30" y="4548"/>
                        </a:cubicBezTo>
                        <a:cubicBezTo>
                          <a:pt x="1" y="4905"/>
                          <a:pt x="15" y="5278"/>
                          <a:pt x="60" y="5635"/>
                        </a:cubicBezTo>
                        <a:cubicBezTo>
                          <a:pt x="120" y="6067"/>
                          <a:pt x="343" y="6410"/>
                          <a:pt x="805" y="6470"/>
                        </a:cubicBezTo>
                        <a:cubicBezTo>
                          <a:pt x="850" y="6476"/>
                          <a:pt x="895" y="6479"/>
                          <a:pt x="939" y="6479"/>
                        </a:cubicBezTo>
                        <a:cubicBezTo>
                          <a:pt x="1309" y="6479"/>
                          <a:pt x="1655" y="6262"/>
                          <a:pt x="1788" y="5903"/>
                        </a:cubicBezTo>
                        <a:cubicBezTo>
                          <a:pt x="1937" y="5620"/>
                          <a:pt x="2056" y="5308"/>
                          <a:pt x="2131" y="4995"/>
                        </a:cubicBezTo>
                        <a:cubicBezTo>
                          <a:pt x="2354" y="3654"/>
                          <a:pt x="2265" y="2268"/>
                          <a:pt x="1848" y="972"/>
                        </a:cubicBezTo>
                        <a:cubicBezTo>
                          <a:pt x="1788" y="838"/>
                          <a:pt x="1729" y="689"/>
                          <a:pt x="1669" y="555"/>
                        </a:cubicBezTo>
                        <a:cubicBezTo>
                          <a:pt x="1439" y="223"/>
                          <a:pt x="1198" y="0"/>
                          <a:pt x="880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03" name="Google Shape;603;p17"/>
                  <p:cNvSpPr/>
                  <p:nvPr/>
                </p:nvSpPr>
                <p:spPr>
                  <a:xfrm>
                    <a:off x="5607837" y="4153552"/>
                    <a:ext cx="48354" cy="598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8" h="2326" extrusionOk="0">
                        <a:moveTo>
                          <a:pt x="1026" y="0"/>
                        </a:moveTo>
                        <a:cubicBezTo>
                          <a:pt x="855" y="0"/>
                          <a:pt x="683" y="69"/>
                          <a:pt x="551" y="214"/>
                        </a:cubicBezTo>
                        <a:cubicBezTo>
                          <a:pt x="164" y="617"/>
                          <a:pt x="0" y="1168"/>
                          <a:pt x="89" y="1719"/>
                        </a:cubicBezTo>
                        <a:cubicBezTo>
                          <a:pt x="132" y="2084"/>
                          <a:pt x="447" y="2326"/>
                          <a:pt x="781" y="2326"/>
                        </a:cubicBezTo>
                        <a:cubicBezTo>
                          <a:pt x="910" y="2326"/>
                          <a:pt x="1042" y="2290"/>
                          <a:pt x="1162" y="2211"/>
                        </a:cubicBezTo>
                        <a:cubicBezTo>
                          <a:pt x="1639" y="1913"/>
                          <a:pt x="1877" y="795"/>
                          <a:pt x="1579" y="319"/>
                        </a:cubicBezTo>
                        <a:cubicBezTo>
                          <a:pt x="1454" y="111"/>
                          <a:pt x="1242" y="0"/>
                          <a:pt x="1026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604" name="Google Shape;604;p17"/>
              <p:cNvGrpSpPr/>
              <p:nvPr/>
            </p:nvGrpSpPr>
            <p:grpSpPr>
              <a:xfrm rot="-3298310">
                <a:off x="8268470" y="-365522"/>
                <a:ext cx="781177" cy="840852"/>
                <a:chOff x="8604632" y="-457076"/>
                <a:chExt cx="781149" cy="840821"/>
              </a:xfrm>
            </p:grpSpPr>
            <p:sp>
              <p:nvSpPr>
                <p:cNvPr id="605" name="Google Shape;605;p17"/>
                <p:cNvSpPr/>
                <p:nvPr/>
              </p:nvSpPr>
              <p:spPr>
                <a:xfrm>
                  <a:off x="8656271" y="119498"/>
                  <a:ext cx="91775" cy="76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8" h="1902" extrusionOk="0">
                      <a:moveTo>
                        <a:pt x="958" y="0"/>
                      </a:moveTo>
                      <a:cubicBezTo>
                        <a:pt x="479" y="0"/>
                        <a:pt x="1" y="856"/>
                        <a:pt x="362" y="1556"/>
                      </a:cubicBezTo>
                      <a:cubicBezTo>
                        <a:pt x="486" y="1794"/>
                        <a:pt x="716" y="1901"/>
                        <a:pt x="956" y="1901"/>
                      </a:cubicBezTo>
                      <a:cubicBezTo>
                        <a:pt x="1585" y="1901"/>
                        <a:pt x="2278" y="1169"/>
                        <a:pt x="1286" y="155"/>
                      </a:cubicBezTo>
                      <a:cubicBezTo>
                        <a:pt x="1184" y="47"/>
                        <a:pt x="1071" y="0"/>
                        <a:pt x="95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6" name="Google Shape;606;p17"/>
                <p:cNvSpPr/>
                <p:nvPr/>
              </p:nvSpPr>
              <p:spPr>
                <a:xfrm>
                  <a:off x="8805309" y="295309"/>
                  <a:ext cx="134480" cy="88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8" h="2195" extrusionOk="0">
                      <a:moveTo>
                        <a:pt x="1367" y="1"/>
                      </a:moveTo>
                      <a:cubicBezTo>
                        <a:pt x="636" y="1"/>
                        <a:pt x="0" y="1354"/>
                        <a:pt x="1008" y="2035"/>
                      </a:cubicBezTo>
                      <a:cubicBezTo>
                        <a:pt x="1183" y="2145"/>
                        <a:pt x="1368" y="2194"/>
                        <a:pt x="1547" y="2194"/>
                      </a:cubicBezTo>
                      <a:cubicBezTo>
                        <a:pt x="2524" y="2194"/>
                        <a:pt x="3337" y="744"/>
                        <a:pt x="1574" y="38"/>
                      </a:cubicBezTo>
                      <a:cubicBezTo>
                        <a:pt x="1505" y="13"/>
                        <a:pt x="1436" y="1"/>
                        <a:pt x="136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7" name="Google Shape;607;p17"/>
                <p:cNvSpPr/>
                <p:nvPr/>
              </p:nvSpPr>
              <p:spPr>
                <a:xfrm>
                  <a:off x="8604632" y="-232871"/>
                  <a:ext cx="102935" cy="110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5" h="2747" extrusionOk="0">
                      <a:moveTo>
                        <a:pt x="1324" y="1"/>
                      </a:moveTo>
                      <a:cubicBezTo>
                        <a:pt x="1290" y="1"/>
                        <a:pt x="1255" y="3"/>
                        <a:pt x="1222" y="8"/>
                      </a:cubicBezTo>
                      <a:cubicBezTo>
                        <a:pt x="149" y="127"/>
                        <a:pt x="0" y="991"/>
                        <a:pt x="179" y="2154"/>
                      </a:cubicBezTo>
                      <a:cubicBezTo>
                        <a:pt x="255" y="2576"/>
                        <a:pt x="551" y="2746"/>
                        <a:pt x="905" y="2746"/>
                      </a:cubicBezTo>
                      <a:cubicBezTo>
                        <a:pt x="1524" y="2746"/>
                        <a:pt x="2319" y="2224"/>
                        <a:pt x="2414" y="1617"/>
                      </a:cubicBezTo>
                      <a:cubicBezTo>
                        <a:pt x="2554" y="690"/>
                        <a:pt x="1899" y="1"/>
                        <a:pt x="132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8" name="Google Shape;608;p17"/>
                <p:cNvSpPr/>
                <p:nvPr/>
              </p:nvSpPr>
              <p:spPr>
                <a:xfrm>
                  <a:off x="8790684" y="-457076"/>
                  <a:ext cx="142376" cy="1457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4" h="3617" extrusionOk="0">
                      <a:moveTo>
                        <a:pt x="1139" y="0"/>
                      </a:moveTo>
                      <a:cubicBezTo>
                        <a:pt x="1127" y="0"/>
                        <a:pt x="1115" y="1"/>
                        <a:pt x="1103" y="1"/>
                      </a:cubicBezTo>
                      <a:cubicBezTo>
                        <a:pt x="60" y="61"/>
                        <a:pt x="1" y="1193"/>
                        <a:pt x="150" y="1849"/>
                      </a:cubicBezTo>
                      <a:cubicBezTo>
                        <a:pt x="292" y="2467"/>
                        <a:pt x="947" y="3616"/>
                        <a:pt x="1766" y="3616"/>
                      </a:cubicBezTo>
                      <a:cubicBezTo>
                        <a:pt x="1974" y="3616"/>
                        <a:pt x="2191" y="3543"/>
                        <a:pt x="2414" y="3368"/>
                      </a:cubicBezTo>
                      <a:cubicBezTo>
                        <a:pt x="3533" y="2514"/>
                        <a:pt x="2178" y="0"/>
                        <a:pt x="11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9" name="Google Shape;609;p17"/>
                <p:cNvSpPr/>
                <p:nvPr/>
              </p:nvSpPr>
              <p:spPr>
                <a:xfrm>
                  <a:off x="9263669" y="116510"/>
                  <a:ext cx="122111" cy="129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3206" extrusionOk="0">
                      <a:moveTo>
                        <a:pt x="1533" y="0"/>
                      </a:moveTo>
                      <a:cubicBezTo>
                        <a:pt x="1499" y="0"/>
                        <a:pt x="1464" y="3"/>
                        <a:pt x="1431" y="7"/>
                      </a:cubicBezTo>
                      <a:cubicBezTo>
                        <a:pt x="179" y="186"/>
                        <a:pt x="0" y="1169"/>
                        <a:pt x="239" y="2510"/>
                      </a:cubicBezTo>
                      <a:cubicBezTo>
                        <a:pt x="325" y="3006"/>
                        <a:pt x="666" y="3206"/>
                        <a:pt x="1075" y="3206"/>
                      </a:cubicBezTo>
                      <a:cubicBezTo>
                        <a:pt x="1795" y="3206"/>
                        <a:pt x="2728" y="2587"/>
                        <a:pt x="2861" y="1884"/>
                      </a:cubicBezTo>
                      <a:cubicBezTo>
                        <a:pt x="3031" y="808"/>
                        <a:pt x="2204" y="0"/>
                        <a:pt x="153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0" name="Google Shape;610;p17"/>
                <p:cNvSpPr/>
                <p:nvPr/>
              </p:nvSpPr>
              <p:spPr>
                <a:xfrm>
                  <a:off x="8937495" y="-208053"/>
                  <a:ext cx="179763" cy="162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2" h="4035" extrusionOk="0">
                      <a:moveTo>
                        <a:pt x="2115" y="0"/>
                      </a:moveTo>
                      <a:cubicBezTo>
                        <a:pt x="1605" y="0"/>
                        <a:pt x="1084" y="161"/>
                        <a:pt x="737" y="495"/>
                      </a:cubicBezTo>
                      <a:cubicBezTo>
                        <a:pt x="1" y="1202"/>
                        <a:pt x="1201" y="4035"/>
                        <a:pt x="2498" y="4035"/>
                      </a:cubicBezTo>
                      <a:cubicBezTo>
                        <a:pt x="2566" y="4035"/>
                        <a:pt x="2635" y="4027"/>
                        <a:pt x="2703" y="4011"/>
                      </a:cubicBezTo>
                      <a:cubicBezTo>
                        <a:pt x="4074" y="3713"/>
                        <a:pt x="4461" y="2163"/>
                        <a:pt x="3597" y="703"/>
                      </a:cubicBezTo>
                      <a:cubicBezTo>
                        <a:pt x="3351" y="243"/>
                        <a:pt x="2741" y="0"/>
                        <a:pt x="211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1" name="Google Shape;611;p17"/>
                <p:cNvSpPr/>
                <p:nvPr/>
              </p:nvSpPr>
              <p:spPr>
                <a:xfrm>
                  <a:off x="8990474" y="198053"/>
                  <a:ext cx="112040" cy="93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1" h="2328" extrusionOk="0">
                      <a:moveTo>
                        <a:pt x="1169" y="1"/>
                      </a:moveTo>
                      <a:cubicBezTo>
                        <a:pt x="583" y="1"/>
                        <a:pt x="0" y="1047"/>
                        <a:pt x="435" y="1916"/>
                      </a:cubicBezTo>
                      <a:cubicBezTo>
                        <a:pt x="589" y="2200"/>
                        <a:pt x="868" y="2328"/>
                        <a:pt x="1157" y="2328"/>
                      </a:cubicBezTo>
                      <a:cubicBezTo>
                        <a:pt x="1929" y="2328"/>
                        <a:pt x="2781" y="1423"/>
                        <a:pt x="1567" y="188"/>
                      </a:cubicBezTo>
                      <a:cubicBezTo>
                        <a:pt x="1443" y="58"/>
                        <a:pt x="1306" y="1"/>
                        <a:pt x="116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2" name="Google Shape;612;p17"/>
                <p:cNvSpPr/>
                <p:nvPr/>
              </p:nvSpPr>
              <p:spPr>
                <a:xfrm>
                  <a:off x="8799628" y="-25507"/>
                  <a:ext cx="134157" cy="87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0" h="2172" extrusionOk="0">
                      <a:moveTo>
                        <a:pt x="1341" y="1"/>
                      </a:moveTo>
                      <a:cubicBezTo>
                        <a:pt x="617" y="1"/>
                        <a:pt x="1" y="1337"/>
                        <a:pt x="1000" y="2012"/>
                      </a:cubicBezTo>
                      <a:cubicBezTo>
                        <a:pt x="1176" y="2123"/>
                        <a:pt x="1360" y="2172"/>
                        <a:pt x="1539" y="2172"/>
                      </a:cubicBezTo>
                      <a:cubicBezTo>
                        <a:pt x="2517" y="2172"/>
                        <a:pt x="3329" y="726"/>
                        <a:pt x="1566" y="46"/>
                      </a:cubicBezTo>
                      <a:cubicBezTo>
                        <a:pt x="1491" y="15"/>
                        <a:pt x="1415" y="1"/>
                        <a:pt x="134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613" name="Google Shape;613;p17"/>
            <p:cNvGrpSpPr/>
            <p:nvPr/>
          </p:nvGrpSpPr>
          <p:grpSpPr>
            <a:xfrm>
              <a:off x="8802447" y="2222841"/>
              <a:ext cx="763146" cy="697824"/>
              <a:chOff x="3681125" y="1846650"/>
              <a:chExt cx="515500" cy="471375"/>
            </a:xfrm>
          </p:grpSpPr>
          <p:sp>
            <p:nvSpPr>
              <p:cNvPr id="614" name="Google Shape;614;p17"/>
              <p:cNvSpPr/>
              <p:nvPr/>
            </p:nvSpPr>
            <p:spPr>
              <a:xfrm>
                <a:off x="3681125" y="1846650"/>
                <a:ext cx="515500" cy="471375"/>
              </a:xfrm>
              <a:custGeom>
                <a:avLst/>
                <a:gdLst/>
                <a:ahLst/>
                <a:cxnLst/>
                <a:rect l="l" t="t" r="r" b="b"/>
                <a:pathLst>
                  <a:path w="20620" h="18855" extrusionOk="0">
                    <a:moveTo>
                      <a:pt x="9854" y="228"/>
                    </a:moveTo>
                    <a:cubicBezTo>
                      <a:pt x="11621" y="228"/>
                      <a:pt x="13416" y="541"/>
                      <a:pt x="14988" y="1401"/>
                    </a:cubicBezTo>
                    <a:cubicBezTo>
                      <a:pt x="16984" y="2533"/>
                      <a:pt x="18415" y="4559"/>
                      <a:pt x="19219" y="6674"/>
                    </a:cubicBezTo>
                    <a:cubicBezTo>
                      <a:pt x="20024" y="8611"/>
                      <a:pt x="20173" y="10786"/>
                      <a:pt x="19666" y="12842"/>
                    </a:cubicBezTo>
                    <a:cubicBezTo>
                      <a:pt x="18542" y="17002"/>
                      <a:pt x="14415" y="18633"/>
                      <a:pt x="10396" y="18633"/>
                    </a:cubicBezTo>
                    <a:cubicBezTo>
                      <a:pt x="9089" y="18633"/>
                      <a:pt x="7793" y="18461"/>
                      <a:pt x="6615" y="18146"/>
                    </a:cubicBezTo>
                    <a:cubicBezTo>
                      <a:pt x="5423" y="17818"/>
                      <a:pt x="4261" y="17371"/>
                      <a:pt x="3188" y="16746"/>
                    </a:cubicBezTo>
                    <a:cubicBezTo>
                      <a:pt x="2414" y="16329"/>
                      <a:pt x="1728" y="15733"/>
                      <a:pt x="1222" y="15047"/>
                    </a:cubicBezTo>
                    <a:cubicBezTo>
                      <a:pt x="983" y="14630"/>
                      <a:pt x="834" y="14153"/>
                      <a:pt x="775" y="13647"/>
                    </a:cubicBezTo>
                    <a:cubicBezTo>
                      <a:pt x="656" y="12991"/>
                      <a:pt x="566" y="12306"/>
                      <a:pt x="507" y="11621"/>
                    </a:cubicBezTo>
                    <a:cubicBezTo>
                      <a:pt x="209" y="7986"/>
                      <a:pt x="864" y="3665"/>
                      <a:pt x="4172" y="1520"/>
                    </a:cubicBezTo>
                    <a:cubicBezTo>
                      <a:pt x="4621" y="1239"/>
                      <a:pt x="5096" y="1011"/>
                      <a:pt x="5573" y="812"/>
                    </a:cubicBezTo>
                    <a:lnTo>
                      <a:pt x="5573" y="812"/>
                    </a:lnTo>
                    <a:cubicBezTo>
                      <a:pt x="5582" y="810"/>
                      <a:pt x="5592" y="807"/>
                      <a:pt x="5602" y="805"/>
                    </a:cubicBezTo>
                    <a:cubicBezTo>
                      <a:pt x="6615" y="507"/>
                      <a:pt x="7688" y="328"/>
                      <a:pt x="8731" y="268"/>
                    </a:cubicBezTo>
                    <a:cubicBezTo>
                      <a:pt x="9102" y="242"/>
                      <a:pt x="9478" y="228"/>
                      <a:pt x="9854" y="228"/>
                    </a:cubicBezTo>
                    <a:close/>
                    <a:moveTo>
                      <a:pt x="10006" y="1"/>
                    </a:moveTo>
                    <a:cubicBezTo>
                      <a:pt x="8568" y="1"/>
                      <a:pt x="7129" y="215"/>
                      <a:pt x="5811" y="566"/>
                    </a:cubicBezTo>
                    <a:lnTo>
                      <a:pt x="5615" y="610"/>
                    </a:lnTo>
                    <a:lnTo>
                      <a:pt x="5615" y="610"/>
                    </a:lnTo>
                    <a:cubicBezTo>
                      <a:pt x="5614" y="610"/>
                      <a:pt x="5613" y="610"/>
                      <a:pt x="5613" y="610"/>
                    </a:cubicBezTo>
                    <a:cubicBezTo>
                      <a:pt x="5581" y="610"/>
                      <a:pt x="5546" y="615"/>
                      <a:pt x="5513" y="626"/>
                    </a:cubicBezTo>
                    <a:cubicBezTo>
                      <a:pt x="3546" y="1371"/>
                      <a:pt x="1937" y="2861"/>
                      <a:pt x="1073" y="4797"/>
                    </a:cubicBezTo>
                    <a:cubicBezTo>
                      <a:pt x="328" y="6585"/>
                      <a:pt x="0" y="8522"/>
                      <a:pt x="90" y="10488"/>
                    </a:cubicBezTo>
                    <a:cubicBezTo>
                      <a:pt x="90" y="11859"/>
                      <a:pt x="268" y="13230"/>
                      <a:pt x="596" y="14571"/>
                    </a:cubicBezTo>
                    <a:cubicBezTo>
                      <a:pt x="834" y="15226"/>
                      <a:pt x="1281" y="15822"/>
                      <a:pt x="1848" y="16209"/>
                    </a:cubicBezTo>
                    <a:cubicBezTo>
                      <a:pt x="2771" y="16895"/>
                      <a:pt x="3784" y="17461"/>
                      <a:pt x="4857" y="17848"/>
                    </a:cubicBezTo>
                    <a:cubicBezTo>
                      <a:pt x="6586" y="18515"/>
                      <a:pt x="8402" y="18854"/>
                      <a:pt x="10220" y="18854"/>
                    </a:cubicBezTo>
                    <a:cubicBezTo>
                      <a:pt x="11410" y="18854"/>
                      <a:pt x="12600" y="18709"/>
                      <a:pt x="13766" y="18414"/>
                    </a:cubicBezTo>
                    <a:cubicBezTo>
                      <a:pt x="16120" y="17818"/>
                      <a:pt x="18266" y="16537"/>
                      <a:pt x="19428" y="14392"/>
                    </a:cubicBezTo>
                    <a:cubicBezTo>
                      <a:pt x="20381" y="12455"/>
                      <a:pt x="20619" y="10280"/>
                      <a:pt x="20113" y="8194"/>
                    </a:cubicBezTo>
                    <a:cubicBezTo>
                      <a:pt x="19636" y="5930"/>
                      <a:pt x="18444" y="3874"/>
                      <a:pt x="16746" y="2265"/>
                    </a:cubicBezTo>
                    <a:cubicBezTo>
                      <a:pt x="14921" y="628"/>
                      <a:pt x="12467" y="1"/>
                      <a:pt x="100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615;p17"/>
              <p:cNvSpPr/>
              <p:nvPr/>
            </p:nvSpPr>
            <p:spPr>
              <a:xfrm>
                <a:off x="3748900" y="1895900"/>
                <a:ext cx="391850" cy="374500"/>
              </a:xfrm>
              <a:custGeom>
                <a:avLst/>
                <a:gdLst/>
                <a:ahLst/>
                <a:cxnLst/>
                <a:rect l="l" t="t" r="r" b="b"/>
                <a:pathLst>
                  <a:path w="15674" h="14980" extrusionOk="0">
                    <a:moveTo>
                      <a:pt x="6437" y="198"/>
                    </a:moveTo>
                    <a:cubicBezTo>
                      <a:pt x="8838" y="198"/>
                      <a:pt x="11362" y="1635"/>
                      <a:pt x="12992" y="3304"/>
                    </a:cubicBezTo>
                    <a:cubicBezTo>
                      <a:pt x="13946" y="4287"/>
                      <a:pt x="14869" y="5509"/>
                      <a:pt x="15227" y="6880"/>
                    </a:cubicBezTo>
                    <a:cubicBezTo>
                      <a:pt x="15316" y="7237"/>
                      <a:pt x="15316" y="7625"/>
                      <a:pt x="15227" y="8012"/>
                    </a:cubicBezTo>
                    <a:cubicBezTo>
                      <a:pt x="15078" y="8429"/>
                      <a:pt x="14929" y="8846"/>
                      <a:pt x="14750" y="9234"/>
                    </a:cubicBezTo>
                    <a:cubicBezTo>
                      <a:pt x="13618" y="11796"/>
                      <a:pt x="11502" y="14657"/>
                      <a:pt x="8463" y="14776"/>
                    </a:cubicBezTo>
                    <a:cubicBezTo>
                      <a:pt x="8351" y="14783"/>
                      <a:pt x="8239" y="14787"/>
                      <a:pt x="8128" y="14787"/>
                    </a:cubicBezTo>
                    <a:cubicBezTo>
                      <a:pt x="7813" y="14787"/>
                      <a:pt x="7499" y="14757"/>
                      <a:pt x="7185" y="14699"/>
                    </a:cubicBezTo>
                    <a:lnTo>
                      <a:pt x="7185" y="14699"/>
                    </a:lnTo>
                    <a:cubicBezTo>
                      <a:pt x="7176" y="14694"/>
                      <a:pt x="7165" y="14690"/>
                      <a:pt x="7152" y="14686"/>
                    </a:cubicBezTo>
                    <a:cubicBezTo>
                      <a:pt x="6437" y="14478"/>
                      <a:pt x="5781" y="14210"/>
                      <a:pt x="5156" y="13882"/>
                    </a:cubicBezTo>
                    <a:cubicBezTo>
                      <a:pt x="3785" y="13256"/>
                      <a:pt x="2623" y="12332"/>
                      <a:pt x="1729" y="11141"/>
                    </a:cubicBezTo>
                    <a:cubicBezTo>
                      <a:pt x="686" y="9681"/>
                      <a:pt x="448" y="7833"/>
                      <a:pt x="686" y="6105"/>
                    </a:cubicBezTo>
                    <a:cubicBezTo>
                      <a:pt x="865" y="4347"/>
                      <a:pt x="1669" y="2708"/>
                      <a:pt x="2951" y="1516"/>
                    </a:cubicBezTo>
                    <a:cubicBezTo>
                      <a:pt x="3986" y="582"/>
                      <a:pt x="5195" y="198"/>
                      <a:pt x="6437" y="198"/>
                    </a:cubicBezTo>
                    <a:close/>
                    <a:moveTo>
                      <a:pt x="6457" y="0"/>
                    </a:moveTo>
                    <a:cubicBezTo>
                      <a:pt x="5636" y="0"/>
                      <a:pt x="4821" y="151"/>
                      <a:pt x="4053" y="503"/>
                    </a:cubicBezTo>
                    <a:cubicBezTo>
                      <a:pt x="2474" y="1278"/>
                      <a:pt x="1282" y="2678"/>
                      <a:pt x="716" y="4317"/>
                    </a:cubicBezTo>
                    <a:cubicBezTo>
                      <a:pt x="60" y="6105"/>
                      <a:pt x="1" y="8042"/>
                      <a:pt x="597" y="9859"/>
                    </a:cubicBezTo>
                    <a:cubicBezTo>
                      <a:pt x="1550" y="12422"/>
                      <a:pt x="4172" y="14090"/>
                      <a:pt x="6705" y="14835"/>
                    </a:cubicBezTo>
                    <a:lnTo>
                      <a:pt x="6871" y="14863"/>
                    </a:lnTo>
                    <a:lnTo>
                      <a:pt x="6871" y="14863"/>
                    </a:lnTo>
                    <a:cubicBezTo>
                      <a:pt x="6875" y="14864"/>
                      <a:pt x="6879" y="14864"/>
                      <a:pt x="6884" y="14865"/>
                    </a:cubicBezTo>
                    <a:cubicBezTo>
                      <a:pt x="6884" y="14865"/>
                      <a:pt x="6884" y="14865"/>
                      <a:pt x="6884" y="14865"/>
                    </a:cubicBezTo>
                    <a:lnTo>
                      <a:pt x="6884" y="14865"/>
                    </a:lnTo>
                    <a:cubicBezTo>
                      <a:pt x="6884" y="14865"/>
                      <a:pt x="6884" y="14865"/>
                      <a:pt x="6885" y="14865"/>
                    </a:cubicBezTo>
                    <a:lnTo>
                      <a:pt x="6885" y="14865"/>
                    </a:lnTo>
                    <a:cubicBezTo>
                      <a:pt x="7274" y="14942"/>
                      <a:pt x="7666" y="14979"/>
                      <a:pt x="8054" y="14979"/>
                    </a:cubicBezTo>
                    <a:cubicBezTo>
                      <a:pt x="9328" y="14979"/>
                      <a:pt x="10571" y="14576"/>
                      <a:pt x="11621" y="13822"/>
                    </a:cubicBezTo>
                    <a:cubicBezTo>
                      <a:pt x="12843" y="12869"/>
                      <a:pt x="13856" y="11677"/>
                      <a:pt x="14571" y="10306"/>
                    </a:cubicBezTo>
                    <a:cubicBezTo>
                      <a:pt x="14869" y="9770"/>
                      <a:pt x="15137" y="9204"/>
                      <a:pt x="15346" y="8638"/>
                    </a:cubicBezTo>
                    <a:cubicBezTo>
                      <a:pt x="15525" y="8310"/>
                      <a:pt x="15614" y="7923"/>
                      <a:pt x="15674" y="7535"/>
                    </a:cubicBezTo>
                    <a:cubicBezTo>
                      <a:pt x="15674" y="7029"/>
                      <a:pt x="15555" y="6492"/>
                      <a:pt x="15316" y="6045"/>
                    </a:cubicBezTo>
                    <a:cubicBezTo>
                      <a:pt x="15018" y="5360"/>
                      <a:pt x="14631" y="4734"/>
                      <a:pt x="14184" y="4168"/>
                    </a:cubicBezTo>
                    <a:cubicBezTo>
                      <a:pt x="13022" y="2649"/>
                      <a:pt x="11502" y="1457"/>
                      <a:pt x="9744" y="712"/>
                    </a:cubicBezTo>
                    <a:cubicBezTo>
                      <a:pt x="8712" y="282"/>
                      <a:pt x="7580" y="0"/>
                      <a:pt x="64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616;p17"/>
              <p:cNvSpPr/>
              <p:nvPr/>
            </p:nvSpPr>
            <p:spPr>
              <a:xfrm>
                <a:off x="3786900" y="1956875"/>
                <a:ext cx="286075" cy="248100"/>
              </a:xfrm>
              <a:custGeom>
                <a:avLst/>
                <a:gdLst/>
                <a:ahLst/>
                <a:cxnLst/>
                <a:rect l="l" t="t" r="r" b="b"/>
                <a:pathLst>
                  <a:path w="11443" h="9924" extrusionOk="0">
                    <a:moveTo>
                      <a:pt x="6972" y="217"/>
                    </a:moveTo>
                    <a:cubicBezTo>
                      <a:pt x="7693" y="217"/>
                      <a:pt x="8417" y="390"/>
                      <a:pt x="9058" y="686"/>
                    </a:cubicBezTo>
                    <a:cubicBezTo>
                      <a:pt x="9565" y="954"/>
                      <a:pt x="9803" y="1580"/>
                      <a:pt x="10072" y="2087"/>
                    </a:cubicBezTo>
                    <a:cubicBezTo>
                      <a:pt x="11055" y="4113"/>
                      <a:pt x="11442" y="6765"/>
                      <a:pt x="9535" y="8404"/>
                    </a:cubicBezTo>
                    <a:cubicBezTo>
                      <a:pt x="9058" y="8731"/>
                      <a:pt x="8552" y="9000"/>
                      <a:pt x="8016" y="9238"/>
                    </a:cubicBezTo>
                    <a:cubicBezTo>
                      <a:pt x="7333" y="9560"/>
                      <a:pt x="6591" y="9713"/>
                      <a:pt x="5849" y="9713"/>
                    </a:cubicBezTo>
                    <a:cubicBezTo>
                      <a:pt x="5425" y="9713"/>
                      <a:pt x="5001" y="9663"/>
                      <a:pt x="4589" y="9566"/>
                    </a:cubicBezTo>
                    <a:cubicBezTo>
                      <a:pt x="2503" y="8910"/>
                      <a:pt x="715" y="6526"/>
                      <a:pt x="954" y="4292"/>
                    </a:cubicBezTo>
                    <a:cubicBezTo>
                      <a:pt x="1252" y="1699"/>
                      <a:pt x="4172" y="329"/>
                      <a:pt x="6526" y="239"/>
                    </a:cubicBezTo>
                    <a:cubicBezTo>
                      <a:pt x="6674" y="224"/>
                      <a:pt x="6823" y="217"/>
                      <a:pt x="6972" y="217"/>
                    </a:cubicBezTo>
                    <a:close/>
                    <a:moveTo>
                      <a:pt x="7062" y="1"/>
                    </a:moveTo>
                    <a:cubicBezTo>
                      <a:pt x="5781" y="1"/>
                      <a:pt x="4500" y="269"/>
                      <a:pt x="3338" y="865"/>
                    </a:cubicBezTo>
                    <a:cubicBezTo>
                      <a:pt x="2205" y="1461"/>
                      <a:pt x="1133" y="2355"/>
                      <a:pt x="745" y="3606"/>
                    </a:cubicBezTo>
                    <a:cubicBezTo>
                      <a:pt x="0" y="5930"/>
                      <a:pt x="1639" y="8463"/>
                      <a:pt x="3695" y="9476"/>
                    </a:cubicBezTo>
                    <a:cubicBezTo>
                      <a:pt x="4309" y="9788"/>
                      <a:pt x="4984" y="9923"/>
                      <a:pt x="5671" y="9923"/>
                    </a:cubicBezTo>
                    <a:cubicBezTo>
                      <a:pt x="7139" y="9923"/>
                      <a:pt x="8669" y="9308"/>
                      <a:pt x="9805" y="8484"/>
                    </a:cubicBezTo>
                    <a:lnTo>
                      <a:pt x="9805" y="8484"/>
                    </a:lnTo>
                    <a:cubicBezTo>
                      <a:pt x="9816" y="8477"/>
                      <a:pt x="9826" y="8471"/>
                      <a:pt x="9833" y="8463"/>
                    </a:cubicBezTo>
                    <a:lnTo>
                      <a:pt x="9833" y="8463"/>
                    </a:lnTo>
                    <a:cubicBezTo>
                      <a:pt x="9833" y="8463"/>
                      <a:pt x="9833" y="8463"/>
                      <a:pt x="9833" y="8463"/>
                    </a:cubicBezTo>
                    <a:cubicBezTo>
                      <a:pt x="9865" y="8447"/>
                      <a:pt x="9879" y="8434"/>
                      <a:pt x="9880" y="8424"/>
                    </a:cubicBezTo>
                    <a:lnTo>
                      <a:pt x="9880" y="8424"/>
                    </a:lnTo>
                    <a:cubicBezTo>
                      <a:pt x="10774" y="7650"/>
                      <a:pt x="11264" y="6536"/>
                      <a:pt x="11293" y="5364"/>
                    </a:cubicBezTo>
                    <a:cubicBezTo>
                      <a:pt x="11263" y="4292"/>
                      <a:pt x="11025" y="3249"/>
                      <a:pt x="10578" y="2295"/>
                    </a:cubicBezTo>
                    <a:cubicBezTo>
                      <a:pt x="10429" y="1938"/>
                      <a:pt x="10250" y="1580"/>
                      <a:pt x="10042" y="1252"/>
                    </a:cubicBezTo>
                    <a:cubicBezTo>
                      <a:pt x="9923" y="1014"/>
                      <a:pt x="9774" y="805"/>
                      <a:pt x="9565" y="627"/>
                    </a:cubicBezTo>
                    <a:cubicBezTo>
                      <a:pt x="8880" y="120"/>
                      <a:pt x="7896" y="31"/>
                      <a:pt x="70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17" name="Google Shape;617;p17"/>
          <p:cNvSpPr txBox="1">
            <a:spLocks noGrp="1"/>
          </p:cNvSpPr>
          <p:nvPr>
            <p:ph type="title"/>
          </p:nvPr>
        </p:nvSpPr>
        <p:spPr>
          <a:xfrm>
            <a:off x="714575" y="461300"/>
            <a:ext cx="7714800" cy="65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1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oogle Shape;58;p3"/>
          <p:cNvGrpSpPr/>
          <p:nvPr/>
        </p:nvGrpSpPr>
        <p:grpSpPr>
          <a:xfrm>
            <a:off x="-1378481" y="-1318378"/>
            <a:ext cx="11593785" cy="7236347"/>
            <a:chOff x="-1378481" y="-1318378"/>
            <a:chExt cx="11593785" cy="7236347"/>
          </a:xfrm>
        </p:grpSpPr>
        <p:sp>
          <p:nvSpPr>
            <p:cNvPr id="59" name="Google Shape;59;p3"/>
            <p:cNvSpPr/>
            <p:nvPr/>
          </p:nvSpPr>
          <p:spPr>
            <a:xfrm rot="10374580">
              <a:off x="7040319" y="-42390"/>
              <a:ext cx="1508194" cy="1268221"/>
            </a:xfrm>
            <a:custGeom>
              <a:avLst/>
              <a:gdLst/>
              <a:ahLst/>
              <a:cxnLst/>
              <a:rect l="l" t="t" r="r" b="b"/>
              <a:pathLst>
                <a:path w="45295" h="38088" extrusionOk="0">
                  <a:moveTo>
                    <a:pt x="30867" y="1"/>
                  </a:moveTo>
                  <a:cubicBezTo>
                    <a:pt x="29369" y="1"/>
                    <a:pt x="23435" y="9789"/>
                    <a:pt x="20895" y="14514"/>
                  </a:cubicBezTo>
                  <a:cubicBezTo>
                    <a:pt x="20627" y="14693"/>
                    <a:pt x="20359" y="14901"/>
                    <a:pt x="20090" y="15110"/>
                  </a:cubicBezTo>
                  <a:lnTo>
                    <a:pt x="20031" y="15110"/>
                  </a:lnTo>
                  <a:cubicBezTo>
                    <a:pt x="18362" y="16361"/>
                    <a:pt x="16723" y="17702"/>
                    <a:pt x="15204" y="19133"/>
                  </a:cubicBezTo>
                  <a:cubicBezTo>
                    <a:pt x="14280" y="19967"/>
                    <a:pt x="13416" y="20831"/>
                    <a:pt x="12552" y="21695"/>
                  </a:cubicBezTo>
                  <a:cubicBezTo>
                    <a:pt x="14280" y="19430"/>
                    <a:pt x="16217" y="16361"/>
                    <a:pt x="17051" y="13292"/>
                  </a:cubicBezTo>
                  <a:cubicBezTo>
                    <a:pt x="18574" y="7539"/>
                    <a:pt x="17828" y="5256"/>
                    <a:pt x="16329" y="5256"/>
                  </a:cubicBezTo>
                  <a:cubicBezTo>
                    <a:pt x="16244" y="5256"/>
                    <a:pt x="16157" y="5263"/>
                    <a:pt x="16068" y="5277"/>
                  </a:cubicBezTo>
                  <a:cubicBezTo>
                    <a:pt x="14399" y="5515"/>
                    <a:pt x="10883" y="18566"/>
                    <a:pt x="9542" y="24913"/>
                  </a:cubicBezTo>
                  <a:cubicBezTo>
                    <a:pt x="7486" y="27237"/>
                    <a:pt x="5550" y="29651"/>
                    <a:pt x="3762" y="32154"/>
                  </a:cubicBezTo>
                  <a:cubicBezTo>
                    <a:pt x="5281" y="29263"/>
                    <a:pt x="6980" y="25330"/>
                    <a:pt x="7308" y="21576"/>
                  </a:cubicBezTo>
                  <a:cubicBezTo>
                    <a:pt x="7898" y="15138"/>
                    <a:pt x="6773" y="12636"/>
                    <a:pt x="5239" y="12636"/>
                  </a:cubicBezTo>
                  <a:cubicBezTo>
                    <a:pt x="5069" y="12636"/>
                    <a:pt x="4894" y="12667"/>
                    <a:pt x="4715" y="12726"/>
                  </a:cubicBezTo>
                  <a:cubicBezTo>
                    <a:pt x="2898" y="13322"/>
                    <a:pt x="1467" y="28518"/>
                    <a:pt x="1169" y="35997"/>
                  </a:cubicBezTo>
                  <a:cubicBezTo>
                    <a:pt x="782" y="36534"/>
                    <a:pt x="454" y="37100"/>
                    <a:pt x="127" y="37666"/>
                  </a:cubicBezTo>
                  <a:cubicBezTo>
                    <a:pt x="0" y="37877"/>
                    <a:pt x="187" y="38087"/>
                    <a:pt x="359" y="38087"/>
                  </a:cubicBezTo>
                  <a:cubicBezTo>
                    <a:pt x="431" y="38087"/>
                    <a:pt x="500" y="38051"/>
                    <a:pt x="544" y="37964"/>
                  </a:cubicBezTo>
                  <a:cubicBezTo>
                    <a:pt x="633" y="37815"/>
                    <a:pt x="723" y="37666"/>
                    <a:pt x="812" y="37517"/>
                  </a:cubicBezTo>
                  <a:cubicBezTo>
                    <a:pt x="8112" y="36176"/>
                    <a:pt x="23279" y="32452"/>
                    <a:pt x="23606" y="30604"/>
                  </a:cubicBezTo>
                  <a:cubicBezTo>
                    <a:pt x="23821" y="29393"/>
                    <a:pt x="22819" y="28489"/>
                    <a:pt x="20130" y="28489"/>
                  </a:cubicBezTo>
                  <a:cubicBezTo>
                    <a:pt x="18717" y="28489"/>
                    <a:pt x="16840" y="28738"/>
                    <a:pt x="14429" y="29323"/>
                  </a:cubicBezTo>
                  <a:cubicBezTo>
                    <a:pt x="8768" y="30664"/>
                    <a:pt x="3136" y="35193"/>
                    <a:pt x="1169" y="36921"/>
                  </a:cubicBezTo>
                  <a:cubicBezTo>
                    <a:pt x="2927" y="34090"/>
                    <a:pt x="4894" y="31379"/>
                    <a:pt x="6980" y="28787"/>
                  </a:cubicBezTo>
                  <a:cubicBezTo>
                    <a:pt x="7725" y="27863"/>
                    <a:pt x="8470" y="26969"/>
                    <a:pt x="9215" y="26105"/>
                  </a:cubicBezTo>
                  <a:cubicBezTo>
                    <a:pt x="15859" y="25986"/>
                    <a:pt x="29327" y="25002"/>
                    <a:pt x="29864" y="23453"/>
                  </a:cubicBezTo>
                  <a:cubicBezTo>
                    <a:pt x="30333" y="22124"/>
                    <a:pt x="28888" y="20933"/>
                    <a:pt x="24277" y="20933"/>
                  </a:cubicBezTo>
                  <a:cubicBezTo>
                    <a:pt x="23614" y="20933"/>
                    <a:pt x="22885" y="20957"/>
                    <a:pt x="22087" y="21010"/>
                  </a:cubicBezTo>
                  <a:cubicBezTo>
                    <a:pt x="17260" y="21337"/>
                    <a:pt x="12045" y="24109"/>
                    <a:pt x="9811" y="25420"/>
                  </a:cubicBezTo>
                  <a:cubicBezTo>
                    <a:pt x="13029" y="21665"/>
                    <a:pt x="16664" y="18268"/>
                    <a:pt x="20686" y="15319"/>
                  </a:cubicBezTo>
                  <a:cubicBezTo>
                    <a:pt x="25204" y="16460"/>
                    <a:pt x="33304" y="18136"/>
                    <a:pt x="36565" y="18136"/>
                  </a:cubicBezTo>
                  <a:cubicBezTo>
                    <a:pt x="37305" y="18136"/>
                    <a:pt x="37795" y="18050"/>
                    <a:pt x="37939" y="17851"/>
                  </a:cubicBezTo>
                  <a:cubicBezTo>
                    <a:pt x="38773" y="16689"/>
                    <a:pt x="37432" y="15199"/>
                    <a:pt x="32158" y="14067"/>
                  </a:cubicBezTo>
                  <a:cubicBezTo>
                    <a:pt x="31092" y="13847"/>
                    <a:pt x="29960" y="13759"/>
                    <a:pt x="28834" y="13759"/>
                  </a:cubicBezTo>
                  <a:cubicBezTo>
                    <a:pt x="25994" y="13759"/>
                    <a:pt x="23185" y="14317"/>
                    <a:pt x="21521" y="14723"/>
                  </a:cubicBezTo>
                  <a:cubicBezTo>
                    <a:pt x="22266" y="14216"/>
                    <a:pt x="23010" y="13710"/>
                    <a:pt x="23755" y="13263"/>
                  </a:cubicBezTo>
                  <a:cubicBezTo>
                    <a:pt x="25811" y="11981"/>
                    <a:pt x="27986" y="10938"/>
                    <a:pt x="30251" y="10104"/>
                  </a:cubicBezTo>
                  <a:cubicBezTo>
                    <a:pt x="35823" y="9508"/>
                    <a:pt x="44702" y="8138"/>
                    <a:pt x="45000" y="7005"/>
                  </a:cubicBezTo>
                  <a:cubicBezTo>
                    <a:pt x="45295" y="6009"/>
                    <a:pt x="44385" y="5237"/>
                    <a:pt x="41735" y="5237"/>
                  </a:cubicBezTo>
                  <a:cubicBezTo>
                    <a:pt x="40898" y="5237"/>
                    <a:pt x="39886" y="5314"/>
                    <a:pt x="38683" y="5486"/>
                  </a:cubicBezTo>
                  <a:cubicBezTo>
                    <a:pt x="33648" y="6171"/>
                    <a:pt x="28314" y="10283"/>
                    <a:pt x="28314" y="10283"/>
                  </a:cubicBezTo>
                  <a:lnTo>
                    <a:pt x="28344" y="10283"/>
                  </a:lnTo>
                  <a:cubicBezTo>
                    <a:pt x="27063" y="10849"/>
                    <a:pt x="25811" y="11445"/>
                    <a:pt x="24619" y="12130"/>
                  </a:cubicBezTo>
                  <a:cubicBezTo>
                    <a:pt x="26437" y="10730"/>
                    <a:pt x="28523" y="8823"/>
                    <a:pt x="29834" y="6707"/>
                  </a:cubicBezTo>
                  <a:cubicBezTo>
                    <a:pt x="32545" y="2178"/>
                    <a:pt x="32337" y="182"/>
                    <a:pt x="30907" y="3"/>
                  </a:cubicBezTo>
                  <a:cubicBezTo>
                    <a:pt x="30894" y="2"/>
                    <a:pt x="30881" y="1"/>
                    <a:pt x="30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 rot="-212551">
              <a:off x="-224108" y="2806896"/>
              <a:ext cx="1508261" cy="1268278"/>
            </a:xfrm>
            <a:custGeom>
              <a:avLst/>
              <a:gdLst/>
              <a:ahLst/>
              <a:cxnLst/>
              <a:rect l="l" t="t" r="r" b="b"/>
              <a:pathLst>
                <a:path w="45295" h="38088" extrusionOk="0">
                  <a:moveTo>
                    <a:pt x="30867" y="1"/>
                  </a:moveTo>
                  <a:cubicBezTo>
                    <a:pt x="29369" y="1"/>
                    <a:pt x="23435" y="9789"/>
                    <a:pt x="20895" y="14514"/>
                  </a:cubicBezTo>
                  <a:cubicBezTo>
                    <a:pt x="20627" y="14693"/>
                    <a:pt x="20359" y="14901"/>
                    <a:pt x="20090" y="15110"/>
                  </a:cubicBezTo>
                  <a:lnTo>
                    <a:pt x="20031" y="15110"/>
                  </a:lnTo>
                  <a:cubicBezTo>
                    <a:pt x="18362" y="16361"/>
                    <a:pt x="16723" y="17702"/>
                    <a:pt x="15204" y="19133"/>
                  </a:cubicBezTo>
                  <a:cubicBezTo>
                    <a:pt x="14280" y="19967"/>
                    <a:pt x="13416" y="20831"/>
                    <a:pt x="12552" y="21695"/>
                  </a:cubicBezTo>
                  <a:cubicBezTo>
                    <a:pt x="14280" y="19430"/>
                    <a:pt x="16217" y="16361"/>
                    <a:pt x="17051" y="13292"/>
                  </a:cubicBezTo>
                  <a:cubicBezTo>
                    <a:pt x="18574" y="7539"/>
                    <a:pt x="17828" y="5256"/>
                    <a:pt x="16329" y="5256"/>
                  </a:cubicBezTo>
                  <a:cubicBezTo>
                    <a:pt x="16244" y="5256"/>
                    <a:pt x="16157" y="5263"/>
                    <a:pt x="16068" y="5277"/>
                  </a:cubicBezTo>
                  <a:cubicBezTo>
                    <a:pt x="14399" y="5515"/>
                    <a:pt x="10883" y="18566"/>
                    <a:pt x="9542" y="24913"/>
                  </a:cubicBezTo>
                  <a:cubicBezTo>
                    <a:pt x="7486" y="27237"/>
                    <a:pt x="5550" y="29651"/>
                    <a:pt x="3762" y="32154"/>
                  </a:cubicBezTo>
                  <a:cubicBezTo>
                    <a:pt x="5281" y="29263"/>
                    <a:pt x="6980" y="25330"/>
                    <a:pt x="7308" y="21576"/>
                  </a:cubicBezTo>
                  <a:cubicBezTo>
                    <a:pt x="7898" y="15138"/>
                    <a:pt x="6773" y="12636"/>
                    <a:pt x="5239" y="12636"/>
                  </a:cubicBezTo>
                  <a:cubicBezTo>
                    <a:pt x="5069" y="12636"/>
                    <a:pt x="4894" y="12667"/>
                    <a:pt x="4715" y="12726"/>
                  </a:cubicBezTo>
                  <a:cubicBezTo>
                    <a:pt x="2898" y="13322"/>
                    <a:pt x="1467" y="28518"/>
                    <a:pt x="1169" y="35997"/>
                  </a:cubicBezTo>
                  <a:cubicBezTo>
                    <a:pt x="782" y="36534"/>
                    <a:pt x="454" y="37100"/>
                    <a:pt x="127" y="37666"/>
                  </a:cubicBezTo>
                  <a:cubicBezTo>
                    <a:pt x="0" y="37877"/>
                    <a:pt x="187" y="38087"/>
                    <a:pt x="359" y="38087"/>
                  </a:cubicBezTo>
                  <a:cubicBezTo>
                    <a:pt x="431" y="38087"/>
                    <a:pt x="500" y="38051"/>
                    <a:pt x="544" y="37964"/>
                  </a:cubicBezTo>
                  <a:cubicBezTo>
                    <a:pt x="633" y="37815"/>
                    <a:pt x="723" y="37666"/>
                    <a:pt x="812" y="37517"/>
                  </a:cubicBezTo>
                  <a:cubicBezTo>
                    <a:pt x="8112" y="36176"/>
                    <a:pt x="23279" y="32452"/>
                    <a:pt x="23606" y="30604"/>
                  </a:cubicBezTo>
                  <a:cubicBezTo>
                    <a:pt x="23821" y="29393"/>
                    <a:pt x="22819" y="28489"/>
                    <a:pt x="20130" y="28489"/>
                  </a:cubicBezTo>
                  <a:cubicBezTo>
                    <a:pt x="18717" y="28489"/>
                    <a:pt x="16840" y="28738"/>
                    <a:pt x="14429" y="29323"/>
                  </a:cubicBezTo>
                  <a:cubicBezTo>
                    <a:pt x="8768" y="30664"/>
                    <a:pt x="3136" y="35193"/>
                    <a:pt x="1169" y="36921"/>
                  </a:cubicBezTo>
                  <a:cubicBezTo>
                    <a:pt x="2927" y="34090"/>
                    <a:pt x="4894" y="31379"/>
                    <a:pt x="6980" y="28787"/>
                  </a:cubicBezTo>
                  <a:cubicBezTo>
                    <a:pt x="7725" y="27863"/>
                    <a:pt x="8470" y="26969"/>
                    <a:pt x="9215" y="26105"/>
                  </a:cubicBezTo>
                  <a:cubicBezTo>
                    <a:pt x="15859" y="25986"/>
                    <a:pt x="29327" y="25002"/>
                    <a:pt x="29864" y="23453"/>
                  </a:cubicBezTo>
                  <a:cubicBezTo>
                    <a:pt x="30333" y="22124"/>
                    <a:pt x="28888" y="20933"/>
                    <a:pt x="24277" y="20933"/>
                  </a:cubicBezTo>
                  <a:cubicBezTo>
                    <a:pt x="23614" y="20933"/>
                    <a:pt x="22885" y="20957"/>
                    <a:pt x="22087" y="21010"/>
                  </a:cubicBezTo>
                  <a:cubicBezTo>
                    <a:pt x="17260" y="21337"/>
                    <a:pt x="12045" y="24109"/>
                    <a:pt x="9811" y="25420"/>
                  </a:cubicBezTo>
                  <a:cubicBezTo>
                    <a:pt x="13029" y="21665"/>
                    <a:pt x="16664" y="18268"/>
                    <a:pt x="20686" y="15319"/>
                  </a:cubicBezTo>
                  <a:cubicBezTo>
                    <a:pt x="25204" y="16460"/>
                    <a:pt x="33304" y="18136"/>
                    <a:pt x="36565" y="18136"/>
                  </a:cubicBezTo>
                  <a:cubicBezTo>
                    <a:pt x="37305" y="18136"/>
                    <a:pt x="37795" y="18050"/>
                    <a:pt x="37939" y="17851"/>
                  </a:cubicBezTo>
                  <a:cubicBezTo>
                    <a:pt x="38773" y="16689"/>
                    <a:pt x="37432" y="15199"/>
                    <a:pt x="32158" y="14067"/>
                  </a:cubicBezTo>
                  <a:cubicBezTo>
                    <a:pt x="31092" y="13847"/>
                    <a:pt x="29960" y="13759"/>
                    <a:pt x="28834" y="13759"/>
                  </a:cubicBezTo>
                  <a:cubicBezTo>
                    <a:pt x="25994" y="13759"/>
                    <a:pt x="23185" y="14317"/>
                    <a:pt x="21521" y="14723"/>
                  </a:cubicBezTo>
                  <a:cubicBezTo>
                    <a:pt x="22266" y="14216"/>
                    <a:pt x="23010" y="13710"/>
                    <a:pt x="23755" y="13263"/>
                  </a:cubicBezTo>
                  <a:cubicBezTo>
                    <a:pt x="25811" y="11981"/>
                    <a:pt x="27986" y="10938"/>
                    <a:pt x="30251" y="10104"/>
                  </a:cubicBezTo>
                  <a:cubicBezTo>
                    <a:pt x="35823" y="9508"/>
                    <a:pt x="44702" y="8138"/>
                    <a:pt x="45000" y="7005"/>
                  </a:cubicBezTo>
                  <a:cubicBezTo>
                    <a:pt x="45295" y="6009"/>
                    <a:pt x="44385" y="5237"/>
                    <a:pt x="41735" y="5237"/>
                  </a:cubicBezTo>
                  <a:cubicBezTo>
                    <a:pt x="40898" y="5237"/>
                    <a:pt x="39886" y="5314"/>
                    <a:pt x="38683" y="5486"/>
                  </a:cubicBezTo>
                  <a:cubicBezTo>
                    <a:pt x="33648" y="6171"/>
                    <a:pt x="28314" y="10283"/>
                    <a:pt x="28314" y="10283"/>
                  </a:cubicBezTo>
                  <a:lnTo>
                    <a:pt x="28344" y="10283"/>
                  </a:lnTo>
                  <a:cubicBezTo>
                    <a:pt x="27063" y="10849"/>
                    <a:pt x="25811" y="11445"/>
                    <a:pt x="24619" y="12130"/>
                  </a:cubicBezTo>
                  <a:cubicBezTo>
                    <a:pt x="26437" y="10730"/>
                    <a:pt x="28523" y="8823"/>
                    <a:pt x="29834" y="6707"/>
                  </a:cubicBezTo>
                  <a:cubicBezTo>
                    <a:pt x="32545" y="2178"/>
                    <a:pt x="32337" y="182"/>
                    <a:pt x="30907" y="3"/>
                  </a:cubicBezTo>
                  <a:cubicBezTo>
                    <a:pt x="30894" y="2"/>
                    <a:pt x="30881" y="1"/>
                    <a:pt x="30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3"/>
            <p:cNvSpPr/>
            <p:nvPr/>
          </p:nvSpPr>
          <p:spPr>
            <a:xfrm flipH="1">
              <a:off x="896094" y="2177774"/>
              <a:ext cx="81355" cy="69471"/>
            </a:xfrm>
            <a:custGeom>
              <a:avLst/>
              <a:gdLst/>
              <a:ahLst/>
              <a:cxnLst/>
              <a:rect l="l" t="t" r="r" b="b"/>
              <a:pathLst>
                <a:path w="2444" h="2087" extrusionOk="0">
                  <a:moveTo>
                    <a:pt x="936" y="0"/>
                  </a:moveTo>
                  <a:cubicBezTo>
                    <a:pt x="562" y="0"/>
                    <a:pt x="220" y="138"/>
                    <a:pt x="120" y="496"/>
                  </a:cubicBezTo>
                  <a:cubicBezTo>
                    <a:pt x="1" y="764"/>
                    <a:pt x="1" y="1062"/>
                    <a:pt x="90" y="1331"/>
                  </a:cubicBezTo>
                  <a:cubicBezTo>
                    <a:pt x="150" y="1569"/>
                    <a:pt x="328" y="1778"/>
                    <a:pt x="537" y="1897"/>
                  </a:cubicBezTo>
                  <a:cubicBezTo>
                    <a:pt x="656" y="1956"/>
                    <a:pt x="746" y="2016"/>
                    <a:pt x="865" y="2046"/>
                  </a:cubicBezTo>
                  <a:cubicBezTo>
                    <a:pt x="966" y="2073"/>
                    <a:pt x="1071" y="2087"/>
                    <a:pt x="1175" y="2087"/>
                  </a:cubicBezTo>
                  <a:cubicBezTo>
                    <a:pt x="1408" y="2087"/>
                    <a:pt x="1642" y="2020"/>
                    <a:pt x="1848" y="1897"/>
                  </a:cubicBezTo>
                  <a:cubicBezTo>
                    <a:pt x="2265" y="1539"/>
                    <a:pt x="2444" y="764"/>
                    <a:pt x="1997" y="377"/>
                  </a:cubicBezTo>
                  <a:cubicBezTo>
                    <a:pt x="1781" y="161"/>
                    <a:pt x="1339" y="0"/>
                    <a:pt x="9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3"/>
            <p:cNvSpPr/>
            <p:nvPr/>
          </p:nvSpPr>
          <p:spPr>
            <a:xfrm flipH="1">
              <a:off x="5493824" y="4808124"/>
              <a:ext cx="172096" cy="143602"/>
            </a:xfrm>
            <a:custGeom>
              <a:avLst/>
              <a:gdLst/>
              <a:ahLst/>
              <a:cxnLst/>
              <a:rect l="l" t="t" r="r" b="b"/>
              <a:pathLst>
                <a:path w="5170" h="4314" extrusionOk="0">
                  <a:moveTo>
                    <a:pt x="2507" y="0"/>
                  </a:moveTo>
                  <a:cubicBezTo>
                    <a:pt x="2392" y="0"/>
                    <a:pt x="2280" y="8"/>
                    <a:pt x="2176" y="23"/>
                  </a:cubicBezTo>
                  <a:cubicBezTo>
                    <a:pt x="1431" y="142"/>
                    <a:pt x="835" y="589"/>
                    <a:pt x="477" y="1214"/>
                  </a:cubicBezTo>
                  <a:cubicBezTo>
                    <a:pt x="0" y="2257"/>
                    <a:pt x="388" y="3837"/>
                    <a:pt x="1550" y="4194"/>
                  </a:cubicBezTo>
                  <a:cubicBezTo>
                    <a:pt x="1795" y="4274"/>
                    <a:pt x="2080" y="4313"/>
                    <a:pt x="2379" y="4313"/>
                  </a:cubicBezTo>
                  <a:cubicBezTo>
                    <a:pt x="3647" y="4313"/>
                    <a:pt x="5169" y="3607"/>
                    <a:pt x="4976" y="2257"/>
                  </a:cubicBezTo>
                  <a:cubicBezTo>
                    <a:pt x="4887" y="1661"/>
                    <a:pt x="4649" y="1125"/>
                    <a:pt x="4261" y="678"/>
                  </a:cubicBezTo>
                  <a:cubicBezTo>
                    <a:pt x="3874" y="291"/>
                    <a:pt x="3397" y="52"/>
                    <a:pt x="2861" y="23"/>
                  </a:cubicBezTo>
                  <a:cubicBezTo>
                    <a:pt x="2742" y="8"/>
                    <a:pt x="2622" y="0"/>
                    <a:pt x="25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3" name="Google Shape;63;p3"/>
            <p:cNvGrpSpPr/>
            <p:nvPr/>
          </p:nvGrpSpPr>
          <p:grpSpPr>
            <a:xfrm rot="-4234323">
              <a:off x="-924651" y="-888557"/>
              <a:ext cx="3190424" cy="3220242"/>
              <a:chOff x="7044875" y="-1293869"/>
              <a:chExt cx="3190628" cy="3220448"/>
            </a:xfrm>
          </p:grpSpPr>
          <p:grpSp>
            <p:nvGrpSpPr>
              <p:cNvPr id="64" name="Google Shape;64;p3"/>
              <p:cNvGrpSpPr/>
              <p:nvPr/>
            </p:nvGrpSpPr>
            <p:grpSpPr>
              <a:xfrm>
                <a:off x="7173820" y="-1293869"/>
                <a:ext cx="3061683" cy="3220448"/>
                <a:chOff x="7173820" y="-1293869"/>
                <a:chExt cx="3061683" cy="3220448"/>
              </a:xfrm>
            </p:grpSpPr>
            <p:sp>
              <p:nvSpPr>
                <p:cNvPr id="65" name="Google Shape;65;p3"/>
                <p:cNvSpPr/>
                <p:nvPr/>
              </p:nvSpPr>
              <p:spPr>
                <a:xfrm rot="-776719">
                  <a:off x="7447222" y="-1046817"/>
                  <a:ext cx="2514879" cy="27263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25" h="67670" extrusionOk="0">
                      <a:moveTo>
                        <a:pt x="42599" y="1"/>
                      </a:moveTo>
                      <a:cubicBezTo>
                        <a:pt x="33273" y="1"/>
                        <a:pt x="24436" y="5343"/>
                        <a:pt x="14889" y="5343"/>
                      </a:cubicBezTo>
                      <a:cubicBezTo>
                        <a:pt x="14388" y="5343"/>
                        <a:pt x="13885" y="5329"/>
                        <a:pt x="13379" y="5298"/>
                      </a:cubicBezTo>
                      <a:cubicBezTo>
                        <a:pt x="12134" y="5228"/>
                        <a:pt x="10849" y="5098"/>
                        <a:pt x="9587" y="5098"/>
                      </a:cubicBezTo>
                      <a:cubicBezTo>
                        <a:pt x="8161" y="5098"/>
                        <a:pt x="6763" y="5263"/>
                        <a:pt x="5483" y="5864"/>
                      </a:cubicBezTo>
                      <a:cubicBezTo>
                        <a:pt x="2831" y="7085"/>
                        <a:pt x="1252" y="9946"/>
                        <a:pt x="567" y="12806"/>
                      </a:cubicBezTo>
                      <a:cubicBezTo>
                        <a:pt x="1" y="15279"/>
                        <a:pt x="1" y="17812"/>
                        <a:pt x="537" y="20285"/>
                      </a:cubicBezTo>
                      <a:cubicBezTo>
                        <a:pt x="1461" y="24695"/>
                        <a:pt x="3993" y="28598"/>
                        <a:pt x="7658" y="31221"/>
                      </a:cubicBezTo>
                      <a:cubicBezTo>
                        <a:pt x="13350" y="35184"/>
                        <a:pt x="21603" y="35958"/>
                        <a:pt x="25209" y="41918"/>
                      </a:cubicBezTo>
                      <a:cubicBezTo>
                        <a:pt x="27801" y="46208"/>
                        <a:pt x="26937" y="51721"/>
                        <a:pt x="28337" y="56518"/>
                      </a:cubicBezTo>
                      <a:cubicBezTo>
                        <a:pt x="30524" y="64017"/>
                        <a:pt x="36902" y="67669"/>
                        <a:pt x="43484" y="67669"/>
                      </a:cubicBezTo>
                      <a:cubicBezTo>
                        <a:pt x="49010" y="67669"/>
                        <a:pt x="54680" y="65095"/>
                        <a:pt x="58134" y="60064"/>
                      </a:cubicBezTo>
                      <a:cubicBezTo>
                        <a:pt x="61531" y="55117"/>
                        <a:pt x="62425" y="48622"/>
                        <a:pt x="60875" y="42841"/>
                      </a:cubicBezTo>
                      <a:cubicBezTo>
                        <a:pt x="59713" y="38521"/>
                        <a:pt x="57300" y="34647"/>
                        <a:pt x="56108" y="30356"/>
                      </a:cubicBezTo>
                      <a:cubicBezTo>
                        <a:pt x="55274" y="27436"/>
                        <a:pt x="55005" y="24367"/>
                        <a:pt x="55363" y="21358"/>
                      </a:cubicBezTo>
                      <a:cubicBezTo>
                        <a:pt x="55840" y="16888"/>
                        <a:pt x="57598" y="12270"/>
                        <a:pt x="56197" y="7979"/>
                      </a:cubicBezTo>
                      <a:cubicBezTo>
                        <a:pt x="54767" y="3599"/>
                        <a:pt x="50208" y="828"/>
                        <a:pt x="45649" y="202"/>
                      </a:cubicBezTo>
                      <a:cubicBezTo>
                        <a:pt x="44626" y="63"/>
                        <a:pt x="43609" y="1"/>
                        <a:pt x="4259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66" name="Google Shape;66;p3"/>
                <p:cNvGrpSpPr/>
                <p:nvPr/>
              </p:nvGrpSpPr>
              <p:grpSpPr>
                <a:xfrm rot="8100000">
                  <a:off x="8939114" y="1159920"/>
                  <a:ext cx="70212" cy="266577"/>
                  <a:chOff x="5735123" y="3863031"/>
                  <a:chExt cx="70213" cy="266579"/>
                </a:xfrm>
              </p:grpSpPr>
              <p:sp>
                <p:nvSpPr>
                  <p:cNvPr id="67" name="Google Shape;67;p3"/>
                  <p:cNvSpPr/>
                  <p:nvPr/>
                </p:nvSpPr>
                <p:spPr>
                  <a:xfrm>
                    <a:off x="5744701" y="3863031"/>
                    <a:ext cx="60635" cy="1668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" h="6480" extrusionOk="0">
                        <a:moveTo>
                          <a:pt x="880" y="0"/>
                        </a:moveTo>
                        <a:cubicBezTo>
                          <a:pt x="827" y="0"/>
                          <a:pt x="773" y="6"/>
                          <a:pt x="716" y="19"/>
                        </a:cubicBezTo>
                        <a:cubicBezTo>
                          <a:pt x="298" y="93"/>
                          <a:pt x="135" y="436"/>
                          <a:pt x="90" y="823"/>
                        </a:cubicBezTo>
                        <a:cubicBezTo>
                          <a:pt x="60" y="1077"/>
                          <a:pt x="60" y="1330"/>
                          <a:pt x="75" y="1583"/>
                        </a:cubicBezTo>
                        <a:cubicBezTo>
                          <a:pt x="135" y="2581"/>
                          <a:pt x="120" y="3564"/>
                          <a:pt x="30" y="4548"/>
                        </a:cubicBezTo>
                        <a:cubicBezTo>
                          <a:pt x="1" y="4905"/>
                          <a:pt x="15" y="5278"/>
                          <a:pt x="60" y="5635"/>
                        </a:cubicBezTo>
                        <a:cubicBezTo>
                          <a:pt x="120" y="6067"/>
                          <a:pt x="343" y="6410"/>
                          <a:pt x="805" y="6470"/>
                        </a:cubicBezTo>
                        <a:cubicBezTo>
                          <a:pt x="850" y="6476"/>
                          <a:pt x="895" y="6479"/>
                          <a:pt x="939" y="6479"/>
                        </a:cubicBezTo>
                        <a:cubicBezTo>
                          <a:pt x="1309" y="6479"/>
                          <a:pt x="1655" y="6262"/>
                          <a:pt x="1788" y="5903"/>
                        </a:cubicBezTo>
                        <a:cubicBezTo>
                          <a:pt x="1937" y="5620"/>
                          <a:pt x="2056" y="5308"/>
                          <a:pt x="2131" y="4995"/>
                        </a:cubicBezTo>
                        <a:cubicBezTo>
                          <a:pt x="2354" y="3654"/>
                          <a:pt x="2265" y="2268"/>
                          <a:pt x="1848" y="972"/>
                        </a:cubicBezTo>
                        <a:cubicBezTo>
                          <a:pt x="1788" y="838"/>
                          <a:pt x="1729" y="689"/>
                          <a:pt x="1669" y="555"/>
                        </a:cubicBezTo>
                        <a:cubicBezTo>
                          <a:pt x="1439" y="223"/>
                          <a:pt x="1198" y="0"/>
                          <a:pt x="880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8" name="Google Shape;68;p3"/>
                  <p:cNvSpPr/>
                  <p:nvPr/>
                </p:nvSpPr>
                <p:spPr>
                  <a:xfrm>
                    <a:off x="5735123" y="4069722"/>
                    <a:ext cx="48354" cy="598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8" h="2326" extrusionOk="0">
                        <a:moveTo>
                          <a:pt x="1026" y="0"/>
                        </a:moveTo>
                        <a:cubicBezTo>
                          <a:pt x="855" y="0"/>
                          <a:pt x="683" y="69"/>
                          <a:pt x="551" y="214"/>
                        </a:cubicBezTo>
                        <a:cubicBezTo>
                          <a:pt x="164" y="617"/>
                          <a:pt x="0" y="1168"/>
                          <a:pt x="89" y="1719"/>
                        </a:cubicBezTo>
                        <a:cubicBezTo>
                          <a:pt x="132" y="2084"/>
                          <a:pt x="447" y="2326"/>
                          <a:pt x="781" y="2326"/>
                        </a:cubicBezTo>
                        <a:cubicBezTo>
                          <a:pt x="910" y="2326"/>
                          <a:pt x="1042" y="2290"/>
                          <a:pt x="1162" y="2211"/>
                        </a:cubicBezTo>
                        <a:cubicBezTo>
                          <a:pt x="1639" y="1913"/>
                          <a:pt x="1877" y="795"/>
                          <a:pt x="1579" y="319"/>
                        </a:cubicBezTo>
                        <a:cubicBezTo>
                          <a:pt x="1454" y="111"/>
                          <a:pt x="1242" y="0"/>
                          <a:pt x="1026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69" name="Google Shape;69;p3"/>
              <p:cNvSpPr/>
              <p:nvPr/>
            </p:nvSpPr>
            <p:spPr>
              <a:xfrm rot="-549082">
                <a:off x="7216503" y="-817125"/>
                <a:ext cx="2462148" cy="2355450"/>
              </a:xfrm>
              <a:custGeom>
                <a:avLst/>
                <a:gdLst/>
                <a:ahLst/>
                <a:cxnLst/>
                <a:rect l="l" t="t" r="r" b="b"/>
                <a:pathLst>
                  <a:path w="61114" h="58462" fill="none" extrusionOk="0">
                    <a:moveTo>
                      <a:pt x="2920" y="14929"/>
                    </a:moveTo>
                    <a:cubicBezTo>
                      <a:pt x="4231" y="18594"/>
                      <a:pt x="7479" y="21216"/>
                      <a:pt x="10995" y="22825"/>
                    </a:cubicBezTo>
                    <a:cubicBezTo>
                      <a:pt x="13617" y="24047"/>
                      <a:pt x="16478" y="24821"/>
                      <a:pt x="18951" y="26341"/>
                    </a:cubicBezTo>
                    <a:cubicBezTo>
                      <a:pt x="22735" y="28695"/>
                      <a:pt x="25298" y="32598"/>
                      <a:pt x="25953" y="37008"/>
                    </a:cubicBezTo>
                    <a:cubicBezTo>
                      <a:pt x="26340" y="39600"/>
                      <a:pt x="26013" y="42223"/>
                      <a:pt x="26251" y="44815"/>
                    </a:cubicBezTo>
                    <a:cubicBezTo>
                      <a:pt x="26579" y="48778"/>
                      <a:pt x="28277" y="52741"/>
                      <a:pt x="31495" y="55065"/>
                    </a:cubicBezTo>
                    <a:cubicBezTo>
                      <a:pt x="33641" y="56614"/>
                      <a:pt x="36263" y="57359"/>
                      <a:pt x="38885" y="57627"/>
                    </a:cubicBezTo>
                    <a:cubicBezTo>
                      <a:pt x="46185" y="58462"/>
                      <a:pt x="54320" y="55601"/>
                      <a:pt x="57925" y="49195"/>
                    </a:cubicBezTo>
                    <a:cubicBezTo>
                      <a:pt x="61113" y="43474"/>
                      <a:pt x="60160" y="36412"/>
                      <a:pt x="58580" y="30066"/>
                    </a:cubicBezTo>
                    <a:cubicBezTo>
                      <a:pt x="57001" y="23749"/>
                      <a:pt x="54856" y="17253"/>
                      <a:pt x="55899" y="10817"/>
                    </a:cubicBezTo>
                    <a:cubicBezTo>
                      <a:pt x="56286" y="8612"/>
                      <a:pt x="56971" y="6348"/>
                      <a:pt x="56227" y="4232"/>
                    </a:cubicBezTo>
                    <a:cubicBezTo>
                      <a:pt x="55213" y="1342"/>
                      <a:pt x="51757" y="1"/>
                      <a:pt x="48688" y="239"/>
                    </a:cubicBezTo>
                    <a:cubicBezTo>
                      <a:pt x="45619" y="448"/>
                      <a:pt x="42788" y="1818"/>
                      <a:pt x="39838" y="2712"/>
                    </a:cubicBezTo>
                    <a:cubicBezTo>
                      <a:pt x="35488" y="4023"/>
                      <a:pt x="30870" y="4292"/>
                      <a:pt x="26370" y="3517"/>
                    </a:cubicBezTo>
                    <a:cubicBezTo>
                      <a:pt x="22556" y="2861"/>
                      <a:pt x="18862" y="1431"/>
                      <a:pt x="14958" y="1103"/>
                    </a:cubicBezTo>
                    <a:cubicBezTo>
                      <a:pt x="7420" y="537"/>
                      <a:pt x="0" y="6765"/>
                      <a:pt x="2920" y="14929"/>
                    </a:cubicBezTo>
                    <a:close/>
                  </a:path>
                </a:pathLst>
              </a:custGeom>
              <a:noFill/>
              <a:ln w="9675" cap="flat" cmpd="sng">
                <a:solidFill>
                  <a:schemeClr val="accent1"/>
                </a:solidFill>
                <a:prstDash val="solid"/>
                <a:miter lim="2979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0" name="Google Shape;70;p3"/>
              <p:cNvGrpSpPr/>
              <p:nvPr/>
            </p:nvGrpSpPr>
            <p:grpSpPr>
              <a:xfrm rot="-3298310">
                <a:off x="8475995" y="-238714"/>
                <a:ext cx="793766" cy="839827"/>
                <a:chOff x="8617645" y="-208991"/>
                <a:chExt cx="793737" cy="839797"/>
              </a:xfrm>
            </p:grpSpPr>
            <p:sp>
              <p:nvSpPr>
                <p:cNvPr id="71" name="Google Shape;71;p3"/>
                <p:cNvSpPr/>
                <p:nvPr/>
              </p:nvSpPr>
              <p:spPr>
                <a:xfrm>
                  <a:off x="8617645" y="162156"/>
                  <a:ext cx="91775" cy="76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8" h="1902" extrusionOk="0">
                      <a:moveTo>
                        <a:pt x="958" y="0"/>
                      </a:moveTo>
                      <a:cubicBezTo>
                        <a:pt x="479" y="0"/>
                        <a:pt x="1" y="856"/>
                        <a:pt x="362" y="1556"/>
                      </a:cubicBezTo>
                      <a:cubicBezTo>
                        <a:pt x="486" y="1794"/>
                        <a:pt x="716" y="1901"/>
                        <a:pt x="956" y="1901"/>
                      </a:cubicBezTo>
                      <a:cubicBezTo>
                        <a:pt x="1585" y="1901"/>
                        <a:pt x="2278" y="1169"/>
                        <a:pt x="1286" y="155"/>
                      </a:cubicBezTo>
                      <a:cubicBezTo>
                        <a:pt x="1184" y="47"/>
                        <a:pt x="1071" y="0"/>
                        <a:pt x="95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" name="Google Shape;72;p3"/>
                <p:cNvSpPr/>
                <p:nvPr/>
              </p:nvSpPr>
              <p:spPr>
                <a:xfrm>
                  <a:off x="8805309" y="295309"/>
                  <a:ext cx="134480" cy="88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8" h="2195" extrusionOk="0">
                      <a:moveTo>
                        <a:pt x="1367" y="1"/>
                      </a:moveTo>
                      <a:cubicBezTo>
                        <a:pt x="636" y="1"/>
                        <a:pt x="0" y="1354"/>
                        <a:pt x="1008" y="2035"/>
                      </a:cubicBezTo>
                      <a:cubicBezTo>
                        <a:pt x="1183" y="2145"/>
                        <a:pt x="1368" y="2194"/>
                        <a:pt x="1547" y="2194"/>
                      </a:cubicBezTo>
                      <a:cubicBezTo>
                        <a:pt x="2524" y="2194"/>
                        <a:pt x="3337" y="744"/>
                        <a:pt x="1574" y="38"/>
                      </a:cubicBezTo>
                      <a:cubicBezTo>
                        <a:pt x="1505" y="13"/>
                        <a:pt x="1436" y="1"/>
                        <a:pt x="136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" name="Google Shape;73;p3"/>
                <p:cNvSpPr/>
                <p:nvPr/>
              </p:nvSpPr>
              <p:spPr>
                <a:xfrm>
                  <a:off x="9003175" y="520129"/>
                  <a:ext cx="102935" cy="110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5" h="2747" extrusionOk="0">
                      <a:moveTo>
                        <a:pt x="1324" y="1"/>
                      </a:moveTo>
                      <a:cubicBezTo>
                        <a:pt x="1290" y="1"/>
                        <a:pt x="1255" y="3"/>
                        <a:pt x="1222" y="8"/>
                      </a:cubicBezTo>
                      <a:cubicBezTo>
                        <a:pt x="149" y="127"/>
                        <a:pt x="0" y="991"/>
                        <a:pt x="179" y="2154"/>
                      </a:cubicBezTo>
                      <a:cubicBezTo>
                        <a:pt x="255" y="2576"/>
                        <a:pt x="551" y="2746"/>
                        <a:pt x="905" y="2746"/>
                      </a:cubicBezTo>
                      <a:cubicBezTo>
                        <a:pt x="1524" y="2746"/>
                        <a:pt x="2319" y="2224"/>
                        <a:pt x="2414" y="1617"/>
                      </a:cubicBezTo>
                      <a:cubicBezTo>
                        <a:pt x="2554" y="690"/>
                        <a:pt x="1899" y="1"/>
                        <a:pt x="132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" name="Google Shape;74;p3"/>
                <p:cNvSpPr/>
                <p:nvPr/>
              </p:nvSpPr>
              <p:spPr>
                <a:xfrm>
                  <a:off x="9269006" y="-208991"/>
                  <a:ext cx="142376" cy="1457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4" h="3617" extrusionOk="0">
                      <a:moveTo>
                        <a:pt x="1139" y="0"/>
                      </a:moveTo>
                      <a:cubicBezTo>
                        <a:pt x="1127" y="0"/>
                        <a:pt x="1115" y="1"/>
                        <a:pt x="1103" y="1"/>
                      </a:cubicBezTo>
                      <a:cubicBezTo>
                        <a:pt x="60" y="61"/>
                        <a:pt x="1" y="1193"/>
                        <a:pt x="150" y="1849"/>
                      </a:cubicBezTo>
                      <a:cubicBezTo>
                        <a:pt x="292" y="2467"/>
                        <a:pt x="947" y="3616"/>
                        <a:pt x="1766" y="3616"/>
                      </a:cubicBezTo>
                      <a:cubicBezTo>
                        <a:pt x="1974" y="3616"/>
                        <a:pt x="2191" y="3543"/>
                        <a:pt x="2414" y="3368"/>
                      </a:cubicBezTo>
                      <a:cubicBezTo>
                        <a:pt x="3533" y="2514"/>
                        <a:pt x="2178" y="0"/>
                        <a:pt x="11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" name="Google Shape;75;p3"/>
                <p:cNvSpPr/>
                <p:nvPr/>
              </p:nvSpPr>
              <p:spPr>
                <a:xfrm>
                  <a:off x="9263669" y="116510"/>
                  <a:ext cx="122111" cy="129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3206" extrusionOk="0">
                      <a:moveTo>
                        <a:pt x="1533" y="0"/>
                      </a:moveTo>
                      <a:cubicBezTo>
                        <a:pt x="1499" y="0"/>
                        <a:pt x="1464" y="3"/>
                        <a:pt x="1431" y="7"/>
                      </a:cubicBezTo>
                      <a:cubicBezTo>
                        <a:pt x="179" y="186"/>
                        <a:pt x="0" y="1169"/>
                        <a:pt x="239" y="2510"/>
                      </a:cubicBezTo>
                      <a:cubicBezTo>
                        <a:pt x="325" y="3006"/>
                        <a:pt x="666" y="3206"/>
                        <a:pt x="1075" y="3206"/>
                      </a:cubicBezTo>
                      <a:cubicBezTo>
                        <a:pt x="1795" y="3206"/>
                        <a:pt x="2728" y="2587"/>
                        <a:pt x="2861" y="1884"/>
                      </a:cubicBezTo>
                      <a:cubicBezTo>
                        <a:pt x="3031" y="808"/>
                        <a:pt x="2204" y="0"/>
                        <a:pt x="153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" name="Google Shape;76;p3"/>
                <p:cNvSpPr/>
                <p:nvPr/>
              </p:nvSpPr>
              <p:spPr>
                <a:xfrm>
                  <a:off x="8937495" y="-208053"/>
                  <a:ext cx="179763" cy="162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2" h="4035" extrusionOk="0">
                      <a:moveTo>
                        <a:pt x="2115" y="0"/>
                      </a:moveTo>
                      <a:cubicBezTo>
                        <a:pt x="1605" y="0"/>
                        <a:pt x="1084" y="161"/>
                        <a:pt x="737" y="495"/>
                      </a:cubicBezTo>
                      <a:cubicBezTo>
                        <a:pt x="1" y="1202"/>
                        <a:pt x="1201" y="4035"/>
                        <a:pt x="2498" y="4035"/>
                      </a:cubicBezTo>
                      <a:cubicBezTo>
                        <a:pt x="2566" y="4035"/>
                        <a:pt x="2635" y="4027"/>
                        <a:pt x="2703" y="4011"/>
                      </a:cubicBezTo>
                      <a:cubicBezTo>
                        <a:pt x="4074" y="3713"/>
                        <a:pt x="4461" y="2163"/>
                        <a:pt x="3597" y="703"/>
                      </a:cubicBezTo>
                      <a:cubicBezTo>
                        <a:pt x="3351" y="243"/>
                        <a:pt x="2741" y="0"/>
                        <a:pt x="211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" name="Google Shape;77;p3"/>
                <p:cNvSpPr/>
                <p:nvPr/>
              </p:nvSpPr>
              <p:spPr>
                <a:xfrm>
                  <a:off x="8990474" y="198053"/>
                  <a:ext cx="112040" cy="93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1" h="2328" extrusionOk="0">
                      <a:moveTo>
                        <a:pt x="1169" y="1"/>
                      </a:moveTo>
                      <a:cubicBezTo>
                        <a:pt x="583" y="1"/>
                        <a:pt x="0" y="1047"/>
                        <a:pt x="435" y="1916"/>
                      </a:cubicBezTo>
                      <a:cubicBezTo>
                        <a:pt x="589" y="2200"/>
                        <a:pt x="868" y="2328"/>
                        <a:pt x="1157" y="2328"/>
                      </a:cubicBezTo>
                      <a:cubicBezTo>
                        <a:pt x="1929" y="2328"/>
                        <a:pt x="2781" y="1423"/>
                        <a:pt x="1567" y="188"/>
                      </a:cubicBezTo>
                      <a:cubicBezTo>
                        <a:pt x="1443" y="58"/>
                        <a:pt x="1306" y="1"/>
                        <a:pt x="116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" name="Google Shape;78;p3"/>
                <p:cNvSpPr/>
                <p:nvPr/>
              </p:nvSpPr>
              <p:spPr>
                <a:xfrm>
                  <a:off x="8799628" y="-25507"/>
                  <a:ext cx="134157" cy="87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0" h="2172" extrusionOk="0">
                      <a:moveTo>
                        <a:pt x="1341" y="1"/>
                      </a:moveTo>
                      <a:cubicBezTo>
                        <a:pt x="617" y="1"/>
                        <a:pt x="1" y="1337"/>
                        <a:pt x="1000" y="2012"/>
                      </a:cubicBezTo>
                      <a:cubicBezTo>
                        <a:pt x="1176" y="2123"/>
                        <a:pt x="1360" y="2172"/>
                        <a:pt x="1539" y="2172"/>
                      </a:cubicBezTo>
                      <a:cubicBezTo>
                        <a:pt x="2517" y="2172"/>
                        <a:pt x="3329" y="726"/>
                        <a:pt x="1566" y="46"/>
                      </a:cubicBezTo>
                      <a:cubicBezTo>
                        <a:pt x="1491" y="15"/>
                        <a:pt x="1415" y="1"/>
                        <a:pt x="134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79" name="Google Shape;79;p3"/>
            <p:cNvGrpSpPr/>
            <p:nvPr/>
          </p:nvGrpSpPr>
          <p:grpSpPr>
            <a:xfrm rot="-5907885">
              <a:off x="6685807" y="2565631"/>
              <a:ext cx="4341956" cy="2100781"/>
              <a:chOff x="-1013962" y="3673802"/>
              <a:chExt cx="4341985" cy="2100795"/>
            </a:xfrm>
          </p:grpSpPr>
          <p:grpSp>
            <p:nvGrpSpPr>
              <p:cNvPr id="80" name="Google Shape;80;p3"/>
              <p:cNvGrpSpPr/>
              <p:nvPr/>
            </p:nvGrpSpPr>
            <p:grpSpPr>
              <a:xfrm>
                <a:off x="-1013962" y="3673802"/>
                <a:ext cx="4341985" cy="2100795"/>
                <a:chOff x="-830187" y="4024390"/>
                <a:chExt cx="4341985" cy="2100795"/>
              </a:xfrm>
            </p:grpSpPr>
            <p:sp>
              <p:nvSpPr>
                <p:cNvPr id="81" name="Google Shape;81;p3"/>
                <p:cNvSpPr/>
                <p:nvPr/>
              </p:nvSpPr>
              <p:spPr>
                <a:xfrm>
                  <a:off x="-830187" y="4024390"/>
                  <a:ext cx="4341985" cy="20439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775" h="50732" extrusionOk="0">
                      <a:moveTo>
                        <a:pt x="19280" y="1"/>
                      </a:moveTo>
                      <a:cubicBezTo>
                        <a:pt x="14384" y="1"/>
                        <a:pt x="9338" y="2218"/>
                        <a:pt x="8075" y="7268"/>
                      </a:cubicBezTo>
                      <a:cubicBezTo>
                        <a:pt x="7241" y="10724"/>
                        <a:pt x="7598" y="14449"/>
                        <a:pt x="6615" y="17905"/>
                      </a:cubicBezTo>
                      <a:cubicBezTo>
                        <a:pt x="5721" y="21034"/>
                        <a:pt x="3755" y="23716"/>
                        <a:pt x="2414" y="26695"/>
                      </a:cubicBezTo>
                      <a:cubicBezTo>
                        <a:pt x="596" y="30777"/>
                        <a:pt x="0" y="35426"/>
                        <a:pt x="1162" y="39716"/>
                      </a:cubicBezTo>
                      <a:cubicBezTo>
                        <a:pt x="2324" y="44007"/>
                        <a:pt x="5364" y="47821"/>
                        <a:pt x="9476" y="49519"/>
                      </a:cubicBezTo>
                      <a:cubicBezTo>
                        <a:pt x="11357" y="50293"/>
                        <a:pt x="13318" y="50601"/>
                        <a:pt x="15314" y="50601"/>
                      </a:cubicBezTo>
                      <a:cubicBezTo>
                        <a:pt x="19547" y="50601"/>
                        <a:pt x="23938" y="49216"/>
                        <a:pt x="28069" y="47940"/>
                      </a:cubicBezTo>
                      <a:cubicBezTo>
                        <a:pt x="34622" y="45928"/>
                        <a:pt x="41399" y="44206"/>
                        <a:pt x="48226" y="44206"/>
                      </a:cubicBezTo>
                      <a:cubicBezTo>
                        <a:pt x="49283" y="44206"/>
                        <a:pt x="50341" y="44247"/>
                        <a:pt x="51399" y="44335"/>
                      </a:cubicBezTo>
                      <a:cubicBezTo>
                        <a:pt x="58282" y="44901"/>
                        <a:pt x="64868" y="47434"/>
                        <a:pt x="71602" y="49132"/>
                      </a:cubicBezTo>
                      <a:cubicBezTo>
                        <a:pt x="75244" y="50055"/>
                        <a:pt x="79063" y="50731"/>
                        <a:pt x="82819" y="50731"/>
                      </a:cubicBezTo>
                      <a:cubicBezTo>
                        <a:pt x="85975" y="50731"/>
                        <a:pt x="89087" y="50254"/>
                        <a:pt x="92012" y="49043"/>
                      </a:cubicBezTo>
                      <a:cubicBezTo>
                        <a:pt x="94426" y="48059"/>
                        <a:pt x="96661" y="46570"/>
                        <a:pt x="98150" y="44424"/>
                      </a:cubicBezTo>
                      <a:cubicBezTo>
                        <a:pt x="107775" y="30581"/>
                        <a:pt x="86591" y="19064"/>
                        <a:pt x="74895" y="19064"/>
                      </a:cubicBezTo>
                      <a:cubicBezTo>
                        <a:pt x="74533" y="19064"/>
                        <a:pt x="74179" y="19075"/>
                        <a:pt x="73836" y="19097"/>
                      </a:cubicBezTo>
                      <a:cubicBezTo>
                        <a:pt x="67567" y="19499"/>
                        <a:pt x="61181" y="22039"/>
                        <a:pt x="55078" y="22039"/>
                      </a:cubicBezTo>
                      <a:cubicBezTo>
                        <a:pt x="53030" y="22039"/>
                        <a:pt x="51014" y="21753"/>
                        <a:pt x="49046" y="21004"/>
                      </a:cubicBezTo>
                      <a:cubicBezTo>
                        <a:pt x="42043" y="18352"/>
                        <a:pt x="38319" y="10933"/>
                        <a:pt x="32836" y="5868"/>
                      </a:cubicBezTo>
                      <a:cubicBezTo>
                        <a:pt x="30959" y="4110"/>
                        <a:pt x="28843" y="2709"/>
                        <a:pt x="26549" y="1636"/>
                      </a:cubicBezTo>
                      <a:cubicBezTo>
                        <a:pt x="24851" y="862"/>
                        <a:pt x="23033" y="355"/>
                        <a:pt x="21215" y="117"/>
                      </a:cubicBezTo>
                      <a:cubicBezTo>
                        <a:pt x="20579" y="40"/>
                        <a:pt x="19931" y="1"/>
                        <a:pt x="1928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" name="Google Shape;82;p3"/>
                <p:cNvSpPr/>
                <p:nvPr/>
              </p:nvSpPr>
              <p:spPr>
                <a:xfrm>
                  <a:off x="-316390" y="4171925"/>
                  <a:ext cx="3797016" cy="1953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248" h="48480" fill="none" extrusionOk="0">
                      <a:moveTo>
                        <a:pt x="15196" y="1252"/>
                      </a:moveTo>
                      <a:cubicBezTo>
                        <a:pt x="20828" y="1"/>
                        <a:pt x="26698" y="1639"/>
                        <a:pt x="30899" y="5573"/>
                      </a:cubicBezTo>
                      <a:cubicBezTo>
                        <a:pt x="36173" y="10638"/>
                        <a:pt x="38051" y="18832"/>
                        <a:pt x="44129" y="22914"/>
                      </a:cubicBezTo>
                      <a:cubicBezTo>
                        <a:pt x="48450" y="25804"/>
                        <a:pt x="54081" y="25953"/>
                        <a:pt x="59206" y="25089"/>
                      </a:cubicBezTo>
                      <a:cubicBezTo>
                        <a:pt x="64331" y="24225"/>
                        <a:pt x="69307" y="22437"/>
                        <a:pt x="74492" y="21812"/>
                      </a:cubicBezTo>
                      <a:cubicBezTo>
                        <a:pt x="79647" y="21156"/>
                        <a:pt x="85308" y="21812"/>
                        <a:pt x="89241" y="25208"/>
                      </a:cubicBezTo>
                      <a:cubicBezTo>
                        <a:pt x="91625" y="27354"/>
                        <a:pt x="93234" y="30244"/>
                        <a:pt x="93830" y="33403"/>
                      </a:cubicBezTo>
                      <a:cubicBezTo>
                        <a:pt x="94187" y="35339"/>
                        <a:pt x="94247" y="37425"/>
                        <a:pt x="93472" y="39243"/>
                      </a:cubicBezTo>
                      <a:cubicBezTo>
                        <a:pt x="92549" y="41418"/>
                        <a:pt x="90642" y="42967"/>
                        <a:pt x="88586" y="44129"/>
                      </a:cubicBezTo>
                      <a:cubicBezTo>
                        <a:pt x="81017" y="48480"/>
                        <a:pt x="71333" y="48420"/>
                        <a:pt x="63318" y="44964"/>
                      </a:cubicBezTo>
                      <a:cubicBezTo>
                        <a:pt x="59623" y="43384"/>
                        <a:pt x="56226" y="41120"/>
                        <a:pt x="52383" y="40017"/>
                      </a:cubicBezTo>
                      <a:cubicBezTo>
                        <a:pt x="39868" y="36412"/>
                        <a:pt x="26668" y="45470"/>
                        <a:pt x="13826" y="43206"/>
                      </a:cubicBezTo>
                      <a:cubicBezTo>
                        <a:pt x="11085" y="42699"/>
                        <a:pt x="8373" y="41656"/>
                        <a:pt x="6377" y="39690"/>
                      </a:cubicBezTo>
                      <a:cubicBezTo>
                        <a:pt x="4202" y="37514"/>
                        <a:pt x="3129" y="34445"/>
                        <a:pt x="2473" y="31406"/>
                      </a:cubicBezTo>
                      <a:cubicBezTo>
                        <a:pt x="0" y="19964"/>
                        <a:pt x="1490" y="4381"/>
                        <a:pt x="15196" y="1252"/>
                      </a:cubicBezTo>
                      <a:close/>
                    </a:path>
                  </a:pathLst>
                </a:custGeom>
                <a:noFill/>
                <a:ln w="9675" cap="flat" cmpd="sng">
                  <a:solidFill>
                    <a:schemeClr val="accent1"/>
                  </a:solidFill>
                  <a:prstDash val="solid"/>
                  <a:miter lim="297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83" name="Google Shape;83;p3"/>
                <p:cNvGrpSpPr/>
                <p:nvPr/>
              </p:nvGrpSpPr>
              <p:grpSpPr>
                <a:xfrm>
                  <a:off x="174564" y="4842646"/>
                  <a:ext cx="824338" cy="865398"/>
                  <a:chOff x="126952" y="4637346"/>
                  <a:chExt cx="824338" cy="865398"/>
                </a:xfrm>
              </p:grpSpPr>
              <p:sp>
                <p:nvSpPr>
                  <p:cNvPr id="84" name="Google Shape;84;p3"/>
                  <p:cNvSpPr/>
                  <p:nvPr/>
                </p:nvSpPr>
                <p:spPr>
                  <a:xfrm>
                    <a:off x="787480" y="5298317"/>
                    <a:ext cx="94716" cy="650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1" h="1614" extrusionOk="0">
                        <a:moveTo>
                          <a:pt x="1259" y="0"/>
                        </a:moveTo>
                        <a:cubicBezTo>
                          <a:pt x="928" y="0"/>
                          <a:pt x="550" y="221"/>
                          <a:pt x="233" y="825"/>
                        </a:cubicBezTo>
                        <a:cubicBezTo>
                          <a:pt x="1" y="1270"/>
                          <a:pt x="471" y="1614"/>
                          <a:pt x="1025" y="1614"/>
                        </a:cubicBezTo>
                        <a:cubicBezTo>
                          <a:pt x="1325" y="1614"/>
                          <a:pt x="1650" y="1513"/>
                          <a:pt x="1901" y="1272"/>
                        </a:cubicBezTo>
                        <a:cubicBezTo>
                          <a:pt x="2351" y="803"/>
                          <a:pt x="1890" y="0"/>
                          <a:pt x="12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5" name="Google Shape;85;p3"/>
                  <p:cNvSpPr/>
                  <p:nvPr/>
                </p:nvSpPr>
                <p:spPr>
                  <a:xfrm>
                    <a:off x="857984" y="5042204"/>
                    <a:ext cx="93306" cy="876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6" h="2176" extrusionOk="0">
                        <a:moveTo>
                          <a:pt x="1092" y="1"/>
                        </a:moveTo>
                        <a:cubicBezTo>
                          <a:pt x="596" y="1"/>
                          <a:pt x="99" y="387"/>
                          <a:pt x="32" y="1402"/>
                        </a:cubicBezTo>
                        <a:cubicBezTo>
                          <a:pt x="0" y="1860"/>
                          <a:pt x="488" y="2176"/>
                          <a:pt x="1007" y="2176"/>
                        </a:cubicBezTo>
                        <a:cubicBezTo>
                          <a:pt x="1466" y="2176"/>
                          <a:pt x="1950" y="1928"/>
                          <a:pt x="2118" y="1312"/>
                        </a:cubicBezTo>
                        <a:cubicBezTo>
                          <a:pt x="2315" y="588"/>
                          <a:pt x="1704" y="1"/>
                          <a:pt x="10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6" name="Google Shape;86;p3"/>
                  <p:cNvSpPr/>
                  <p:nvPr/>
                </p:nvSpPr>
                <p:spPr>
                  <a:xfrm>
                    <a:off x="403088" y="5404356"/>
                    <a:ext cx="149346" cy="983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07" h="2442" extrusionOk="0">
                        <a:moveTo>
                          <a:pt x="1594" y="1"/>
                        </a:moveTo>
                        <a:cubicBezTo>
                          <a:pt x="1549" y="1"/>
                          <a:pt x="1504" y="4"/>
                          <a:pt x="1460" y="11"/>
                        </a:cubicBezTo>
                        <a:cubicBezTo>
                          <a:pt x="477" y="160"/>
                          <a:pt x="0" y="1143"/>
                          <a:pt x="268" y="1709"/>
                        </a:cubicBezTo>
                        <a:cubicBezTo>
                          <a:pt x="521" y="2230"/>
                          <a:pt x="890" y="2441"/>
                          <a:pt x="1336" y="2441"/>
                        </a:cubicBezTo>
                        <a:cubicBezTo>
                          <a:pt x="1733" y="2441"/>
                          <a:pt x="2191" y="2274"/>
                          <a:pt x="2682" y="2007"/>
                        </a:cubicBezTo>
                        <a:cubicBezTo>
                          <a:pt x="3707" y="1466"/>
                          <a:pt x="2556" y="1"/>
                          <a:pt x="1594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7" name="Google Shape;87;p3"/>
                  <p:cNvSpPr/>
                  <p:nvPr/>
                </p:nvSpPr>
                <p:spPr>
                  <a:xfrm>
                    <a:off x="126952" y="5265602"/>
                    <a:ext cx="176540" cy="1288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82" h="3198" extrusionOk="0">
                        <a:moveTo>
                          <a:pt x="2558" y="0"/>
                        </a:moveTo>
                        <a:cubicBezTo>
                          <a:pt x="1385" y="0"/>
                          <a:pt x="0" y="1673"/>
                          <a:pt x="329" y="2531"/>
                        </a:cubicBezTo>
                        <a:cubicBezTo>
                          <a:pt x="510" y="3028"/>
                          <a:pt x="888" y="3198"/>
                          <a:pt x="1296" y="3198"/>
                        </a:cubicBezTo>
                        <a:cubicBezTo>
                          <a:pt x="1694" y="3198"/>
                          <a:pt x="2120" y="3036"/>
                          <a:pt x="2415" y="2859"/>
                        </a:cubicBezTo>
                        <a:cubicBezTo>
                          <a:pt x="3130" y="2442"/>
                          <a:pt x="4381" y="1012"/>
                          <a:pt x="3159" y="177"/>
                        </a:cubicBezTo>
                        <a:cubicBezTo>
                          <a:pt x="2973" y="55"/>
                          <a:pt x="2769" y="0"/>
                          <a:pt x="255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8" name="Google Shape;88;p3"/>
                  <p:cNvSpPr/>
                  <p:nvPr/>
                </p:nvSpPr>
                <p:spPr>
                  <a:xfrm>
                    <a:off x="530319" y="4637346"/>
                    <a:ext cx="173357" cy="114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03" h="2839" extrusionOk="0">
                        <a:moveTo>
                          <a:pt x="1802" y="0"/>
                        </a:moveTo>
                        <a:cubicBezTo>
                          <a:pt x="1757" y="0"/>
                          <a:pt x="1713" y="3"/>
                          <a:pt x="1669" y="9"/>
                        </a:cubicBezTo>
                        <a:cubicBezTo>
                          <a:pt x="537" y="188"/>
                          <a:pt x="1" y="1320"/>
                          <a:pt x="299" y="1975"/>
                        </a:cubicBezTo>
                        <a:cubicBezTo>
                          <a:pt x="598" y="2590"/>
                          <a:pt x="1023" y="2838"/>
                          <a:pt x="1537" y="2838"/>
                        </a:cubicBezTo>
                        <a:cubicBezTo>
                          <a:pt x="1995" y="2838"/>
                          <a:pt x="2524" y="2642"/>
                          <a:pt x="3100" y="2333"/>
                        </a:cubicBezTo>
                        <a:cubicBezTo>
                          <a:pt x="4303" y="1731"/>
                          <a:pt x="2917" y="0"/>
                          <a:pt x="180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9" name="Google Shape;89;p3"/>
                  <p:cNvSpPr/>
                  <p:nvPr/>
                </p:nvSpPr>
                <p:spPr>
                  <a:xfrm>
                    <a:off x="304623" y="4999941"/>
                    <a:ext cx="192776" cy="1572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5" h="3902" extrusionOk="0">
                        <a:moveTo>
                          <a:pt x="2645" y="1"/>
                        </a:moveTo>
                        <a:cubicBezTo>
                          <a:pt x="1976" y="1"/>
                          <a:pt x="1239" y="345"/>
                          <a:pt x="627" y="1020"/>
                        </a:cubicBezTo>
                        <a:cubicBezTo>
                          <a:pt x="1" y="1706"/>
                          <a:pt x="388" y="3315"/>
                          <a:pt x="1342" y="3821"/>
                        </a:cubicBezTo>
                        <a:cubicBezTo>
                          <a:pt x="1439" y="3876"/>
                          <a:pt x="1553" y="3901"/>
                          <a:pt x="1678" y="3901"/>
                        </a:cubicBezTo>
                        <a:cubicBezTo>
                          <a:pt x="2783" y="3901"/>
                          <a:pt x="4785" y="1939"/>
                          <a:pt x="4143" y="842"/>
                        </a:cubicBezTo>
                        <a:cubicBezTo>
                          <a:pt x="3790" y="278"/>
                          <a:pt x="3245" y="1"/>
                          <a:pt x="264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0" name="Google Shape;90;p3"/>
                  <p:cNvSpPr/>
                  <p:nvPr/>
                </p:nvSpPr>
                <p:spPr>
                  <a:xfrm>
                    <a:off x="701142" y="4908003"/>
                    <a:ext cx="114940" cy="796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3" h="1977" extrusionOk="0">
                        <a:moveTo>
                          <a:pt x="1541" y="1"/>
                        </a:moveTo>
                        <a:cubicBezTo>
                          <a:pt x="1140" y="1"/>
                          <a:pt x="679" y="270"/>
                          <a:pt x="290" y="1008"/>
                        </a:cubicBezTo>
                        <a:cubicBezTo>
                          <a:pt x="0" y="1548"/>
                          <a:pt x="573" y="1976"/>
                          <a:pt x="1239" y="1976"/>
                        </a:cubicBezTo>
                        <a:cubicBezTo>
                          <a:pt x="1602" y="1976"/>
                          <a:pt x="1992" y="1849"/>
                          <a:pt x="2286" y="1544"/>
                        </a:cubicBezTo>
                        <a:cubicBezTo>
                          <a:pt x="2853" y="978"/>
                          <a:pt x="2305" y="1"/>
                          <a:pt x="154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1" name="Google Shape;91;p3"/>
                  <p:cNvSpPr/>
                  <p:nvPr/>
                </p:nvSpPr>
                <p:spPr>
                  <a:xfrm>
                    <a:off x="549456" y="5148363"/>
                    <a:ext cx="93346" cy="877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7" h="2178" extrusionOk="0">
                        <a:moveTo>
                          <a:pt x="1068" y="0"/>
                        </a:moveTo>
                        <a:cubicBezTo>
                          <a:pt x="573" y="0"/>
                          <a:pt x="85" y="383"/>
                          <a:pt x="32" y="1389"/>
                        </a:cubicBezTo>
                        <a:cubicBezTo>
                          <a:pt x="1" y="1863"/>
                          <a:pt x="489" y="2178"/>
                          <a:pt x="1007" y="2178"/>
                        </a:cubicBezTo>
                        <a:cubicBezTo>
                          <a:pt x="1467" y="2178"/>
                          <a:pt x="1950" y="1931"/>
                          <a:pt x="2118" y="1329"/>
                        </a:cubicBezTo>
                        <a:cubicBezTo>
                          <a:pt x="2317" y="600"/>
                          <a:pt x="1687" y="0"/>
                          <a:pt x="106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92" name="Google Shape;92;p3"/>
              <p:cNvGrpSpPr/>
              <p:nvPr/>
            </p:nvGrpSpPr>
            <p:grpSpPr>
              <a:xfrm rot="-5189473">
                <a:off x="2083919" y="4411860"/>
                <a:ext cx="70211" cy="266572"/>
                <a:chOff x="5735123" y="3863031"/>
                <a:chExt cx="70213" cy="266579"/>
              </a:xfrm>
            </p:grpSpPr>
            <p:sp>
              <p:nvSpPr>
                <p:cNvPr id="93" name="Google Shape;93;p3"/>
                <p:cNvSpPr/>
                <p:nvPr/>
              </p:nvSpPr>
              <p:spPr>
                <a:xfrm>
                  <a:off x="5744701" y="3863031"/>
                  <a:ext cx="60635" cy="1668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" h="6480" extrusionOk="0">
                      <a:moveTo>
                        <a:pt x="880" y="0"/>
                      </a:moveTo>
                      <a:cubicBezTo>
                        <a:pt x="827" y="0"/>
                        <a:pt x="773" y="6"/>
                        <a:pt x="716" y="19"/>
                      </a:cubicBezTo>
                      <a:cubicBezTo>
                        <a:pt x="298" y="93"/>
                        <a:pt x="135" y="436"/>
                        <a:pt x="90" y="823"/>
                      </a:cubicBezTo>
                      <a:cubicBezTo>
                        <a:pt x="60" y="1077"/>
                        <a:pt x="60" y="1330"/>
                        <a:pt x="75" y="1583"/>
                      </a:cubicBezTo>
                      <a:cubicBezTo>
                        <a:pt x="135" y="2581"/>
                        <a:pt x="120" y="3564"/>
                        <a:pt x="30" y="4548"/>
                      </a:cubicBezTo>
                      <a:cubicBezTo>
                        <a:pt x="1" y="4905"/>
                        <a:pt x="15" y="5278"/>
                        <a:pt x="60" y="5635"/>
                      </a:cubicBezTo>
                      <a:cubicBezTo>
                        <a:pt x="120" y="6067"/>
                        <a:pt x="343" y="6410"/>
                        <a:pt x="805" y="6470"/>
                      </a:cubicBezTo>
                      <a:cubicBezTo>
                        <a:pt x="850" y="6476"/>
                        <a:pt x="895" y="6479"/>
                        <a:pt x="939" y="6479"/>
                      </a:cubicBezTo>
                      <a:cubicBezTo>
                        <a:pt x="1309" y="6479"/>
                        <a:pt x="1655" y="6262"/>
                        <a:pt x="1788" y="5903"/>
                      </a:cubicBezTo>
                      <a:cubicBezTo>
                        <a:pt x="1937" y="5620"/>
                        <a:pt x="2056" y="5308"/>
                        <a:pt x="2131" y="4995"/>
                      </a:cubicBezTo>
                      <a:cubicBezTo>
                        <a:pt x="2354" y="3654"/>
                        <a:pt x="2265" y="2268"/>
                        <a:pt x="1848" y="972"/>
                      </a:cubicBezTo>
                      <a:cubicBezTo>
                        <a:pt x="1788" y="838"/>
                        <a:pt x="1729" y="689"/>
                        <a:pt x="1669" y="555"/>
                      </a:cubicBezTo>
                      <a:cubicBezTo>
                        <a:pt x="1439" y="223"/>
                        <a:pt x="1198" y="0"/>
                        <a:pt x="88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" name="Google Shape;94;p3"/>
                <p:cNvSpPr/>
                <p:nvPr/>
              </p:nvSpPr>
              <p:spPr>
                <a:xfrm>
                  <a:off x="5735123" y="4069722"/>
                  <a:ext cx="48354" cy="59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8" h="2326" extrusionOk="0">
                      <a:moveTo>
                        <a:pt x="1026" y="0"/>
                      </a:moveTo>
                      <a:cubicBezTo>
                        <a:pt x="855" y="0"/>
                        <a:pt x="683" y="69"/>
                        <a:pt x="551" y="214"/>
                      </a:cubicBezTo>
                      <a:cubicBezTo>
                        <a:pt x="164" y="617"/>
                        <a:pt x="0" y="1168"/>
                        <a:pt x="89" y="1719"/>
                      </a:cubicBezTo>
                      <a:cubicBezTo>
                        <a:pt x="132" y="2084"/>
                        <a:pt x="447" y="2326"/>
                        <a:pt x="781" y="2326"/>
                      </a:cubicBezTo>
                      <a:cubicBezTo>
                        <a:pt x="910" y="2326"/>
                        <a:pt x="1042" y="2290"/>
                        <a:pt x="1162" y="2211"/>
                      </a:cubicBezTo>
                      <a:cubicBezTo>
                        <a:pt x="1639" y="1913"/>
                        <a:pt x="1877" y="795"/>
                        <a:pt x="1579" y="319"/>
                      </a:cubicBezTo>
                      <a:cubicBezTo>
                        <a:pt x="1454" y="111"/>
                        <a:pt x="1242" y="0"/>
                        <a:pt x="10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95" name="Google Shape;95;p3"/>
          <p:cNvSpPr txBox="1">
            <a:spLocks noGrp="1"/>
          </p:cNvSpPr>
          <p:nvPr>
            <p:ph type="title"/>
          </p:nvPr>
        </p:nvSpPr>
        <p:spPr>
          <a:xfrm>
            <a:off x="2978850" y="3323150"/>
            <a:ext cx="5177400" cy="7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7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6" name="Google Shape;96;p3"/>
          <p:cNvSpPr txBox="1">
            <a:spLocks noGrp="1"/>
          </p:cNvSpPr>
          <p:nvPr>
            <p:ph type="title" idx="2" hasCustomPrompt="1"/>
          </p:nvPr>
        </p:nvSpPr>
        <p:spPr>
          <a:xfrm>
            <a:off x="1143550" y="3436050"/>
            <a:ext cx="1664400" cy="116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7" name="Google Shape;97;p3"/>
          <p:cNvSpPr txBox="1">
            <a:spLocks noGrp="1"/>
          </p:cNvSpPr>
          <p:nvPr>
            <p:ph type="subTitle" idx="1"/>
          </p:nvPr>
        </p:nvSpPr>
        <p:spPr>
          <a:xfrm>
            <a:off x="2991175" y="4239100"/>
            <a:ext cx="5177400" cy="36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Google Shape;99;p4"/>
          <p:cNvGrpSpPr/>
          <p:nvPr/>
        </p:nvGrpSpPr>
        <p:grpSpPr>
          <a:xfrm>
            <a:off x="-1875852" y="-1537124"/>
            <a:ext cx="12542926" cy="7813391"/>
            <a:chOff x="-1875852" y="-1537124"/>
            <a:chExt cx="12542926" cy="7813391"/>
          </a:xfrm>
        </p:grpSpPr>
        <p:sp>
          <p:nvSpPr>
            <p:cNvPr id="100" name="Google Shape;100;p4"/>
            <p:cNvSpPr/>
            <p:nvPr/>
          </p:nvSpPr>
          <p:spPr>
            <a:xfrm flipH="1">
              <a:off x="565307" y="4467024"/>
              <a:ext cx="81355" cy="69471"/>
            </a:xfrm>
            <a:custGeom>
              <a:avLst/>
              <a:gdLst/>
              <a:ahLst/>
              <a:cxnLst/>
              <a:rect l="l" t="t" r="r" b="b"/>
              <a:pathLst>
                <a:path w="2444" h="2087" extrusionOk="0">
                  <a:moveTo>
                    <a:pt x="936" y="0"/>
                  </a:moveTo>
                  <a:cubicBezTo>
                    <a:pt x="562" y="0"/>
                    <a:pt x="220" y="138"/>
                    <a:pt x="120" y="496"/>
                  </a:cubicBezTo>
                  <a:cubicBezTo>
                    <a:pt x="1" y="764"/>
                    <a:pt x="1" y="1062"/>
                    <a:pt x="90" y="1331"/>
                  </a:cubicBezTo>
                  <a:cubicBezTo>
                    <a:pt x="150" y="1569"/>
                    <a:pt x="328" y="1778"/>
                    <a:pt x="537" y="1897"/>
                  </a:cubicBezTo>
                  <a:cubicBezTo>
                    <a:pt x="656" y="1956"/>
                    <a:pt x="746" y="2016"/>
                    <a:pt x="865" y="2046"/>
                  </a:cubicBezTo>
                  <a:cubicBezTo>
                    <a:pt x="966" y="2073"/>
                    <a:pt x="1071" y="2087"/>
                    <a:pt x="1175" y="2087"/>
                  </a:cubicBezTo>
                  <a:cubicBezTo>
                    <a:pt x="1408" y="2087"/>
                    <a:pt x="1642" y="2020"/>
                    <a:pt x="1848" y="1897"/>
                  </a:cubicBezTo>
                  <a:cubicBezTo>
                    <a:pt x="2265" y="1539"/>
                    <a:pt x="2444" y="764"/>
                    <a:pt x="1997" y="377"/>
                  </a:cubicBezTo>
                  <a:cubicBezTo>
                    <a:pt x="1781" y="161"/>
                    <a:pt x="1339" y="0"/>
                    <a:pt x="9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4"/>
            <p:cNvSpPr/>
            <p:nvPr/>
          </p:nvSpPr>
          <p:spPr>
            <a:xfrm flipH="1">
              <a:off x="4665149" y="4760499"/>
              <a:ext cx="172096" cy="143602"/>
            </a:xfrm>
            <a:custGeom>
              <a:avLst/>
              <a:gdLst/>
              <a:ahLst/>
              <a:cxnLst/>
              <a:rect l="l" t="t" r="r" b="b"/>
              <a:pathLst>
                <a:path w="5170" h="4314" extrusionOk="0">
                  <a:moveTo>
                    <a:pt x="2507" y="0"/>
                  </a:moveTo>
                  <a:cubicBezTo>
                    <a:pt x="2392" y="0"/>
                    <a:pt x="2280" y="8"/>
                    <a:pt x="2176" y="23"/>
                  </a:cubicBezTo>
                  <a:cubicBezTo>
                    <a:pt x="1431" y="142"/>
                    <a:pt x="835" y="589"/>
                    <a:pt x="477" y="1214"/>
                  </a:cubicBezTo>
                  <a:cubicBezTo>
                    <a:pt x="0" y="2257"/>
                    <a:pt x="388" y="3837"/>
                    <a:pt x="1550" y="4194"/>
                  </a:cubicBezTo>
                  <a:cubicBezTo>
                    <a:pt x="1795" y="4274"/>
                    <a:pt x="2080" y="4313"/>
                    <a:pt x="2379" y="4313"/>
                  </a:cubicBezTo>
                  <a:cubicBezTo>
                    <a:pt x="3647" y="4313"/>
                    <a:pt x="5169" y="3607"/>
                    <a:pt x="4976" y="2257"/>
                  </a:cubicBezTo>
                  <a:cubicBezTo>
                    <a:pt x="4887" y="1661"/>
                    <a:pt x="4649" y="1125"/>
                    <a:pt x="4261" y="678"/>
                  </a:cubicBezTo>
                  <a:cubicBezTo>
                    <a:pt x="3874" y="291"/>
                    <a:pt x="3397" y="52"/>
                    <a:pt x="2861" y="23"/>
                  </a:cubicBezTo>
                  <a:cubicBezTo>
                    <a:pt x="2742" y="8"/>
                    <a:pt x="2622" y="0"/>
                    <a:pt x="25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4"/>
            <p:cNvSpPr/>
            <p:nvPr/>
          </p:nvSpPr>
          <p:spPr>
            <a:xfrm flipH="1">
              <a:off x="497395" y="1994590"/>
              <a:ext cx="217168" cy="176324"/>
            </a:xfrm>
            <a:custGeom>
              <a:avLst/>
              <a:gdLst/>
              <a:ahLst/>
              <a:cxnLst/>
              <a:rect l="l" t="t" r="r" b="b"/>
              <a:pathLst>
                <a:path w="6524" h="5297" extrusionOk="0">
                  <a:moveTo>
                    <a:pt x="3019" y="1"/>
                  </a:moveTo>
                  <a:cubicBezTo>
                    <a:pt x="2799" y="1"/>
                    <a:pt x="2575" y="28"/>
                    <a:pt x="2352" y="81"/>
                  </a:cubicBezTo>
                  <a:cubicBezTo>
                    <a:pt x="2084" y="140"/>
                    <a:pt x="1815" y="230"/>
                    <a:pt x="1577" y="349"/>
                  </a:cubicBezTo>
                  <a:cubicBezTo>
                    <a:pt x="802" y="766"/>
                    <a:pt x="296" y="1511"/>
                    <a:pt x="147" y="2375"/>
                  </a:cubicBezTo>
                  <a:cubicBezTo>
                    <a:pt x="0" y="3692"/>
                    <a:pt x="1033" y="5297"/>
                    <a:pt x="2453" y="5297"/>
                  </a:cubicBezTo>
                  <a:cubicBezTo>
                    <a:pt x="2479" y="5297"/>
                    <a:pt x="2505" y="5296"/>
                    <a:pt x="2531" y="5295"/>
                  </a:cubicBezTo>
                  <a:cubicBezTo>
                    <a:pt x="4110" y="5236"/>
                    <a:pt x="6523" y="3567"/>
                    <a:pt x="5600" y="1779"/>
                  </a:cubicBezTo>
                  <a:cubicBezTo>
                    <a:pt x="5302" y="1124"/>
                    <a:pt x="4795" y="617"/>
                    <a:pt x="4169" y="260"/>
                  </a:cubicBezTo>
                  <a:cubicBezTo>
                    <a:pt x="3805" y="87"/>
                    <a:pt x="3417" y="1"/>
                    <a:pt x="30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3" name="Google Shape;103;p4"/>
            <p:cNvGrpSpPr/>
            <p:nvPr/>
          </p:nvGrpSpPr>
          <p:grpSpPr>
            <a:xfrm rot="-809490" flipH="1">
              <a:off x="-1544210" y="-1209371"/>
              <a:ext cx="3190613" cy="3220433"/>
              <a:chOff x="7101195" y="-1385744"/>
              <a:chExt cx="3190628" cy="3220448"/>
            </a:xfrm>
          </p:grpSpPr>
          <p:grpSp>
            <p:nvGrpSpPr>
              <p:cNvPr id="104" name="Google Shape;104;p4"/>
              <p:cNvGrpSpPr/>
              <p:nvPr/>
            </p:nvGrpSpPr>
            <p:grpSpPr>
              <a:xfrm>
                <a:off x="7230140" y="-1385744"/>
                <a:ext cx="3061683" cy="3220448"/>
                <a:chOff x="7230140" y="-1385744"/>
                <a:chExt cx="3061683" cy="3220448"/>
              </a:xfrm>
            </p:grpSpPr>
            <p:sp>
              <p:nvSpPr>
                <p:cNvPr id="105" name="Google Shape;105;p4"/>
                <p:cNvSpPr/>
                <p:nvPr/>
              </p:nvSpPr>
              <p:spPr>
                <a:xfrm rot="-776719">
                  <a:off x="7503542" y="-1138693"/>
                  <a:ext cx="2514879" cy="27263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25" h="67670" extrusionOk="0">
                      <a:moveTo>
                        <a:pt x="42599" y="1"/>
                      </a:moveTo>
                      <a:cubicBezTo>
                        <a:pt x="33273" y="1"/>
                        <a:pt x="24436" y="5343"/>
                        <a:pt x="14889" y="5343"/>
                      </a:cubicBezTo>
                      <a:cubicBezTo>
                        <a:pt x="14388" y="5343"/>
                        <a:pt x="13885" y="5329"/>
                        <a:pt x="13379" y="5298"/>
                      </a:cubicBezTo>
                      <a:cubicBezTo>
                        <a:pt x="12134" y="5228"/>
                        <a:pt x="10849" y="5098"/>
                        <a:pt x="9587" y="5098"/>
                      </a:cubicBezTo>
                      <a:cubicBezTo>
                        <a:pt x="8161" y="5098"/>
                        <a:pt x="6763" y="5263"/>
                        <a:pt x="5483" y="5864"/>
                      </a:cubicBezTo>
                      <a:cubicBezTo>
                        <a:pt x="2831" y="7085"/>
                        <a:pt x="1252" y="9946"/>
                        <a:pt x="567" y="12806"/>
                      </a:cubicBezTo>
                      <a:cubicBezTo>
                        <a:pt x="1" y="15279"/>
                        <a:pt x="1" y="17812"/>
                        <a:pt x="537" y="20285"/>
                      </a:cubicBezTo>
                      <a:cubicBezTo>
                        <a:pt x="1461" y="24695"/>
                        <a:pt x="3993" y="28598"/>
                        <a:pt x="7658" y="31221"/>
                      </a:cubicBezTo>
                      <a:cubicBezTo>
                        <a:pt x="13350" y="35184"/>
                        <a:pt x="21603" y="35958"/>
                        <a:pt x="25209" y="41918"/>
                      </a:cubicBezTo>
                      <a:cubicBezTo>
                        <a:pt x="27801" y="46208"/>
                        <a:pt x="26937" y="51721"/>
                        <a:pt x="28337" y="56518"/>
                      </a:cubicBezTo>
                      <a:cubicBezTo>
                        <a:pt x="30524" y="64017"/>
                        <a:pt x="36902" y="67669"/>
                        <a:pt x="43484" y="67669"/>
                      </a:cubicBezTo>
                      <a:cubicBezTo>
                        <a:pt x="49010" y="67669"/>
                        <a:pt x="54680" y="65095"/>
                        <a:pt x="58134" y="60064"/>
                      </a:cubicBezTo>
                      <a:cubicBezTo>
                        <a:pt x="61531" y="55117"/>
                        <a:pt x="62425" y="48622"/>
                        <a:pt x="60875" y="42841"/>
                      </a:cubicBezTo>
                      <a:cubicBezTo>
                        <a:pt x="59713" y="38521"/>
                        <a:pt x="57300" y="34647"/>
                        <a:pt x="56108" y="30356"/>
                      </a:cubicBezTo>
                      <a:cubicBezTo>
                        <a:pt x="55274" y="27436"/>
                        <a:pt x="55005" y="24367"/>
                        <a:pt x="55363" y="21358"/>
                      </a:cubicBezTo>
                      <a:cubicBezTo>
                        <a:pt x="55840" y="16888"/>
                        <a:pt x="57598" y="12270"/>
                        <a:pt x="56197" y="7979"/>
                      </a:cubicBezTo>
                      <a:cubicBezTo>
                        <a:pt x="54767" y="3599"/>
                        <a:pt x="50208" y="828"/>
                        <a:pt x="45649" y="202"/>
                      </a:cubicBezTo>
                      <a:cubicBezTo>
                        <a:pt x="44626" y="63"/>
                        <a:pt x="43609" y="1"/>
                        <a:pt x="4259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06" name="Google Shape;106;p4"/>
                <p:cNvGrpSpPr/>
                <p:nvPr/>
              </p:nvGrpSpPr>
              <p:grpSpPr>
                <a:xfrm rot="8100000">
                  <a:off x="8995434" y="1068045"/>
                  <a:ext cx="70212" cy="266577"/>
                  <a:chOff x="5630332" y="3888173"/>
                  <a:chExt cx="70213" cy="266579"/>
                </a:xfrm>
              </p:grpSpPr>
              <p:sp>
                <p:nvSpPr>
                  <p:cNvPr id="107" name="Google Shape;107;p4"/>
                  <p:cNvSpPr/>
                  <p:nvPr/>
                </p:nvSpPr>
                <p:spPr>
                  <a:xfrm>
                    <a:off x="5639910" y="3888173"/>
                    <a:ext cx="60635" cy="1668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" h="6480" extrusionOk="0">
                        <a:moveTo>
                          <a:pt x="880" y="0"/>
                        </a:moveTo>
                        <a:cubicBezTo>
                          <a:pt x="827" y="0"/>
                          <a:pt x="773" y="6"/>
                          <a:pt x="716" y="19"/>
                        </a:cubicBezTo>
                        <a:cubicBezTo>
                          <a:pt x="298" y="93"/>
                          <a:pt x="135" y="436"/>
                          <a:pt x="90" y="823"/>
                        </a:cubicBezTo>
                        <a:cubicBezTo>
                          <a:pt x="60" y="1077"/>
                          <a:pt x="60" y="1330"/>
                          <a:pt x="75" y="1583"/>
                        </a:cubicBezTo>
                        <a:cubicBezTo>
                          <a:pt x="135" y="2581"/>
                          <a:pt x="120" y="3564"/>
                          <a:pt x="30" y="4548"/>
                        </a:cubicBezTo>
                        <a:cubicBezTo>
                          <a:pt x="1" y="4905"/>
                          <a:pt x="15" y="5278"/>
                          <a:pt x="60" y="5635"/>
                        </a:cubicBezTo>
                        <a:cubicBezTo>
                          <a:pt x="120" y="6067"/>
                          <a:pt x="343" y="6410"/>
                          <a:pt x="805" y="6470"/>
                        </a:cubicBezTo>
                        <a:cubicBezTo>
                          <a:pt x="850" y="6476"/>
                          <a:pt x="895" y="6479"/>
                          <a:pt x="939" y="6479"/>
                        </a:cubicBezTo>
                        <a:cubicBezTo>
                          <a:pt x="1309" y="6479"/>
                          <a:pt x="1655" y="6262"/>
                          <a:pt x="1788" y="5903"/>
                        </a:cubicBezTo>
                        <a:cubicBezTo>
                          <a:pt x="1937" y="5620"/>
                          <a:pt x="2056" y="5308"/>
                          <a:pt x="2131" y="4995"/>
                        </a:cubicBezTo>
                        <a:cubicBezTo>
                          <a:pt x="2354" y="3654"/>
                          <a:pt x="2265" y="2268"/>
                          <a:pt x="1848" y="972"/>
                        </a:cubicBezTo>
                        <a:cubicBezTo>
                          <a:pt x="1788" y="838"/>
                          <a:pt x="1729" y="689"/>
                          <a:pt x="1669" y="555"/>
                        </a:cubicBezTo>
                        <a:cubicBezTo>
                          <a:pt x="1439" y="223"/>
                          <a:pt x="1198" y="0"/>
                          <a:pt x="880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8" name="Google Shape;108;p4"/>
                  <p:cNvSpPr/>
                  <p:nvPr/>
                </p:nvSpPr>
                <p:spPr>
                  <a:xfrm>
                    <a:off x="5630332" y="4094863"/>
                    <a:ext cx="48354" cy="598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8" h="2326" extrusionOk="0">
                        <a:moveTo>
                          <a:pt x="1026" y="0"/>
                        </a:moveTo>
                        <a:cubicBezTo>
                          <a:pt x="855" y="0"/>
                          <a:pt x="683" y="69"/>
                          <a:pt x="551" y="214"/>
                        </a:cubicBezTo>
                        <a:cubicBezTo>
                          <a:pt x="164" y="617"/>
                          <a:pt x="0" y="1168"/>
                          <a:pt x="89" y="1719"/>
                        </a:cubicBezTo>
                        <a:cubicBezTo>
                          <a:pt x="132" y="2084"/>
                          <a:pt x="447" y="2326"/>
                          <a:pt x="781" y="2326"/>
                        </a:cubicBezTo>
                        <a:cubicBezTo>
                          <a:pt x="910" y="2326"/>
                          <a:pt x="1042" y="2290"/>
                          <a:pt x="1162" y="2211"/>
                        </a:cubicBezTo>
                        <a:cubicBezTo>
                          <a:pt x="1639" y="1913"/>
                          <a:pt x="1877" y="795"/>
                          <a:pt x="1579" y="319"/>
                        </a:cubicBezTo>
                        <a:cubicBezTo>
                          <a:pt x="1454" y="111"/>
                          <a:pt x="1242" y="0"/>
                          <a:pt x="1026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109" name="Google Shape;109;p4"/>
              <p:cNvSpPr/>
              <p:nvPr/>
            </p:nvSpPr>
            <p:spPr>
              <a:xfrm rot="-549082">
                <a:off x="7272823" y="-909001"/>
                <a:ext cx="2462148" cy="2355450"/>
              </a:xfrm>
              <a:custGeom>
                <a:avLst/>
                <a:gdLst/>
                <a:ahLst/>
                <a:cxnLst/>
                <a:rect l="l" t="t" r="r" b="b"/>
                <a:pathLst>
                  <a:path w="61114" h="58462" fill="none" extrusionOk="0">
                    <a:moveTo>
                      <a:pt x="2920" y="14929"/>
                    </a:moveTo>
                    <a:cubicBezTo>
                      <a:pt x="4231" y="18594"/>
                      <a:pt x="7479" y="21216"/>
                      <a:pt x="10995" y="22825"/>
                    </a:cubicBezTo>
                    <a:cubicBezTo>
                      <a:pt x="13617" y="24047"/>
                      <a:pt x="16478" y="24821"/>
                      <a:pt x="18951" y="26341"/>
                    </a:cubicBezTo>
                    <a:cubicBezTo>
                      <a:pt x="22735" y="28695"/>
                      <a:pt x="25298" y="32598"/>
                      <a:pt x="25953" y="37008"/>
                    </a:cubicBezTo>
                    <a:cubicBezTo>
                      <a:pt x="26340" y="39600"/>
                      <a:pt x="26013" y="42223"/>
                      <a:pt x="26251" y="44815"/>
                    </a:cubicBezTo>
                    <a:cubicBezTo>
                      <a:pt x="26579" y="48778"/>
                      <a:pt x="28277" y="52741"/>
                      <a:pt x="31495" y="55065"/>
                    </a:cubicBezTo>
                    <a:cubicBezTo>
                      <a:pt x="33641" y="56614"/>
                      <a:pt x="36263" y="57359"/>
                      <a:pt x="38885" y="57627"/>
                    </a:cubicBezTo>
                    <a:cubicBezTo>
                      <a:pt x="46185" y="58462"/>
                      <a:pt x="54320" y="55601"/>
                      <a:pt x="57925" y="49195"/>
                    </a:cubicBezTo>
                    <a:cubicBezTo>
                      <a:pt x="61113" y="43474"/>
                      <a:pt x="60160" y="36412"/>
                      <a:pt x="58580" y="30066"/>
                    </a:cubicBezTo>
                    <a:cubicBezTo>
                      <a:pt x="57001" y="23749"/>
                      <a:pt x="54856" y="17253"/>
                      <a:pt x="55899" y="10817"/>
                    </a:cubicBezTo>
                    <a:cubicBezTo>
                      <a:pt x="56286" y="8612"/>
                      <a:pt x="56971" y="6348"/>
                      <a:pt x="56227" y="4232"/>
                    </a:cubicBezTo>
                    <a:cubicBezTo>
                      <a:pt x="55213" y="1342"/>
                      <a:pt x="51757" y="1"/>
                      <a:pt x="48688" y="239"/>
                    </a:cubicBezTo>
                    <a:cubicBezTo>
                      <a:pt x="45619" y="448"/>
                      <a:pt x="42788" y="1818"/>
                      <a:pt x="39838" y="2712"/>
                    </a:cubicBezTo>
                    <a:cubicBezTo>
                      <a:pt x="35488" y="4023"/>
                      <a:pt x="30870" y="4292"/>
                      <a:pt x="26370" y="3517"/>
                    </a:cubicBezTo>
                    <a:cubicBezTo>
                      <a:pt x="22556" y="2861"/>
                      <a:pt x="18862" y="1431"/>
                      <a:pt x="14958" y="1103"/>
                    </a:cubicBezTo>
                    <a:cubicBezTo>
                      <a:pt x="7420" y="537"/>
                      <a:pt x="0" y="6765"/>
                      <a:pt x="2920" y="14929"/>
                    </a:cubicBezTo>
                    <a:close/>
                  </a:path>
                </a:pathLst>
              </a:custGeom>
              <a:noFill/>
              <a:ln w="9675" cap="flat" cmpd="sng">
                <a:solidFill>
                  <a:schemeClr val="accent1"/>
                </a:solidFill>
                <a:prstDash val="solid"/>
                <a:miter lim="2979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10" name="Google Shape;110;p4"/>
              <p:cNvGrpSpPr/>
              <p:nvPr/>
            </p:nvGrpSpPr>
            <p:grpSpPr>
              <a:xfrm rot="-3298310">
                <a:off x="8324790" y="-457398"/>
                <a:ext cx="781177" cy="840852"/>
                <a:chOff x="8712189" y="-463691"/>
                <a:chExt cx="781149" cy="840821"/>
              </a:xfrm>
            </p:grpSpPr>
            <p:sp>
              <p:nvSpPr>
                <p:cNvPr id="111" name="Google Shape;111;p4"/>
                <p:cNvSpPr/>
                <p:nvPr/>
              </p:nvSpPr>
              <p:spPr>
                <a:xfrm>
                  <a:off x="8725202" y="155541"/>
                  <a:ext cx="91775" cy="76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8" h="1902" extrusionOk="0">
                      <a:moveTo>
                        <a:pt x="958" y="0"/>
                      </a:moveTo>
                      <a:cubicBezTo>
                        <a:pt x="479" y="0"/>
                        <a:pt x="1" y="856"/>
                        <a:pt x="362" y="1556"/>
                      </a:cubicBezTo>
                      <a:cubicBezTo>
                        <a:pt x="486" y="1794"/>
                        <a:pt x="716" y="1901"/>
                        <a:pt x="956" y="1901"/>
                      </a:cubicBezTo>
                      <a:cubicBezTo>
                        <a:pt x="1585" y="1901"/>
                        <a:pt x="2278" y="1169"/>
                        <a:pt x="1286" y="155"/>
                      </a:cubicBezTo>
                      <a:cubicBezTo>
                        <a:pt x="1184" y="47"/>
                        <a:pt x="1071" y="0"/>
                        <a:pt x="95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" name="Google Shape;112;p4"/>
                <p:cNvSpPr/>
                <p:nvPr/>
              </p:nvSpPr>
              <p:spPr>
                <a:xfrm>
                  <a:off x="8912865" y="288694"/>
                  <a:ext cx="134480" cy="88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8" h="2195" extrusionOk="0">
                      <a:moveTo>
                        <a:pt x="1367" y="1"/>
                      </a:moveTo>
                      <a:cubicBezTo>
                        <a:pt x="636" y="1"/>
                        <a:pt x="0" y="1354"/>
                        <a:pt x="1008" y="2035"/>
                      </a:cubicBezTo>
                      <a:cubicBezTo>
                        <a:pt x="1183" y="2145"/>
                        <a:pt x="1368" y="2194"/>
                        <a:pt x="1547" y="2194"/>
                      </a:cubicBezTo>
                      <a:cubicBezTo>
                        <a:pt x="2524" y="2194"/>
                        <a:pt x="3337" y="744"/>
                        <a:pt x="1574" y="38"/>
                      </a:cubicBezTo>
                      <a:cubicBezTo>
                        <a:pt x="1505" y="13"/>
                        <a:pt x="1436" y="1"/>
                        <a:pt x="136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" name="Google Shape;113;p4"/>
                <p:cNvSpPr/>
                <p:nvPr/>
              </p:nvSpPr>
              <p:spPr>
                <a:xfrm>
                  <a:off x="8712189" y="-239486"/>
                  <a:ext cx="102935" cy="110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5" h="2747" extrusionOk="0">
                      <a:moveTo>
                        <a:pt x="1324" y="1"/>
                      </a:moveTo>
                      <a:cubicBezTo>
                        <a:pt x="1290" y="1"/>
                        <a:pt x="1255" y="3"/>
                        <a:pt x="1222" y="8"/>
                      </a:cubicBezTo>
                      <a:cubicBezTo>
                        <a:pt x="149" y="127"/>
                        <a:pt x="0" y="991"/>
                        <a:pt x="179" y="2154"/>
                      </a:cubicBezTo>
                      <a:cubicBezTo>
                        <a:pt x="255" y="2576"/>
                        <a:pt x="551" y="2746"/>
                        <a:pt x="905" y="2746"/>
                      </a:cubicBezTo>
                      <a:cubicBezTo>
                        <a:pt x="1524" y="2746"/>
                        <a:pt x="2319" y="2224"/>
                        <a:pt x="2414" y="1617"/>
                      </a:cubicBezTo>
                      <a:cubicBezTo>
                        <a:pt x="2554" y="690"/>
                        <a:pt x="1899" y="1"/>
                        <a:pt x="132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" name="Google Shape;114;p4"/>
                <p:cNvSpPr/>
                <p:nvPr/>
              </p:nvSpPr>
              <p:spPr>
                <a:xfrm>
                  <a:off x="8898240" y="-463691"/>
                  <a:ext cx="142376" cy="1457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4" h="3617" extrusionOk="0">
                      <a:moveTo>
                        <a:pt x="1139" y="0"/>
                      </a:moveTo>
                      <a:cubicBezTo>
                        <a:pt x="1127" y="0"/>
                        <a:pt x="1115" y="1"/>
                        <a:pt x="1103" y="1"/>
                      </a:cubicBezTo>
                      <a:cubicBezTo>
                        <a:pt x="60" y="61"/>
                        <a:pt x="1" y="1193"/>
                        <a:pt x="150" y="1849"/>
                      </a:cubicBezTo>
                      <a:cubicBezTo>
                        <a:pt x="292" y="2467"/>
                        <a:pt x="947" y="3616"/>
                        <a:pt x="1766" y="3616"/>
                      </a:cubicBezTo>
                      <a:cubicBezTo>
                        <a:pt x="1974" y="3616"/>
                        <a:pt x="2191" y="3543"/>
                        <a:pt x="2414" y="3368"/>
                      </a:cubicBezTo>
                      <a:cubicBezTo>
                        <a:pt x="3533" y="2514"/>
                        <a:pt x="2178" y="0"/>
                        <a:pt x="11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" name="Google Shape;115;p4"/>
                <p:cNvSpPr/>
                <p:nvPr/>
              </p:nvSpPr>
              <p:spPr>
                <a:xfrm>
                  <a:off x="9371226" y="109894"/>
                  <a:ext cx="122111" cy="129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3206" extrusionOk="0">
                      <a:moveTo>
                        <a:pt x="1533" y="0"/>
                      </a:moveTo>
                      <a:cubicBezTo>
                        <a:pt x="1499" y="0"/>
                        <a:pt x="1464" y="3"/>
                        <a:pt x="1431" y="7"/>
                      </a:cubicBezTo>
                      <a:cubicBezTo>
                        <a:pt x="179" y="186"/>
                        <a:pt x="0" y="1169"/>
                        <a:pt x="239" y="2510"/>
                      </a:cubicBezTo>
                      <a:cubicBezTo>
                        <a:pt x="325" y="3006"/>
                        <a:pt x="666" y="3206"/>
                        <a:pt x="1075" y="3206"/>
                      </a:cubicBezTo>
                      <a:cubicBezTo>
                        <a:pt x="1795" y="3206"/>
                        <a:pt x="2728" y="2587"/>
                        <a:pt x="2861" y="1884"/>
                      </a:cubicBezTo>
                      <a:cubicBezTo>
                        <a:pt x="3031" y="808"/>
                        <a:pt x="2204" y="0"/>
                        <a:pt x="153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" name="Google Shape;116;p4"/>
                <p:cNvSpPr/>
                <p:nvPr/>
              </p:nvSpPr>
              <p:spPr>
                <a:xfrm>
                  <a:off x="9045051" y="-214669"/>
                  <a:ext cx="179763" cy="162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2" h="4035" extrusionOk="0">
                      <a:moveTo>
                        <a:pt x="2115" y="0"/>
                      </a:moveTo>
                      <a:cubicBezTo>
                        <a:pt x="1605" y="0"/>
                        <a:pt x="1084" y="161"/>
                        <a:pt x="737" y="495"/>
                      </a:cubicBezTo>
                      <a:cubicBezTo>
                        <a:pt x="1" y="1202"/>
                        <a:pt x="1201" y="4035"/>
                        <a:pt x="2498" y="4035"/>
                      </a:cubicBezTo>
                      <a:cubicBezTo>
                        <a:pt x="2566" y="4035"/>
                        <a:pt x="2635" y="4027"/>
                        <a:pt x="2703" y="4011"/>
                      </a:cubicBezTo>
                      <a:cubicBezTo>
                        <a:pt x="4074" y="3713"/>
                        <a:pt x="4461" y="2163"/>
                        <a:pt x="3597" y="703"/>
                      </a:cubicBezTo>
                      <a:cubicBezTo>
                        <a:pt x="3351" y="243"/>
                        <a:pt x="2741" y="0"/>
                        <a:pt x="211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" name="Google Shape;117;p4"/>
                <p:cNvSpPr/>
                <p:nvPr/>
              </p:nvSpPr>
              <p:spPr>
                <a:xfrm>
                  <a:off x="9098030" y="191438"/>
                  <a:ext cx="112040" cy="93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1" h="2328" extrusionOk="0">
                      <a:moveTo>
                        <a:pt x="1169" y="1"/>
                      </a:moveTo>
                      <a:cubicBezTo>
                        <a:pt x="583" y="1"/>
                        <a:pt x="0" y="1047"/>
                        <a:pt x="435" y="1916"/>
                      </a:cubicBezTo>
                      <a:cubicBezTo>
                        <a:pt x="589" y="2200"/>
                        <a:pt x="868" y="2328"/>
                        <a:pt x="1157" y="2328"/>
                      </a:cubicBezTo>
                      <a:cubicBezTo>
                        <a:pt x="1929" y="2328"/>
                        <a:pt x="2781" y="1423"/>
                        <a:pt x="1567" y="188"/>
                      </a:cubicBezTo>
                      <a:cubicBezTo>
                        <a:pt x="1443" y="58"/>
                        <a:pt x="1306" y="1"/>
                        <a:pt x="116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" name="Google Shape;118;p4"/>
                <p:cNvSpPr/>
                <p:nvPr/>
              </p:nvSpPr>
              <p:spPr>
                <a:xfrm>
                  <a:off x="8907184" y="-32122"/>
                  <a:ext cx="134157" cy="87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0" h="2172" extrusionOk="0">
                      <a:moveTo>
                        <a:pt x="1341" y="1"/>
                      </a:moveTo>
                      <a:cubicBezTo>
                        <a:pt x="617" y="1"/>
                        <a:pt x="1" y="1337"/>
                        <a:pt x="1000" y="2012"/>
                      </a:cubicBezTo>
                      <a:cubicBezTo>
                        <a:pt x="1176" y="2123"/>
                        <a:pt x="1360" y="2172"/>
                        <a:pt x="1539" y="2172"/>
                      </a:cubicBezTo>
                      <a:cubicBezTo>
                        <a:pt x="2517" y="2172"/>
                        <a:pt x="3329" y="726"/>
                        <a:pt x="1566" y="46"/>
                      </a:cubicBezTo>
                      <a:cubicBezTo>
                        <a:pt x="1491" y="15"/>
                        <a:pt x="1415" y="1"/>
                        <a:pt x="134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19" name="Google Shape;119;p4"/>
            <p:cNvGrpSpPr/>
            <p:nvPr/>
          </p:nvGrpSpPr>
          <p:grpSpPr>
            <a:xfrm flipH="1">
              <a:off x="1111873" y="4815341"/>
              <a:ext cx="763146" cy="697824"/>
              <a:chOff x="3681125" y="1846650"/>
              <a:chExt cx="515500" cy="471375"/>
            </a:xfrm>
          </p:grpSpPr>
          <p:sp>
            <p:nvSpPr>
              <p:cNvPr id="120" name="Google Shape;120;p4"/>
              <p:cNvSpPr/>
              <p:nvPr/>
            </p:nvSpPr>
            <p:spPr>
              <a:xfrm>
                <a:off x="3681125" y="1846650"/>
                <a:ext cx="515500" cy="471375"/>
              </a:xfrm>
              <a:custGeom>
                <a:avLst/>
                <a:gdLst/>
                <a:ahLst/>
                <a:cxnLst/>
                <a:rect l="l" t="t" r="r" b="b"/>
                <a:pathLst>
                  <a:path w="20620" h="18855" extrusionOk="0">
                    <a:moveTo>
                      <a:pt x="9854" y="228"/>
                    </a:moveTo>
                    <a:cubicBezTo>
                      <a:pt x="11621" y="228"/>
                      <a:pt x="13416" y="541"/>
                      <a:pt x="14988" y="1401"/>
                    </a:cubicBezTo>
                    <a:cubicBezTo>
                      <a:pt x="16984" y="2533"/>
                      <a:pt x="18415" y="4559"/>
                      <a:pt x="19219" y="6674"/>
                    </a:cubicBezTo>
                    <a:cubicBezTo>
                      <a:pt x="20024" y="8611"/>
                      <a:pt x="20173" y="10786"/>
                      <a:pt x="19666" y="12842"/>
                    </a:cubicBezTo>
                    <a:cubicBezTo>
                      <a:pt x="18542" y="17002"/>
                      <a:pt x="14415" y="18633"/>
                      <a:pt x="10396" y="18633"/>
                    </a:cubicBezTo>
                    <a:cubicBezTo>
                      <a:pt x="9089" y="18633"/>
                      <a:pt x="7793" y="18461"/>
                      <a:pt x="6615" y="18146"/>
                    </a:cubicBezTo>
                    <a:cubicBezTo>
                      <a:pt x="5423" y="17818"/>
                      <a:pt x="4261" y="17371"/>
                      <a:pt x="3188" y="16746"/>
                    </a:cubicBezTo>
                    <a:cubicBezTo>
                      <a:pt x="2414" y="16329"/>
                      <a:pt x="1728" y="15733"/>
                      <a:pt x="1222" y="15047"/>
                    </a:cubicBezTo>
                    <a:cubicBezTo>
                      <a:pt x="983" y="14630"/>
                      <a:pt x="834" y="14153"/>
                      <a:pt x="775" y="13647"/>
                    </a:cubicBezTo>
                    <a:cubicBezTo>
                      <a:pt x="656" y="12991"/>
                      <a:pt x="566" y="12306"/>
                      <a:pt x="507" y="11621"/>
                    </a:cubicBezTo>
                    <a:cubicBezTo>
                      <a:pt x="209" y="7986"/>
                      <a:pt x="864" y="3665"/>
                      <a:pt x="4172" y="1520"/>
                    </a:cubicBezTo>
                    <a:cubicBezTo>
                      <a:pt x="4621" y="1239"/>
                      <a:pt x="5096" y="1011"/>
                      <a:pt x="5573" y="812"/>
                    </a:cubicBezTo>
                    <a:lnTo>
                      <a:pt x="5573" y="812"/>
                    </a:lnTo>
                    <a:cubicBezTo>
                      <a:pt x="5582" y="810"/>
                      <a:pt x="5592" y="807"/>
                      <a:pt x="5602" y="805"/>
                    </a:cubicBezTo>
                    <a:cubicBezTo>
                      <a:pt x="6615" y="507"/>
                      <a:pt x="7688" y="328"/>
                      <a:pt x="8731" y="268"/>
                    </a:cubicBezTo>
                    <a:cubicBezTo>
                      <a:pt x="9102" y="242"/>
                      <a:pt x="9478" y="228"/>
                      <a:pt x="9854" y="228"/>
                    </a:cubicBezTo>
                    <a:close/>
                    <a:moveTo>
                      <a:pt x="10006" y="1"/>
                    </a:moveTo>
                    <a:cubicBezTo>
                      <a:pt x="8568" y="1"/>
                      <a:pt x="7129" y="215"/>
                      <a:pt x="5811" y="566"/>
                    </a:cubicBezTo>
                    <a:lnTo>
                      <a:pt x="5615" y="610"/>
                    </a:lnTo>
                    <a:lnTo>
                      <a:pt x="5615" y="610"/>
                    </a:lnTo>
                    <a:cubicBezTo>
                      <a:pt x="5614" y="610"/>
                      <a:pt x="5613" y="610"/>
                      <a:pt x="5613" y="610"/>
                    </a:cubicBezTo>
                    <a:cubicBezTo>
                      <a:pt x="5581" y="610"/>
                      <a:pt x="5546" y="615"/>
                      <a:pt x="5513" y="626"/>
                    </a:cubicBezTo>
                    <a:cubicBezTo>
                      <a:pt x="3546" y="1371"/>
                      <a:pt x="1937" y="2861"/>
                      <a:pt x="1073" y="4797"/>
                    </a:cubicBezTo>
                    <a:cubicBezTo>
                      <a:pt x="328" y="6585"/>
                      <a:pt x="0" y="8522"/>
                      <a:pt x="90" y="10488"/>
                    </a:cubicBezTo>
                    <a:cubicBezTo>
                      <a:pt x="90" y="11859"/>
                      <a:pt x="268" y="13230"/>
                      <a:pt x="596" y="14571"/>
                    </a:cubicBezTo>
                    <a:cubicBezTo>
                      <a:pt x="834" y="15226"/>
                      <a:pt x="1281" y="15822"/>
                      <a:pt x="1848" y="16209"/>
                    </a:cubicBezTo>
                    <a:cubicBezTo>
                      <a:pt x="2771" y="16895"/>
                      <a:pt x="3784" y="17461"/>
                      <a:pt x="4857" y="17848"/>
                    </a:cubicBezTo>
                    <a:cubicBezTo>
                      <a:pt x="6586" y="18515"/>
                      <a:pt x="8402" y="18854"/>
                      <a:pt x="10220" y="18854"/>
                    </a:cubicBezTo>
                    <a:cubicBezTo>
                      <a:pt x="11410" y="18854"/>
                      <a:pt x="12600" y="18709"/>
                      <a:pt x="13766" y="18414"/>
                    </a:cubicBezTo>
                    <a:cubicBezTo>
                      <a:pt x="16120" y="17818"/>
                      <a:pt x="18266" y="16537"/>
                      <a:pt x="19428" y="14392"/>
                    </a:cubicBezTo>
                    <a:cubicBezTo>
                      <a:pt x="20381" y="12455"/>
                      <a:pt x="20619" y="10280"/>
                      <a:pt x="20113" y="8194"/>
                    </a:cubicBezTo>
                    <a:cubicBezTo>
                      <a:pt x="19636" y="5930"/>
                      <a:pt x="18444" y="3874"/>
                      <a:pt x="16746" y="2265"/>
                    </a:cubicBezTo>
                    <a:cubicBezTo>
                      <a:pt x="14921" y="628"/>
                      <a:pt x="12467" y="1"/>
                      <a:pt x="100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4"/>
              <p:cNvSpPr/>
              <p:nvPr/>
            </p:nvSpPr>
            <p:spPr>
              <a:xfrm>
                <a:off x="3748900" y="1895900"/>
                <a:ext cx="391850" cy="374500"/>
              </a:xfrm>
              <a:custGeom>
                <a:avLst/>
                <a:gdLst/>
                <a:ahLst/>
                <a:cxnLst/>
                <a:rect l="l" t="t" r="r" b="b"/>
                <a:pathLst>
                  <a:path w="15674" h="14980" extrusionOk="0">
                    <a:moveTo>
                      <a:pt x="6437" y="198"/>
                    </a:moveTo>
                    <a:cubicBezTo>
                      <a:pt x="8838" y="198"/>
                      <a:pt x="11362" y="1635"/>
                      <a:pt x="12992" y="3304"/>
                    </a:cubicBezTo>
                    <a:cubicBezTo>
                      <a:pt x="13946" y="4287"/>
                      <a:pt x="14869" y="5509"/>
                      <a:pt x="15227" y="6880"/>
                    </a:cubicBezTo>
                    <a:cubicBezTo>
                      <a:pt x="15316" y="7237"/>
                      <a:pt x="15316" y="7625"/>
                      <a:pt x="15227" y="8012"/>
                    </a:cubicBezTo>
                    <a:cubicBezTo>
                      <a:pt x="15078" y="8429"/>
                      <a:pt x="14929" y="8846"/>
                      <a:pt x="14750" y="9234"/>
                    </a:cubicBezTo>
                    <a:cubicBezTo>
                      <a:pt x="13618" y="11796"/>
                      <a:pt x="11502" y="14657"/>
                      <a:pt x="8463" y="14776"/>
                    </a:cubicBezTo>
                    <a:cubicBezTo>
                      <a:pt x="8351" y="14783"/>
                      <a:pt x="8239" y="14787"/>
                      <a:pt x="8128" y="14787"/>
                    </a:cubicBezTo>
                    <a:cubicBezTo>
                      <a:pt x="7813" y="14787"/>
                      <a:pt x="7499" y="14757"/>
                      <a:pt x="7185" y="14699"/>
                    </a:cubicBezTo>
                    <a:lnTo>
                      <a:pt x="7185" y="14699"/>
                    </a:lnTo>
                    <a:cubicBezTo>
                      <a:pt x="7176" y="14694"/>
                      <a:pt x="7165" y="14690"/>
                      <a:pt x="7152" y="14686"/>
                    </a:cubicBezTo>
                    <a:cubicBezTo>
                      <a:pt x="6437" y="14478"/>
                      <a:pt x="5781" y="14210"/>
                      <a:pt x="5156" y="13882"/>
                    </a:cubicBezTo>
                    <a:cubicBezTo>
                      <a:pt x="3785" y="13256"/>
                      <a:pt x="2623" y="12332"/>
                      <a:pt x="1729" y="11141"/>
                    </a:cubicBezTo>
                    <a:cubicBezTo>
                      <a:pt x="686" y="9681"/>
                      <a:pt x="448" y="7833"/>
                      <a:pt x="686" y="6105"/>
                    </a:cubicBezTo>
                    <a:cubicBezTo>
                      <a:pt x="865" y="4347"/>
                      <a:pt x="1669" y="2708"/>
                      <a:pt x="2951" y="1516"/>
                    </a:cubicBezTo>
                    <a:cubicBezTo>
                      <a:pt x="3986" y="582"/>
                      <a:pt x="5195" y="198"/>
                      <a:pt x="6437" y="198"/>
                    </a:cubicBezTo>
                    <a:close/>
                    <a:moveTo>
                      <a:pt x="6457" y="0"/>
                    </a:moveTo>
                    <a:cubicBezTo>
                      <a:pt x="5636" y="0"/>
                      <a:pt x="4821" y="151"/>
                      <a:pt x="4053" y="503"/>
                    </a:cubicBezTo>
                    <a:cubicBezTo>
                      <a:pt x="2474" y="1278"/>
                      <a:pt x="1282" y="2678"/>
                      <a:pt x="716" y="4317"/>
                    </a:cubicBezTo>
                    <a:cubicBezTo>
                      <a:pt x="60" y="6105"/>
                      <a:pt x="1" y="8042"/>
                      <a:pt x="597" y="9859"/>
                    </a:cubicBezTo>
                    <a:cubicBezTo>
                      <a:pt x="1550" y="12422"/>
                      <a:pt x="4172" y="14090"/>
                      <a:pt x="6705" y="14835"/>
                    </a:cubicBezTo>
                    <a:lnTo>
                      <a:pt x="6871" y="14863"/>
                    </a:lnTo>
                    <a:lnTo>
                      <a:pt x="6871" y="14863"/>
                    </a:lnTo>
                    <a:cubicBezTo>
                      <a:pt x="6875" y="14864"/>
                      <a:pt x="6879" y="14864"/>
                      <a:pt x="6884" y="14865"/>
                    </a:cubicBezTo>
                    <a:cubicBezTo>
                      <a:pt x="6884" y="14865"/>
                      <a:pt x="6884" y="14865"/>
                      <a:pt x="6884" y="14865"/>
                    </a:cubicBezTo>
                    <a:lnTo>
                      <a:pt x="6884" y="14865"/>
                    </a:lnTo>
                    <a:cubicBezTo>
                      <a:pt x="6884" y="14865"/>
                      <a:pt x="6884" y="14865"/>
                      <a:pt x="6885" y="14865"/>
                    </a:cubicBezTo>
                    <a:lnTo>
                      <a:pt x="6885" y="14865"/>
                    </a:lnTo>
                    <a:cubicBezTo>
                      <a:pt x="7274" y="14942"/>
                      <a:pt x="7666" y="14979"/>
                      <a:pt x="8054" y="14979"/>
                    </a:cubicBezTo>
                    <a:cubicBezTo>
                      <a:pt x="9328" y="14979"/>
                      <a:pt x="10571" y="14576"/>
                      <a:pt x="11621" y="13822"/>
                    </a:cubicBezTo>
                    <a:cubicBezTo>
                      <a:pt x="12843" y="12869"/>
                      <a:pt x="13856" y="11677"/>
                      <a:pt x="14571" y="10306"/>
                    </a:cubicBezTo>
                    <a:cubicBezTo>
                      <a:pt x="14869" y="9770"/>
                      <a:pt x="15137" y="9204"/>
                      <a:pt x="15346" y="8638"/>
                    </a:cubicBezTo>
                    <a:cubicBezTo>
                      <a:pt x="15525" y="8310"/>
                      <a:pt x="15614" y="7923"/>
                      <a:pt x="15674" y="7535"/>
                    </a:cubicBezTo>
                    <a:cubicBezTo>
                      <a:pt x="15674" y="7029"/>
                      <a:pt x="15555" y="6492"/>
                      <a:pt x="15316" y="6045"/>
                    </a:cubicBezTo>
                    <a:cubicBezTo>
                      <a:pt x="15018" y="5360"/>
                      <a:pt x="14631" y="4734"/>
                      <a:pt x="14184" y="4168"/>
                    </a:cubicBezTo>
                    <a:cubicBezTo>
                      <a:pt x="13022" y="2649"/>
                      <a:pt x="11502" y="1457"/>
                      <a:pt x="9744" y="712"/>
                    </a:cubicBezTo>
                    <a:cubicBezTo>
                      <a:pt x="8712" y="282"/>
                      <a:pt x="7580" y="0"/>
                      <a:pt x="64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4"/>
              <p:cNvSpPr/>
              <p:nvPr/>
            </p:nvSpPr>
            <p:spPr>
              <a:xfrm>
                <a:off x="3786900" y="1956875"/>
                <a:ext cx="286075" cy="248100"/>
              </a:xfrm>
              <a:custGeom>
                <a:avLst/>
                <a:gdLst/>
                <a:ahLst/>
                <a:cxnLst/>
                <a:rect l="l" t="t" r="r" b="b"/>
                <a:pathLst>
                  <a:path w="11443" h="9924" extrusionOk="0">
                    <a:moveTo>
                      <a:pt x="6972" y="217"/>
                    </a:moveTo>
                    <a:cubicBezTo>
                      <a:pt x="7693" y="217"/>
                      <a:pt x="8417" y="390"/>
                      <a:pt x="9058" y="686"/>
                    </a:cubicBezTo>
                    <a:cubicBezTo>
                      <a:pt x="9565" y="954"/>
                      <a:pt x="9803" y="1580"/>
                      <a:pt x="10072" y="2087"/>
                    </a:cubicBezTo>
                    <a:cubicBezTo>
                      <a:pt x="11055" y="4113"/>
                      <a:pt x="11442" y="6765"/>
                      <a:pt x="9535" y="8404"/>
                    </a:cubicBezTo>
                    <a:cubicBezTo>
                      <a:pt x="9058" y="8731"/>
                      <a:pt x="8552" y="9000"/>
                      <a:pt x="8016" y="9238"/>
                    </a:cubicBezTo>
                    <a:cubicBezTo>
                      <a:pt x="7333" y="9560"/>
                      <a:pt x="6591" y="9713"/>
                      <a:pt x="5849" y="9713"/>
                    </a:cubicBezTo>
                    <a:cubicBezTo>
                      <a:pt x="5425" y="9713"/>
                      <a:pt x="5001" y="9663"/>
                      <a:pt x="4589" y="9566"/>
                    </a:cubicBezTo>
                    <a:cubicBezTo>
                      <a:pt x="2503" y="8910"/>
                      <a:pt x="715" y="6526"/>
                      <a:pt x="954" y="4292"/>
                    </a:cubicBezTo>
                    <a:cubicBezTo>
                      <a:pt x="1252" y="1699"/>
                      <a:pt x="4172" y="329"/>
                      <a:pt x="6526" y="239"/>
                    </a:cubicBezTo>
                    <a:cubicBezTo>
                      <a:pt x="6674" y="224"/>
                      <a:pt x="6823" y="217"/>
                      <a:pt x="6972" y="217"/>
                    </a:cubicBezTo>
                    <a:close/>
                    <a:moveTo>
                      <a:pt x="7062" y="1"/>
                    </a:moveTo>
                    <a:cubicBezTo>
                      <a:pt x="5781" y="1"/>
                      <a:pt x="4500" y="269"/>
                      <a:pt x="3338" y="865"/>
                    </a:cubicBezTo>
                    <a:cubicBezTo>
                      <a:pt x="2205" y="1461"/>
                      <a:pt x="1133" y="2355"/>
                      <a:pt x="745" y="3606"/>
                    </a:cubicBezTo>
                    <a:cubicBezTo>
                      <a:pt x="0" y="5930"/>
                      <a:pt x="1639" y="8463"/>
                      <a:pt x="3695" y="9476"/>
                    </a:cubicBezTo>
                    <a:cubicBezTo>
                      <a:pt x="4309" y="9788"/>
                      <a:pt x="4984" y="9923"/>
                      <a:pt x="5671" y="9923"/>
                    </a:cubicBezTo>
                    <a:cubicBezTo>
                      <a:pt x="7139" y="9923"/>
                      <a:pt x="8669" y="9308"/>
                      <a:pt x="9805" y="8484"/>
                    </a:cubicBezTo>
                    <a:lnTo>
                      <a:pt x="9805" y="8484"/>
                    </a:lnTo>
                    <a:cubicBezTo>
                      <a:pt x="9816" y="8477"/>
                      <a:pt x="9826" y="8471"/>
                      <a:pt x="9833" y="8463"/>
                    </a:cubicBezTo>
                    <a:lnTo>
                      <a:pt x="9833" y="8463"/>
                    </a:lnTo>
                    <a:cubicBezTo>
                      <a:pt x="9833" y="8463"/>
                      <a:pt x="9833" y="8463"/>
                      <a:pt x="9833" y="8463"/>
                    </a:cubicBezTo>
                    <a:cubicBezTo>
                      <a:pt x="9865" y="8447"/>
                      <a:pt x="9879" y="8434"/>
                      <a:pt x="9880" y="8424"/>
                    </a:cubicBezTo>
                    <a:lnTo>
                      <a:pt x="9880" y="8424"/>
                    </a:lnTo>
                    <a:cubicBezTo>
                      <a:pt x="10774" y="7650"/>
                      <a:pt x="11264" y="6536"/>
                      <a:pt x="11293" y="5364"/>
                    </a:cubicBezTo>
                    <a:cubicBezTo>
                      <a:pt x="11263" y="4292"/>
                      <a:pt x="11025" y="3249"/>
                      <a:pt x="10578" y="2295"/>
                    </a:cubicBezTo>
                    <a:cubicBezTo>
                      <a:pt x="10429" y="1938"/>
                      <a:pt x="10250" y="1580"/>
                      <a:pt x="10042" y="1252"/>
                    </a:cubicBezTo>
                    <a:cubicBezTo>
                      <a:pt x="9923" y="1014"/>
                      <a:pt x="9774" y="805"/>
                      <a:pt x="9565" y="627"/>
                    </a:cubicBezTo>
                    <a:cubicBezTo>
                      <a:pt x="8880" y="120"/>
                      <a:pt x="7896" y="31"/>
                      <a:pt x="70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3" name="Google Shape;123;p4"/>
            <p:cNvGrpSpPr/>
            <p:nvPr/>
          </p:nvGrpSpPr>
          <p:grpSpPr>
            <a:xfrm rot="-5907885">
              <a:off x="6696727" y="2461402"/>
              <a:ext cx="4627716" cy="2660758"/>
              <a:chOff x="-1353330" y="3520065"/>
              <a:chExt cx="4627747" cy="2660776"/>
            </a:xfrm>
          </p:grpSpPr>
          <p:grpSp>
            <p:nvGrpSpPr>
              <p:cNvPr id="124" name="Google Shape;124;p4"/>
              <p:cNvGrpSpPr/>
              <p:nvPr/>
            </p:nvGrpSpPr>
            <p:grpSpPr>
              <a:xfrm>
                <a:off x="-1353330" y="3520065"/>
                <a:ext cx="4627747" cy="2660776"/>
                <a:chOff x="-1169555" y="3870652"/>
                <a:chExt cx="4627747" cy="2660776"/>
              </a:xfrm>
            </p:grpSpPr>
            <p:sp>
              <p:nvSpPr>
                <p:cNvPr id="125" name="Google Shape;125;p4"/>
                <p:cNvSpPr/>
                <p:nvPr/>
              </p:nvSpPr>
              <p:spPr>
                <a:xfrm rot="507869">
                  <a:off x="-1042781" y="4179074"/>
                  <a:ext cx="4341859" cy="2043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775" h="50732" extrusionOk="0">
                      <a:moveTo>
                        <a:pt x="19280" y="1"/>
                      </a:moveTo>
                      <a:cubicBezTo>
                        <a:pt x="14384" y="1"/>
                        <a:pt x="9338" y="2218"/>
                        <a:pt x="8075" y="7268"/>
                      </a:cubicBezTo>
                      <a:cubicBezTo>
                        <a:pt x="7241" y="10724"/>
                        <a:pt x="7598" y="14449"/>
                        <a:pt x="6615" y="17905"/>
                      </a:cubicBezTo>
                      <a:cubicBezTo>
                        <a:pt x="5721" y="21034"/>
                        <a:pt x="3755" y="23716"/>
                        <a:pt x="2414" y="26695"/>
                      </a:cubicBezTo>
                      <a:cubicBezTo>
                        <a:pt x="596" y="30777"/>
                        <a:pt x="0" y="35426"/>
                        <a:pt x="1162" y="39716"/>
                      </a:cubicBezTo>
                      <a:cubicBezTo>
                        <a:pt x="2324" y="44007"/>
                        <a:pt x="5364" y="47821"/>
                        <a:pt x="9476" y="49519"/>
                      </a:cubicBezTo>
                      <a:cubicBezTo>
                        <a:pt x="11357" y="50293"/>
                        <a:pt x="13318" y="50601"/>
                        <a:pt x="15314" y="50601"/>
                      </a:cubicBezTo>
                      <a:cubicBezTo>
                        <a:pt x="19547" y="50601"/>
                        <a:pt x="23938" y="49216"/>
                        <a:pt x="28069" y="47940"/>
                      </a:cubicBezTo>
                      <a:cubicBezTo>
                        <a:pt x="34622" y="45928"/>
                        <a:pt x="41399" y="44206"/>
                        <a:pt x="48226" y="44206"/>
                      </a:cubicBezTo>
                      <a:cubicBezTo>
                        <a:pt x="49283" y="44206"/>
                        <a:pt x="50341" y="44247"/>
                        <a:pt x="51399" y="44335"/>
                      </a:cubicBezTo>
                      <a:cubicBezTo>
                        <a:pt x="58282" y="44901"/>
                        <a:pt x="64868" y="47434"/>
                        <a:pt x="71602" y="49132"/>
                      </a:cubicBezTo>
                      <a:cubicBezTo>
                        <a:pt x="75244" y="50055"/>
                        <a:pt x="79063" y="50731"/>
                        <a:pt x="82819" y="50731"/>
                      </a:cubicBezTo>
                      <a:cubicBezTo>
                        <a:pt x="85975" y="50731"/>
                        <a:pt x="89087" y="50254"/>
                        <a:pt x="92012" y="49043"/>
                      </a:cubicBezTo>
                      <a:cubicBezTo>
                        <a:pt x="94426" y="48059"/>
                        <a:pt x="96661" y="46570"/>
                        <a:pt x="98150" y="44424"/>
                      </a:cubicBezTo>
                      <a:cubicBezTo>
                        <a:pt x="107775" y="30581"/>
                        <a:pt x="86591" y="19064"/>
                        <a:pt x="74895" y="19064"/>
                      </a:cubicBezTo>
                      <a:cubicBezTo>
                        <a:pt x="74533" y="19064"/>
                        <a:pt x="74179" y="19075"/>
                        <a:pt x="73836" y="19097"/>
                      </a:cubicBezTo>
                      <a:cubicBezTo>
                        <a:pt x="67567" y="19499"/>
                        <a:pt x="61181" y="22039"/>
                        <a:pt x="55078" y="22039"/>
                      </a:cubicBezTo>
                      <a:cubicBezTo>
                        <a:pt x="53030" y="22039"/>
                        <a:pt x="51014" y="21753"/>
                        <a:pt x="49046" y="21004"/>
                      </a:cubicBezTo>
                      <a:cubicBezTo>
                        <a:pt x="42043" y="18352"/>
                        <a:pt x="38319" y="10933"/>
                        <a:pt x="32836" y="5868"/>
                      </a:cubicBezTo>
                      <a:cubicBezTo>
                        <a:pt x="30959" y="4110"/>
                        <a:pt x="28843" y="2709"/>
                        <a:pt x="26549" y="1636"/>
                      </a:cubicBezTo>
                      <a:cubicBezTo>
                        <a:pt x="24851" y="862"/>
                        <a:pt x="23033" y="355"/>
                        <a:pt x="21215" y="117"/>
                      </a:cubicBezTo>
                      <a:cubicBezTo>
                        <a:pt x="20579" y="40"/>
                        <a:pt x="19931" y="1"/>
                        <a:pt x="1928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" name="Google Shape;126;p4"/>
                <p:cNvSpPr/>
                <p:nvPr/>
              </p:nvSpPr>
              <p:spPr>
                <a:xfrm>
                  <a:off x="-338823" y="4322666"/>
                  <a:ext cx="3797016" cy="1953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248" h="48480" fill="none" extrusionOk="0">
                      <a:moveTo>
                        <a:pt x="15196" y="1252"/>
                      </a:moveTo>
                      <a:cubicBezTo>
                        <a:pt x="20828" y="1"/>
                        <a:pt x="26698" y="1639"/>
                        <a:pt x="30899" y="5573"/>
                      </a:cubicBezTo>
                      <a:cubicBezTo>
                        <a:pt x="36173" y="10638"/>
                        <a:pt x="38051" y="18832"/>
                        <a:pt x="44129" y="22914"/>
                      </a:cubicBezTo>
                      <a:cubicBezTo>
                        <a:pt x="48450" y="25804"/>
                        <a:pt x="54081" y="25953"/>
                        <a:pt x="59206" y="25089"/>
                      </a:cubicBezTo>
                      <a:cubicBezTo>
                        <a:pt x="64331" y="24225"/>
                        <a:pt x="69307" y="22437"/>
                        <a:pt x="74492" y="21812"/>
                      </a:cubicBezTo>
                      <a:cubicBezTo>
                        <a:pt x="79647" y="21156"/>
                        <a:pt x="85308" y="21812"/>
                        <a:pt x="89241" y="25208"/>
                      </a:cubicBezTo>
                      <a:cubicBezTo>
                        <a:pt x="91625" y="27354"/>
                        <a:pt x="93234" y="30244"/>
                        <a:pt x="93830" y="33403"/>
                      </a:cubicBezTo>
                      <a:cubicBezTo>
                        <a:pt x="94187" y="35339"/>
                        <a:pt x="94247" y="37425"/>
                        <a:pt x="93472" y="39243"/>
                      </a:cubicBezTo>
                      <a:cubicBezTo>
                        <a:pt x="92549" y="41418"/>
                        <a:pt x="90642" y="42967"/>
                        <a:pt x="88586" y="44129"/>
                      </a:cubicBezTo>
                      <a:cubicBezTo>
                        <a:pt x="81017" y="48480"/>
                        <a:pt x="71333" y="48420"/>
                        <a:pt x="63318" y="44964"/>
                      </a:cubicBezTo>
                      <a:cubicBezTo>
                        <a:pt x="59623" y="43384"/>
                        <a:pt x="56226" y="41120"/>
                        <a:pt x="52383" y="40017"/>
                      </a:cubicBezTo>
                      <a:cubicBezTo>
                        <a:pt x="39868" y="36412"/>
                        <a:pt x="26668" y="45470"/>
                        <a:pt x="13826" y="43206"/>
                      </a:cubicBezTo>
                      <a:cubicBezTo>
                        <a:pt x="11085" y="42699"/>
                        <a:pt x="8373" y="41656"/>
                        <a:pt x="6377" y="39690"/>
                      </a:cubicBezTo>
                      <a:cubicBezTo>
                        <a:pt x="4202" y="37514"/>
                        <a:pt x="3129" y="34445"/>
                        <a:pt x="2473" y="31406"/>
                      </a:cubicBezTo>
                      <a:cubicBezTo>
                        <a:pt x="0" y="19964"/>
                        <a:pt x="1490" y="4381"/>
                        <a:pt x="15196" y="1252"/>
                      </a:cubicBezTo>
                      <a:close/>
                    </a:path>
                  </a:pathLst>
                </a:custGeom>
                <a:noFill/>
                <a:ln w="9675" cap="flat" cmpd="sng">
                  <a:solidFill>
                    <a:schemeClr val="accent1"/>
                  </a:solidFill>
                  <a:prstDash val="solid"/>
                  <a:miter lim="297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27" name="Google Shape;127;p4"/>
                <p:cNvGrpSpPr/>
                <p:nvPr/>
              </p:nvGrpSpPr>
              <p:grpSpPr>
                <a:xfrm>
                  <a:off x="174564" y="4842646"/>
                  <a:ext cx="824338" cy="865398"/>
                  <a:chOff x="126952" y="4637346"/>
                  <a:chExt cx="824338" cy="865398"/>
                </a:xfrm>
              </p:grpSpPr>
              <p:sp>
                <p:nvSpPr>
                  <p:cNvPr id="128" name="Google Shape;128;p4"/>
                  <p:cNvSpPr/>
                  <p:nvPr/>
                </p:nvSpPr>
                <p:spPr>
                  <a:xfrm>
                    <a:off x="787480" y="5298317"/>
                    <a:ext cx="94716" cy="650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1" h="1614" extrusionOk="0">
                        <a:moveTo>
                          <a:pt x="1259" y="0"/>
                        </a:moveTo>
                        <a:cubicBezTo>
                          <a:pt x="928" y="0"/>
                          <a:pt x="550" y="221"/>
                          <a:pt x="233" y="825"/>
                        </a:cubicBezTo>
                        <a:cubicBezTo>
                          <a:pt x="1" y="1270"/>
                          <a:pt x="471" y="1614"/>
                          <a:pt x="1025" y="1614"/>
                        </a:cubicBezTo>
                        <a:cubicBezTo>
                          <a:pt x="1325" y="1614"/>
                          <a:pt x="1650" y="1513"/>
                          <a:pt x="1901" y="1272"/>
                        </a:cubicBezTo>
                        <a:cubicBezTo>
                          <a:pt x="2351" y="803"/>
                          <a:pt x="1890" y="0"/>
                          <a:pt x="12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9" name="Google Shape;129;p4"/>
                  <p:cNvSpPr/>
                  <p:nvPr/>
                </p:nvSpPr>
                <p:spPr>
                  <a:xfrm>
                    <a:off x="857984" y="5042204"/>
                    <a:ext cx="93306" cy="876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6" h="2176" extrusionOk="0">
                        <a:moveTo>
                          <a:pt x="1092" y="1"/>
                        </a:moveTo>
                        <a:cubicBezTo>
                          <a:pt x="596" y="1"/>
                          <a:pt x="99" y="387"/>
                          <a:pt x="32" y="1402"/>
                        </a:cubicBezTo>
                        <a:cubicBezTo>
                          <a:pt x="0" y="1860"/>
                          <a:pt x="488" y="2176"/>
                          <a:pt x="1007" y="2176"/>
                        </a:cubicBezTo>
                        <a:cubicBezTo>
                          <a:pt x="1466" y="2176"/>
                          <a:pt x="1950" y="1928"/>
                          <a:pt x="2118" y="1312"/>
                        </a:cubicBezTo>
                        <a:cubicBezTo>
                          <a:pt x="2315" y="588"/>
                          <a:pt x="1704" y="1"/>
                          <a:pt x="10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0" name="Google Shape;130;p4"/>
                  <p:cNvSpPr/>
                  <p:nvPr/>
                </p:nvSpPr>
                <p:spPr>
                  <a:xfrm>
                    <a:off x="403088" y="5404356"/>
                    <a:ext cx="149346" cy="983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07" h="2442" extrusionOk="0">
                        <a:moveTo>
                          <a:pt x="1594" y="1"/>
                        </a:moveTo>
                        <a:cubicBezTo>
                          <a:pt x="1549" y="1"/>
                          <a:pt x="1504" y="4"/>
                          <a:pt x="1460" y="11"/>
                        </a:cubicBezTo>
                        <a:cubicBezTo>
                          <a:pt x="477" y="160"/>
                          <a:pt x="0" y="1143"/>
                          <a:pt x="268" y="1709"/>
                        </a:cubicBezTo>
                        <a:cubicBezTo>
                          <a:pt x="521" y="2230"/>
                          <a:pt x="890" y="2441"/>
                          <a:pt x="1336" y="2441"/>
                        </a:cubicBezTo>
                        <a:cubicBezTo>
                          <a:pt x="1733" y="2441"/>
                          <a:pt x="2191" y="2274"/>
                          <a:pt x="2682" y="2007"/>
                        </a:cubicBezTo>
                        <a:cubicBezTo>
                          <a:pt x="3707" y="1466"/>
                          <a:pt x="2556" y="1"/>
                          <a:pt x="1594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1" name="Google Shape;131;p4"/>
                  <p:cNvSpPr/>
                  <p:nvPr/>
                </p:nvSpPr>
                <p:spPr>
                  <a:xfrm>
                    <a:off x="126952" y="5265602"/>
                    <a:ext cx="176540" cy="1288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82" h="3198" extrusionOk="0">
                        <a:moveTo>
                          <a:pt x="2558" y="0"/>
                        </a:moveTo>
                        <a:cubicBezTo>
                          <a:pt x="1385" y="0"/>
                          <a:pt x="0" y="1673"/>
                          <a:pt x="329" y="2531"/>
                        </a:cubicBezTo>
                        <a:cubicBezTo>
                          <a:pt x="510" y="3028"/>
                          <a:pt x="888" y="3198"/>
                          <a:pt x="1296" y="3198"/>
                        </a:cubicBezTo>
                        <a:cubicBezTo>
                          <a:pt x="1694" y="3198"/>
                          <a:pt x="2120" y="3036"/>
                          <a:pt x="2415" y="2859"/>
                        </a:cubicBezTo>
                        <a:cubicBezTo>
                          <a:pt x="3130" y="2442"/>
                          <a:pt x="4381" y="1012"/>
                          <a:pt x="3159" y="177"/>
                        </a:cubicBezTo>
                        <a:cubicBezTo>
                          <a:pt x="2973" y="55"/>
                          <a:pt x="2769" y="0"/>
                          <a:pt x="255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2" name="Google Shape;132;p4"/>
                  <p:cNvSpPr/>
                  <p:nvPr/>
                </p:nvSpPr>
                <p:spPr>
                  <a:xfrm>
                    <a:off x="530319" y="4637346"/>
                    <a:ext cx="173357" cy="114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03" h="2839" extrusionOk="0">
                        <a:moveTo>
                          <a:pt x="1802" y="0"/>
                        </a:moveTo>
                        <a:cubicBezTo>
                          <a:pt x="1757" y="0"/>
                          <a:pt x="1713" y="3"/>
                          <a:pt x="1669" y="9"/>
                        </a:cubicBezTo>
                        <a:cubicBezTo>
                          <a:pt x="537" y="188"/>
                          <a:pt x="1" y="1320"/>
                          <a:pt x="299" y="1975"/>
                        </a:cubicBezTo>
                        <a:cubicBezTo>
                          <a:pt x="598" y="2590"/>
                          <a:pt x="1023" y="2838"/>
                          <a:pt x="1537" y="2838"/>
                        </a:cubicBezTo>
                        <a:cubicBezTo>
                          <a:pt x="1995" y="2838"/>
                          <a:pt x="2524" y="2642"/>
                          <a:pt x="3100" y="2333"/>
                        </a:cubicBezTo>
                        <a:cubicBezTo>
                          <a:pt x="4303" y="1731"/>
                          <a:pt x="2917" y="0"/>
                          <a:pt x="180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3" name="Google Shape;133;p4"/>
                  <p:cNvSpPr/>
                  <p:nvPr/>
                </p:nvSpPr>
                <p:spPr>
                  <a:xfrm>
                    <a:off x="304623" y="4999941"/>
                    <a:ext cx="192776" cy="1572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5" h="3902" extrusionOk="0">
                        <a:moveTo>
                          <a:pt x="2645" y="1"/>
                        </a:moveTo>
                        <a:cubicBezTo>
                          <a:pt x="1976" y="1"/>
                          <a:pt x="1239" y="345"/>
                          <a:pt x="627" y="1020"/>
                        </a:cubicBezTo>
                        <a:cubicBezTo>
                          <a:pt x="1" y="1706"/>
                          <a:pt x="388" y="3315"/>
                          <a:pt x="1342" y="3821"/>
                        </a:cubicBezTo>
                        <a:cubicBezTo>
                          <a:pt x="1439" y="3876"/>
                          <a:pt x="1553" y="3901"/>
                          <a:pt x="1678" y="3901"/>
                        </a:cubicBezTo>
                        <a:cubicBezTo>
                          <a:pt x="2783" y="3901"/>
                          <a:pt x="4785" y="1939"/>
                          <a:pt x="4143" y="842"/>
                        </a:cubicBezTo>
                        <a:cubicBezTo>
                          <a:pt x="3790" y="278"/>
                          <a:pt x="3245" y="1"/>
                          <a:pt x="264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4" name="Google Shape;134;p4"/>
                  <p:cNvSpPr/>
                  <p:nvPr/>
                </p:nvSpPr>
                <p:spPr>
                  <a:xfrm>
                    <a:off x="701142" y="4908003"/>
                    <a:ext cx="114940" cy="796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3" h="1977" extrusionOk="0">
                        <a:moveTo>
                          <a:pt x="1541" y="1"/>
                        </a:moveTo>
                        <a:cubicBezTo>
                          <a:pt x="1140" y="1"/>
                          <a:pt x="679" y="270"/>
                          <a:pt x="290" y="1008"/>
                        </a:cubicBezTo>
                        <a:cubicBezTo>
                          <a:pt x="0" y="1548"/>
                          <a:pt x="573" y="1976"/>
                          <a:pt x="1239" y="1976"/>
                        </a:cubicBezTo>
                        <a:cubicBezTo>
                          <a:pt x="1602" y="1976"/>
                          <a:pt x="1992" y="1849"/>
                          <a:pt x="2286" y="1544"/>
                        </a:cubicBezTo>
                        <a:cubicBezTo>
                          <a:pt x="2853" y="978"/>
                          <a:pt x="2305" y="1"/>
                          <a:pt x="154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5" name="Google Shape;135;p4"/>
                  <p:cNvSpPr/>
                  <p:nvPr/>
                </p:nvSpPr>
                <p:spPr>
                  <a:xfrm>
                    <a:off x="549456" y="5148363"/>
                    <a:ext cx="93346" cy="877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7" h="2178" extrusionOk="0">
                        <a:moveTo>
                          <a:pt x="1068" y="0"/>
                        </a:moveTo>
                        <a:cubicBezTo>
                          <a:pt x="573" y="0"/>
                          <a:pt x="85" y="383"/>
                          <a:pt x="32" y="1389"/>
                        </a:cubicBezTo>
                        <a:cubicBezTo>
                          <a:pt x="1" y="1863"/>
                          <a:pt x="489" y="2178"/>
                          <a:pt x="1007" y="2178"/>
                        </a:cubicBezTo>
                        <a:cubicBezTo>
                          <a:pt x="1467" y="2178"/>
                          <a:pt x="1950" y="1931"/>
                          <a:pt x="2118" y="1329"/>
                        </a:cubicBezTo>
                        <a:cubicBezTo>
                          <a:pt x="2317" y="600"/>
                          <a:pt x="1687" y="0"/>
                          <a:pt x="106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136" name="Google Shape;136;p4"/>
              <p:cNvGrpSpPr/>
              <p:nvPr/>
            </p:nvGrpSpPr>
            <p:grpSpPr>
              <a:xfrm rot="-5189473">
                <a:off x="2253939" y="4941538"/>
                <a:ext cx="174891" cy="258493"/>
                <a:chOff x="5171724" y="4121190"/>
                <a:chExt cx="174895" cy="258500"/>
              </a:xfrm>
            </p:grpSpPr>
            <p:sp>
              <p:nvSpPr>
                <p:cNvPr id="137" name="Google Shape;137;p4"/>
                <p:cNvSpPr/>
                <p:nvPr/>
              </p:nvSpPr>
              <p:spPr>
                <a:xfrm rot="1477300">
                  <a:off x="5253981" y="4126236"/>
                  <a:ext cx="60638" cy="1668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" h="6480" extrusionOk="0">
                      <a:moveTo>
                        <a:pt x="880" y="0"/>
                      </a:moveTo>
                      <a:cubicBezTo>
                        <a:pt x="827" y="0"/>
                        <a:pt x="773" y="6"/>
                        <a:pt x="716" y="19"/>
                      </a:cubicBezTo>
                      <a:cubicBezTo>
                        <a:pt x="298" y="93"/>
                        <a:pt x="135" y="436"/>
                        <a:pt x="90" y="823"/>
                      </a:cubicBezTo>
                      <a:cubicBezTo>
                        <a:pt x="60" y="1077"/>
                        <a:pt x="60" y="1330"/>
                        <a:pt x="75" y="1583"/>
                      </a:cubicBezTo>
                      <a:cubicBezTo>
                        <a:pt x="135" y="2581"/>
                        <a:pt x="120" y="3564"/>
                        <a:pt x="30" y="4548"/>
                      </a:cubicBezTo>
                      <a:cubicBezTo>
                        <a:pt x="1" y="4905"/>
                        <a:pt x="15" y="5278"/>
                        <a:pt x="60" y="5635"/>
                      </a:cubicBezTo>
                      <a:cubicBezTo>
                        <a:pt x="120" y="6067"/>
                        <a:pt x="343" y="6410"/>
                        <a:pt x="805" y="6470"/>
                      </a:cubicBezTo>
                      <a:cubicBezTo>
                        <a:pt x="850" y="6476"/>
                        <a:pt x="895" y="6479"/>
                        <a:pt x="939" y="6479"/>
                      </a:cubicBezTo>
                      <a:cubicBezTo>
                        <a:pt x="1309" y="6479"/>
                        <a:pt x="1655" y="6262"/>
                        <a:pt x="1788" y="5903"/>
                      </a:cubicBezTo>
                      <a:cubicBezTo>
                        <a:pt x="1937" y="5620"/>
                        <a:pt x="2056" y="5308"/>
                        <a:pt x="2131" y="4995"/>
                      </a:cubicBezTo>
                      <a:cubicBezTo>
                        <a:pt x="2354" y="3654"/>
                        <a:pt x="2265" y="2268"/>
                        <a:pt x="1848" y="972"/>
                      </a:cubicBezTo>
                      <a:cubicBezTo>
                        <a:pt x="1788" y="838"/>
                        <a:pt x="1729" y="689"/>
                        <a:pt x="1669" y="555"/>
                      </a:cubicBezTo>
                      <a:cubicBezTo>
                        <a:pt x="1439" y="223"/>
                        <a:pt x="1198" y="0"/>
                        <a:pt x="88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" name="Google Shape;138;p4"/>
                <p:cNvSpPr/>
                <p:nvPr/>
              </p:nvSpPr>
              <p:spPr>
                <a:xfrm rot="1477300">
                  <a:off x="5182002" y="4312448"/>
                  <a:ext cx="48356" cy="598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8" h="2326" extrusionOk="0">
                      <a:moveTo>
                        <a:pt x="1026" y="0"/>
                      </a:moveTo>
                      <a:cubicBezTo>
                        <a:pt x="855" y="0"/>
                        <a:pt x="683" y="69"/>
                        <a:pt x="551" y="214"/>
                      </a:cubicBezTo>
                      <a:cubicBezTo>
                        <a:pt x="164" y="617"/>
                        <a:pt x="0" y="1168"/>
                        <a:pt x="89" y="1719"/>
                      </a:cubicBezTo>
                      <a:cubicBezTo>
                        <a:pt x="132" y="2084"/>
                        <a:pt x="447" y="2326"/>
                        <a:pt x="781" y="2326"/>
                      </a:cubicBezTo>
                      <a:cubicBezTo>
                        <a:pt x="910" y="2326"/>
                        <a:pt x="1042" y="2290"/>
                        <a:pt x="1162" y="2211"/>
                      </a:cubicBezTo>
                      <a:cubicBezTo>
                        <a:pt x="1639" y="1913"/>
                        <a:pt x="1877" y="795"/>
                        <a:pt x="1579" y="319"/>
                      </a:cubicBezTo>
                      <a:cubicBezTo>
                        <a:pt x="1454" y="111"/>
                        <a:pt x="1242" y="0"/>
                        <a:pt x="10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139" name="Google Shape;139;p4"/>
          <p:cNvSpPr txBox="1">
            <a:spLocks noGrp="1"/>
          </p:cNvSpPr>
          <p:nvPr>
            <p:ph type="title"/>
          </p:nvPr>
        </p:nvSpPr>
        <p:spPr>
          <a:xfrm>
            <a:off x="714575" y="461300"/>
            <a:ext cx="6438900" cy="11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100"/>
              <a:buNone/>
              <a:defRPr sz="33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4"/>
          <p:cNvSpPr txBox="1">
            <a:spLocks noGrp="1"/>
          </p:cNvSpPr>
          <p:nvPr>
            <p:ph type="body" idx="1"/>
          </p:nvPr>
        </p:nvSpPr>
        <p:spPr>
          <a:xfrm>
            <a:off x="714575" y="1768925"/>
            <a:ext cx="7714800" cy="27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Anaheim"/>
              <a:buChar char="●"/>
              <a:defRPr sz="1200">
                <a:solidFill>
                  <a:srgbClr val="000000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○"/>
              <a:defRPr sz="12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Google Shape;142;p5"/>
          <p:cNvGrpSpPr/>
          <p:nvPr/>
        </p:nvGrpSpPr>
        <p:grpSpPr>
          <a:xfrm>
            <a:off x="-1255310" y="33427"/>
            <a:ext cx="10438835" cy="5892410"/>
            <a:chOff x="-1255310" y="33427"/>
            <a:chExt cx="10438835" cy="5892410"/>
          </a:xfrm>
        </p:grpSpPr>
        <p:grpSp>
          <p:nvGrpSpPr>
            <p:cNvPr id="143" name="Google Shape;143;p5"/>
            <p:cNvGrpSpPr/>
            <p:nvPr/>
          </p:nvGrpSpPr>
          <p:grpSpPr>
            <a:xfrm>
              <a:off x="-1255310" y="3746590"/>
              <a:ext cx="4444157" cy="2179248"/>
              <a:chOff x="-1013962" y="3673802"/>
              <a:chExt cx="4444157" cy="2179248"/>
            </a:xfrm>
          </p:grpSpPr>
          <p:grpSp>
            <p:nvGrpSpPr>
              <p:cNvPr id="144" name="Google Shape;144;p5"/>
              <p:cNvGrpSpPr/>
              <p:nvPr/>
            </p:nvGrpSpPr>
            <p:grpSpPr>
              <a:xfrm>
                <a:off x="-1013962" y="3673802"/>
                <a:ext cx="4444157" cy="2179248"/>
                <a:chOff x="-830187" y="4024390"/>
                <a:chExt cx="4444157" cy="2179248"/>
              </a:xfrm>
            </p:grpSpPr>
            <p:sp>
              <p:nvSpPr>
                <p:cNvPr id="145" name="Google Shape;145;p5"/>
                <p:cNvSpPr/>
                <p:nvPr/>
              </p:nvSpPr>
              <p:spPr>
                <a:xfrm>
                  <a:off x="-830187" y="4024390"/>
                  <a:ext cx="4341985" cy="20439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775" h="50732" extrusionOk="0">
                      <a:moveTo>
                        <a:pt x="19280" y="1"/>
                      </a:moveTo>
                      <a:cubicBezTo>
                        <a:pt x="14384" y="1"/>
                        <a:pt x="9338" y="2218"/>
                        <a:pt x="8075" y="7268"/>
                      </a:cubicBezTo>
                      <a:cubicBezTo>
                        <a:pt x="7241" y="10724"/>
                        <a:pt x="7598" y="14449"/>
                        <a:pt x="6615" y="17905"/>
                      </a:cubicBezTo>
                      <a:cubicBezTo>
                        <a:pt x="5721" y="21034"/>
                        <a:pt x="3755" y="23716"/>
                        <a:pt x="2414" y="26695"/>
                      </a:cubicBezTo>
                      <a:cubicBezTo>
                        <a:pt x="596" y="30777"/>
                        <a:pt x="0" y="35426"/>
                        <a:pt x="1162" y="39716"/>
                      </a:cubicBezTo>
                      <a:cubicBezTo>
                        <a:pt x="2324" y="44007"/>
                        <a:pt x="5364" y="47821"/>
                        <a:pt x="9476" y="49519"/>
                      </a:cubicBezTo>
                      <a:cubicBezTo>
                        <a:pt x="11357" y="50293"/>
                        <a:pt x="13318" y="50601"/>
                        <a:pt x="15314" y="50601"/>
                      </a:cubicBezTo>
                      <a:cubicBezTo>
                        <a:pt x="19547" y="50601"/>
                        <a:pt x="23938" y="49216"/>
                        <a:pt x="28069" y="47940"/>
                      </a:cubicBezTo>
                      <a:cubicBezTo>
                        <a:pt x="34622" y="45928"/>
                        <a:pt x="41399" y="44206"/>
                        <a:pt x="48226" y="44206"/>
                      </a:cubicBezTo>
                      <a:cubicBezTo>
                        <a:pt x="49283" y="44206"/>
                        <a:pt x="50341" y="44247"/>
                        <a:pt x="51399" y="44335"/>
                      </a:cubicBezTo>
                      <a:cubicBezTo>
                        <a:pt x="58282" y="44901"/>
                        <a:pt x="64868" y="47434"/>
                        <a:pt x="71602" y="49132"/>
                      </a:cubicBezTo>
                      <a:cubicBezTo>
                        <a:pt x="75244" y="50055"/>
                        <a:pt x="79063" y="50731"/>
                        <a:pt x="82819" y="50731"/>
                      </a:cubicBezTo>
                      <a:cubicBezTo>
                        <a:pt x="85975" y="50731"/>
                        <a:pt x="89087" y="50254"/>
                        <a:pt x="92012" y="49043"/>
                      </a:cubicBezTo>
                      <a:cubicBezTo>
                        <a:pt x="94426" y="48059"/>
                        <a:pt x="96661" y="46570"/>
                        <a:pt x="98150" y="44424"/>
                      </a:cubicBezTo>
                      <a:cubicBezTo>
                        <a:pt x="107775" y="30581"/>
                        <a:pt x="86591" y="19064"/>
                        <a:pt x="74895" y="19064"/>
                      </a:cubicBezTo>
                      <a:cubicBezTo>
                        <a:pt x="74533" y="19064"/>
                        <a:pt x="74179" y="19075"/>
                        <a:pt x="73836" y="19097"/>
                      </a:cubicBezTo>
                      <a:cubicBezTo>
                        <a:pt x="67567" y="19499"/>
                        <a:pt x="61181" y="22039"/>
                        <a:pt x="55078" y="22039"/>
                      </a:cubicBezTo>
                      <a:cubicBezTo>
                        <a:pt x="53030" y="22039"/>
                        <a:pt x="51014" y="21753"/>
                        <a:pt x="49046" y="21004"/>
                      </a:cubicBezTo>
                      <a:cubicBezTo>
                        <a:pt x="42043" y="18352"/>
                        <a:pt x="38319" y="10933"/>
                        <a:pt x="32836" y="5868"/>
                      </a:cubicBezTo>
                      <a:cubicBezTo>
                        <a:pt x="30959" y="4110"/>
                        <a:pt x="28843" y="2709"/>
                        <a:pt x="26549" y="1636"/>
                      </a:cubicBezTo>
                      <a:cubicBezTo>
                        <a:pt x="24851" y="862"/>
                        <a:pt x="23033" y="355"/>
                        <a:pt x="21215" y="117"/>
                      </a:cubicBezTo>
                      <a:cubicBezTo>
                        <a:pt x="20579" y="40"/>
                        <a:pt x="19931" y="1"/>
                        <a:pt x="1928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" name="Google Shape;146;p5"/>
                <p:cNvSpPr/>
                <p:nvPr/>
              </p:nvSpPr>
              <p:spPr>
                <a:xfrm rot="-207900">
                  <a:off x="-238709" y="4137361"/>
                  <a:ext cx="3797125" cy="1953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248" h="48480" fill="none" extrusionOk="0">
                      <a:moveTo>
                        <a:pt x="15196" y="1252"/>
                      </a:moveTo>
                      <a:cubicBezTo>
                        <a:pt x="20828" y="1"/>
                        <a:pt x="26698" y="1639"/>
                        <a:pt x="30899" y="5573"/>
                      </a:cubicBezTo>
                      <a:cubicBezTo>
                        <a:pt x="36173" y="10638"/>
                        <a:pt x="38051" y="18832"/>
                        <a:pt x="44129" y="22914"/>
                      </a:cubicBezTo>
                      <a:cubicBezTo>
                        <a:pt x="48450" y="25804"/>
                        <a:pt x="54081" y="25953"/>
                        <a:pt x="59206" y="25089"/>
                      </a:cubicBezTo>
                      <a:cubicBezTo>
                        <a:pt x="64331" y="24225"/>
                        <a:pt x="69307" y="22437"/>
                        <a:pt x="74492" y="21812"/>
                      </a:cubicBezTo>
                      <a:cubicBezTo>
                        <a:pt x="79647" y="21156"/>
                        <a:pt x="85308" y="21812"/>
                        <a:pt x="89241" y="25208"/>
                      </a:cubicBezTo>
                      <a:cubicBezTo>
                        <a:pt x="91625" y="27354"/>
                        <a:pt x="93234" y="30244"/>
                        <a:pt x="93830" y="33403"/>
                      </a:cubicBezTo>
                      <a:cubicBezTo>
                        <a:pt x="94187" y="35339"/>
                        <a:pt x="94247" y="37425"/>
                        <a:pt x="93472" y="39243"/>
                      </a:cubicBezTo>
                      <a:cubicBezTo>
                        <a:pt x="92549" y="41418"/>
                        <a:pt x="90642" y="42967"/>
                        <a:pt x="88586" y="44129"/>
                      </a:cubicBezTo>
                      <a:cubicBezTo>
                        <a:pt x="81017" y="48480"/>
                        <a:pt x="71333" y="48420"/>
                        <a:pt x="63318" y="44964"/>
                      </a:cubicBezTo>
                      <a:cubicBezTo>
                        <a:pt x="59623" y="43384"/>
                        <a:pt x="56226" y="41120"/>
                        <a:pt x="52383" y="40017"/>
                      </a:cubicBezTo>
                      <a:cubicBezTo>
                        <a:pt x="39868" y="36412"/>
                        <a:pt x="26668" y="45470"/>
                        <a:pt x="13826" y="43206"/>
                      </a:cubicBezTo>
                      <a:cubicBezTo>
                        <a:pt x="11085" y="42699"/>
                        <a:pt x="8373" y="41656"/>
                        <a:pt x="6377" y="39690"/>
                      </a:cubicBezTo>
                      <a:cubicBezTo>
                        <a:pt x="4202" y="37514"/>
                        <a:pt x="3129" y="34445"/>
                        <a:pt x="2473" y="31406"/>
                      </a:cubicBezTo>
                      <a:cubicBezTo>
                        <a:pt x="0" y="19964"/>
                        <a:pt x="1490" y="4381"/>
                        <a:pt x="15196" y="1252"/>
                      </a:cubicBezTo>
                      <a:close/>
                    </a:path>
                  </a:pathLst>
                </a:custGeom>
                <a:noFill/>
                <a:ln w="9675" cap="flat" cmpd="sng">
                  <a:solidFill>
                    <a:schemeClr val="accent1"/>
                  </a:solidFill>
                  <a:prstDash val="solid"/>
                  <a:miter lim="297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47" name="Google Shape;147;p5"/>
                <p:cNvGrpSpPr/>
                <p:nvPr/>
              </p:nvGrpSpPr>
              <p:grpSpPr>
                <a:xfrm>
                  <a:off x="174564" y="4842646"/>
                  <a:ext cx="824338" cy="865398"/>
                  <a:chOff x="126952" y="4637346"/>
                  <a:chExt cx="824338" cy="865398"/>
                </a:xfrm>
              </p:grpSpPr>
              <p:sp>
                <p:nvSpPr>
                  <p:cNvPr id="148" name="Google Shape;148;p5"/>
                  <p:cNvSpPr/>
                  <p:nvPr/>
                </p:nvSpPr>
                <p:spPr>
                  <a:xfrm>
                    <a:off x="787480" y="5298317"/>
                    <a:ext cx="94716" cy="650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1" h="1614" extrusionOk="0">
                        <a:moveTo>
                          <a:pt x="1259" y="0"/>
                        </a:moveTo>
                        <a:cubicBezTo>
                          <a:pt x="928" y="0"/>
                          <a:pt x="550" y="221"/>
                          <a:pt x="233" y="825"/>
                        </a:cubicBezTo>
                        <a:cubicBezTo>
                          <a:pt x="1" y="1270"/>
                          <a:pt x="471" y="1614"/>
                          <a:pt x="1025" y="1614"/>
                        </a:cubicBezTo>
                        <a:cubicBezTo>
                          <a:pt x="1325" y="1614"/>
                          <a:pt x="1650" y="1513"/>
                          <a:pt x="1901" y="1272"/>
                        </a:cubicBezTo>
                        <a:cubicBezTo>
                          <a:pt x="2351" y="803"/>
                          <a:pt x="1890" y="0"/>
                          <a:pt x="12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9" name="Google Shape;149;p5"/>
                  <p:cNvSpPr/>
                  <p:nvPr/>
                </p:nvSpPr>
                <p:spPr>
                  <a:xfrm>
                    <a:off x="857984" y="5042204"/>
                    <a:ext cx="93306" cy="876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6" h="2176" extrusionOk="0">
                        <a:moveTo>
                          <a:pt x="1092" y="1"/>
                        </a:moveTo>
                        <a:cubicBezTo>
                          <a:pt x="596" y="1"/>
                          <a:pt x="99" y="387"/>
                          <a:pt x="32" y="1402"/>
                        </a:cubicBezTo>
                        <a:cubicBezTo>
                          <a:pt x="0" y="1860"/>
                          <a:pt x="488" y="2176"/>
                          <a:pt x="1007" y="2176"/>
                        </a:cubicBezTo>
                        <a:cubicBezTo>
                          <a:pt x="1466" y="2176"/>
                          <a:pt x="1950" y="1928"/>
                          <a:pt x="2118" y="1312"/>
                        </a:cubicBezTo>
                        <a:cubicBezTo>
                          <a:pt x="2315" y="588"/>
                          <a:pt x="1704" y="1"/>
                          <a:pt x="10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0" name="Google Shape;150;p5"/>
                  <p:cNvSpPr/>
                  <p:nvPr/>
                </p:nvSpPr>
                <p:spPr>
                  <a:xfrm>
                    <a:off x="403088" y="5404356"/>
                    <a:ext cx="149346" cy="983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07" h="2442" extrusionOk="0">
                        <a:moveTo>
                          <a:pt x="1594" y="1"/>
                        </a:moveTo>
                        <a:cubicBezTo>
                          <a:pt x="1549" y="1"/>
                          <a:pt x="1504" y="4"/>
                          <a:pt x="1460" y="11"/>
                        </a:cubicBezTo>
                        <a:cubicBezTo>
                          <a:pt x="477" y="160"/>
                          <a:pt x="0" y="1143"/>
                          <a:pt x="268" y="1709"/>
                        </a:cubicBezTo>
                        <a:cubicBezTo>
                          <a:pt x="521" y="2230"/>
                          <a:pt x="890" y="2441"/>
                          <a:pt x="1336" y="2441"/>
                        </a:cubicBezTo>
                        <a:cubicBezTo>
                          <a:pt x="1733" y="2441"/>
                          <a:pt x="2191" y="2274"/>
                          <a:pt x="2682" y="2007"/>
                        </a:cubicBezTo>
                        <a:cubicBezTo>
                          <a:pt x="3707" y="1466"/>
                          <a:pt x="2556" y="1"/>
                          <a:pt x="1594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1" name="Google Shape;151;p5"/>
                  <p:cNvSpPr/>
                  <p:nvPr/>
                </p:nvSpPr>
                <p:spPr>
                  <a:xfrm>
                    <a:off x="126952" y="5265602"/>
                    <a:ext cx="176540" cy="1288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82" h="3198" extrusionOk="0">
                        <a:moveTo>
                          <a:pt x="2558" y="0"/>
                        </a:moveTo>
                        <a:cubicBezTo>
                          <a:pt x="1385" y="0"/>
                          <a:pt x="0" y="1673"/>
                          <a:pt x="329" y="2531"/>
                        </a:cubicBezTo>
                        <a:cubicBezTo>
                          <a:pt x="510" y="3028"/>
                          <a:pt x="888" y="3198"/>
                          <a:pt x="1296" y="3198"/>
                        </a:cubicBezTo>
                        <a:cubicBezTo>
                          <a:pt x="1694" y="3198"/>
                          <a:pt x="2120" y="3036"/>
                          <a:pt x="2415" y="2859"/>
                        </a:cubicBezTo>
                        <a:cubicBezTo>
                          <a:pt x="3130" y="2442"/>
                          <a:pt x="4381" y="1012"/>
                          <a:pt x="3159" y="177"/>
                        </a:cubicBezTo>
                        <a:cubicBezTo>
                          <a:pt x="2973" y="55"/>
                          <a:pt x="2769" y="0"/>
                          <a:pt x="255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2" name="Google Shape;152;p5"/>
                  <p:cNvSpPr/>
                  <p:nvPr/>
                </p:nvSpPr>
                <p:spPr>
                  <a:xfrm>
                    <a:off x="530319" y="4637346"/>
                    <a:ext cx="173357" cy="114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03" h="2839" extrusionOk="0">
                        <a:moveTo>
                          <a:pt x="1802" y="0"/>
                        </a:moveTo>
                        <a:cubicBezTo>
                          <a:pt x="1757" y="0"/>
                          <a:pt x="1713" y="3"/>
                          <a:pt x="1669" y="9"/>
                        </a:cubicBezTo>
                        <a:cubicBezTo>
                          <a:pt x="537" y="188"/>
                          <a:pt x="1" y="1320"/>
                          <a:pt x="299" y="1975"/>
                        </a:cubicBezTo>
                        <a:cubicBezTo>
                          <a:pt x="598" y="2590"/>
                          <a:pt x="1023" y="2838"/>
                          <a:pt x="1537" y="2838"/>
                        </a:cubicBezTo>
                        <a:cubicBezTo>
                          <a:pt x="1995" y="2838"/>
                          <a:pt x="2524" y="2642"/>
                          <a:pt x="3100" y="2333"/>
                        </a:cubicBezTo>
                        <a:cubicBezTo>
                          <a:pt x="4303" y="1731"/>
                          <a:pt x="2917" y="0"/>
                          <a:pt x="180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3" name="Google Shape;153;p5"/>
                  <p:cNvSpPr/>
                  <p:nvPr/>
                </p:nvSpPr>
                <p:spPr>
                  <a:xfrm>
                    <a:off x="304623" y="4999941"/>
                    <a:ext cx="192776" cy="1572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5" h="3902" extrusionOk="0">
                        <a:moveTo>
                          <a:pt x="2645" y="1"/>
                        </a:moveTo>
                        <a:cubicBezTo>
                          <a:pt x="1976" y="1"/>
                          <a:pt x="1239" y="345"/>
                          <a:pt x="627" y="1020"/>
                        </a:cubicBezTo>
                        <a:cubicBezTo>
                          <a:pt x="1" y="1706"/>
                          <a:pt x="388" y="3315"/>
                          <a:pt x="1342" y="3821"/>
                        </a:cubicBezTo>
                        <a:cubicBezTo>
                          <a:pt x="1439" y="3876"/>
                          <a:pt x="1553" y="3901"/>
                          <a:pt x="1678" y="3901"/>
                        </a:cubicBezTo>
                        <a:cubicBezTo>
                          <a:pt x="2783" y="3901"/>
                          <a:pt x="4785" y="1939"/>
                          <a:pt x="4143" y="842"/>
                        </a:cubicBezTo>
                        <a:cubicBezTo>
                          <a:pt x="3790" y="278"/>
                          <a:pt x="3245" y="1"/>
                          <a:pt x="264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4" name="Google Shape;154;p5"/>
                  <p:cNvSpPr/>
                  <p:nvPr/>
                </p:nvSpPr>
                <p:spPr>
                  <a:xfrm>
                    <a:off x="701142" y="4908003"/>
                    <a:ext cx="114940" cy="796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3" h="1977" extrusionOk="0">
                        <a:moveTo>
                          <a:pt x="1541" y="1"/>
                        </a:moveTo>
                        <a:cubicBezTo>
                          <a:pt x="1140" y="1"/>
                          <a:pt x="679" y="270"/>
                          <a:pt x="290" y="1008"/>
                        </a:cubicBezTo>
                        <a:cubicBezTo>
                          <a:pt x="0" y="1548"/>
                          <a:pt x="573" y="1976"/>
                          <a:pt x="1239" y="1976"/>
                        </a:cubicBezTo>
                        <a:cubicBezTo>
                          <a:pt x="1602" y="1976"/>
                          <a:pt x="1992" y="1849"/>
                          <a:pt x="2286" y="1544"/>
                        </a:cubicBezTo>
                        <a:cubicBezTo>
                          <a:pt x="2853" y="978"/>
                          <a:pt x="2305" y="1"/>
                          <a:pt x="154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5" name="Google Shape;155;p5"/>
                  <p:cNvSpPr/>
                  <p:nvPr/>
                </p:nvSpPr>
                <p:spPr>
                  <a:xfrm>
                    <a:off x="549456" y="5148363"/>
                    <a:ext cx="93346" cy="877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7" h="2178" extrusionOk="0">
                        <a:moveTo>
                          <a:pt x="1068" y="0"/>
                        </a:moveTo>
                        <a:cubicBezTo>
                          <a:pt x="573" y="0"/>
                          <a:pt x="85" y="383"/>
                          <a:pt x="32" y="1389"/>
                        </a:cubicBezTo>
                        <a:cubicBezTo>
                          <a:pt x="1" y="1863"/>
                          <a:pt x="489" y="2178"/>
                          <a:pt x="1007" y="2178"/>
                        </a:cubicBezTo>
                        <a:cubicBezTo>
                          <a:pt x="1467" y="2178"/>
                          <a:pt x="1950" y="1931"/>
                          <a:pt x="2118" y="1329"/>
                        </a:cubicBezTo>
                        <a:cubicBezTo>
                          <a:pt x="2317" y="600"/>
                          <a:pt x="1687" y="0"/>
                          <a:pt x="106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156" name="Google Shape;156;p5"/>
              <p:cNvGrpSpPr/>
              <p:nvPr/>
            </p:nvGrpSpPr>
            <p:grpSpPr>
              <a:xfrm rot="-5189473">
                <a:off x="2083919" y="4411860"/>
                <a:ext cx="70211" cy="266572"/>
                <a:chOff x="5735123" y="3863031"/>
                <a:chExt cx="70213" cy="266579"/>
              </a:xfrm>
            </p:grpSpPr>
            <p:sp>
              <p:nvSpPr>
                <p:cNvPr id="157" name="Google Shape;157;p5"/>
                <p:cNvSpPr/>
                <p:nvPr/>
              </p:nvSpPr>
              <p:spPr>
                <a:xfrm>
                  <a:off x="5744701" y="3863031"/>
                  <a:ext cx="60635" cy="1668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" h="6480" extrusionOk="0">
                      <a:moveTo>
                        <a:pt x="880" y="0"/>
                      </a:moveTo>
                      <a:cubicBezTo>
                        <a:pt x="827" y="0"/>
                        <a:pt x="773" y="6"/>
                        <a:pt x="716" y="19"/>
                      </a:cubicBezTo>
                      <a:cubicBezTo>
                        <a:pt x="298" y="93"/>
                        <a:pt x="135" y="436"/>
                        <a:pt x="90" y="823"/>
                      </a:cubicBezTo>
                      <a:cubicBezTo>
                        <a:pt x="60" y="1077"/>
                        <a:pt x="60" y="1330"/>
                        <a:pt x="75" y="1583"/>
                      </a:cubicBezTo>
                      <a:cubicBezTo>
                        <a:pt x="135" y="2581"/>
                        <a:pt x="120" y="3564"/>
                        <a:pt x="30" y="4548"/>
                      </a:cubicBezTo>
                      <a:cubicBezTo>
                        <a:pt x="1" y="4905"/>
                        <a:pt x="15" y="5278"/>
                        <a:pt x="60" y="5635"/>
                      </a:cubicBezTo>
                      <a:cubicBezTo>
                        <a:pt x="120" y="6067"/>
                        <a:pt x="343" y="6410"/>
                        <a:pt x="805" y="6470"/>
                      </a:cubicBezTo>
                      <a:cubicBezTo>
                        <a:pt x="850" y="6476"/>
                        <a:pt x="895" y="6479"/>
                        <a:pt x="939" y="6479"/>
                      </a:cubicBezTo>
                      <a:cubicBezTo>
                        <a:pt x="1309" y="6479"/>
                        <a:pt x="1655" y="6262"/>
                        <a:pt x="1788" y="5903"/>
                      </a:cubicBezTo>
                      <a:cubicBezTo>
                        <a:pt x="1937" y="5620"/>
                        <a:pt x="2056" y="5308"/>
                        <a:pt x="2131" y="4995"/>
                      </a:cubicBezTo>
                      <a:cubicBezTo>
                        <a:pt x="2354" y="3654"/>
                        <a:pt x="2265" y="2268"/>
                        <a:pt x="1848" y="972"/>
                      </a:cubicBezTo>
                      <a:cubicBezTo>
                        <a:pt x="1788" y="838"/>
                        <a:pt x="1729" y="689"/>
                        <a:pt x="1669" y="555"/>
                      </a:cubicBezTo>
                      <a:cubicBezTo>
                        <a:pt x="1439" y="223"/>
                        <a:pt x="1198" y="0"/>
                        <a:pt x="88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" name="Google Shape;158;p5"/>
                <p:cNvSpPr/>
                <p:nvPr/>
              </p:nvSpPr>
              <p:spPr>
                <a:xfrm>
                  <a:off x="5735123" y="4069722"/>
                  <a:ext cx="48354" cy="59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8" h="2326" extrusionOk="0">
                      <a:moveTo>
                        <a:pt x="1026" y="0"/>
                      </a:moveTo>
                      <a:cubicBezTo>
                        <a:pt x="855" y="0"/>
                        <a:pt x="683" y="69"/>
                        <a:pt x="551" y="214"/>
                      </a:cubicBezTo>
                      <a:cubicBezTo>
                        <a:pt x="164" y="617"/>
                        <a:pt x="0" y="1168"/>
                        <a:pt x="89" y="1719"/>
                      </a:cubicBezTo>
                      <a:cubicBezTo>
                        <a:pt x="132" y="2084"/>
                        <a:pt x="447" y="2326"/>
                        <a:pt x="781" y="2326"/>
                      </a:cubicBezTo>
                      <a:cubicBezTo>
                        <a:pt x="910" y="2326"/>
                        <a:pt x="1042" y="2290"/>
                        <a:pt x="1162" y="2211"/>
                      </a:cubicBezTo>
                      <a:cubicBezTo>
                        <a:pt x="1639" y="1913"/>
                        <a:pt x="1877" y="795"/>
                        <a:pt x="1579" y="319"/>
                      </a:cubicBezTo>
                      <a:cubicBezTo>
                        <a:pt x="1454" y="111"/>
                        <a:pt x="1242" y="0"/>
                        <a:pt x="10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59" name="Google Shape;159;p5"/>
            <p:cNvSpPr/>
            <p:nvPr/>
          </p:nvSpPr>
          <p:spPr>
            <a:xfrm flipH="1">
              <a:off x="7675315" y="4202101"/>
              <a:ext cx="1508210" cy="1268235"/>
            </a:xfrm>
            <a:custGeom>
              <a:avLst/>
              <a:gdLst/>
              <a:ahLst/>
              <a:cxnLst/>
              <a:rect l="l" t="t" r="r" b="b"/>
              <a:pathLst>
                <a:path w="45295" h="38088" extrusionOk="0">
                  <a:moveTo>
                    <a:pt x="30867" y="1"/>
                  </a:moveTo>
                  <a:cubicBezTo>
                    <a:pt x="29369" y="1"/>
                    <a:pt x="23435" y="9789"/>
                    <a:pt x="20895" y="14514"/>
                  </a:cubicBezTo>
                  <a:cubicBezTo>
                    <a:pt x="20627" y="14693"/>
                    <a:pt x="20359" y="14901"/>
                    <a:pt x="20090" y="15110"/>
                  </a:cubicBezTo>
                  <a:lnTo>
                    <a:pt x="20031" y="15110"/>
                  </a:lnTo>
                  <a:cubicBezTo>
                    <a:pt x="18362" y="16361"/>
                    <a:pt x="16723" y="17702"/>
                    <a:pt x="15204" y="19133"/>
                  </a:cubicBezTo>
                  <a:cubicBezTo>
                    <a:pt x="14280" y="19967"/>
                    <a:pt x="13416" y="20831"/>
                    <a:pt x="12552" y="21695"/>
                  </a:cubicBezTo>
                  <a:cubicBezTo>
                    <a:pt x="14280" y="19430"/>
                    <a:pt x="16217" y="16361"/>
                    <a:pt x="17051" y="13292"/>
                  </a:cubicBezTo>
                  <a:cubicBezTo>
                    <a:pt x="18574" y="7539"/>
                    <a:pt x="17828" y="5256"/>
                    <a:pt x="16329" y="5256"/>
                  </a:cubicBezTo>
                  <a:cubicBezTo>
                    <a:pt x="16244" y="5256"/>
                    <a:pt x="16157" y="5263"/>
                    <a:pt x="16068" y="5277"/>
                  </a:cubicBezTo>
                  <a:cubicBezTo>
                    <a:pt x="14399" y="5515"/>
                    <a:pt x="10883" y="18566"/>
                    <a:pt x="9542" y="24913"/>
                  </a:cubicBezTo>
                  <a:cubicBezTo>
                    <a:pt x="7486" y="27237"/>
                    <a:pt x="5550" y="29651"/>
                    <a:pt x="3762" y="32154"/>
                  </a:cubicBezTo>
                  <a:cubicBezTo>
                    <a:pt x="5281" y="29263"/>
                    <a:pt x="6980" y="25330"/>
                    <a:pt x="7308" y="21576"/>
                  </a:cubicBezTo>
                  <a:cubicBezTo>
                    <a:pt x="7898" y="15138"/>
                    <a:pt x="6773" y="12636"/>
                    <a:pt x="5239" y="12636"/>
                  </a:cubicBezTo>
                  <a:cubicBezTo>
                    <a:pt x="5069" y="12636"/>
                    <a:pt x="4894" y="12667"/>
                    <a:pt x="4715" y="12726"/>
                  </a:cubicBezTo>
                  <a:cubicBezTo>
                    <a:pt x="2898" y="13322"/>
                    <a:pt x="1467" y="28518"/>
                    <a:pt x="1169" y="35997"/>
                  </a:cubicBezTo>
                  <a:cubicBezTo>
                    <a:pt x="782" y="36534"/>
                    <a:pt x="454" y="37100"/>
                    <a:pt x="127" y="37666"/>
                  </a:cubicBezTo>
                  <a:cubicBezTo>
                    <a:pt x="0" y="37877"/>
                    <a:pt x="187" y="38087"/>
                    <a:pt x="359" y="38087"/>
                  </a:cubicBezTo>
                  <a:cubicBezTo>
                    <a:pt x="431" y="38087"/>
                    <a:pt x="500" y="38051"/>
                    <a:pt x="544" y="37964"/>
                  </a:cubicBezTo>
                  <a:cubicBezTo>
                    <a:pt x="633" y="37815"/>
                    <a:pt x="723" y="37666"/>
                    <a:pt x="812" y="37517"/>
                  </a:cubicBezTo>
                  <a:cubicBezTo>
                    <a:pt x="8112" y="36176"/>
                    <a:pt x="23279" y="32452"/>
                    <a:pt x="23606" y="30604"/>
                  </a:cubicBezTo>
                  <a:cubicBezTo>
                    <a:pt x="23821" y="29393"/>
                    <a:pt x="22819" y="28489"/>
                    <a:pt x="20130" y="28489"/>
                  </a:cubicBezTo>
                  <a:cubicBezTo>
                    <a:pt x="18717" y="28489"/>
                    <a:pt x="16840" y="28738"/>
                    <a:pt x="14429" y="29323"/>
                  </a:cubicBezTo>
                  <a:cubicBezTo>
                    <a:pt x="8768" y="30664"/>
                    <a:pt x="3136" y="35193"/>
                    <a:pt x="1169" y="36921"/>
                  </a:cubicBezTo>
                  <a:cubicBezTo>
                    <a:pt x="2927" y="34090"/>
                    <a:pt x="4894" y="31379"/>
                    <a:pt x="6980" y="28787"/>
                  </a:cubicBezTo>
                  <a:cubicBezTo>
                    <a:pt x="7725" y="27863"/>
                    <a:pt x="8470" y="26969"/>
                    <a:pt x="9215" y="26105"/>
                  </a:cubicBezTo>
                  <a:cubicBezTo>
                    <a:pt x="15859" y="25986"/>
                    <a:pt x="29327" y="25002"/>
                    <a:pt x="29864" y="23453"/>
                  </a:cubicBezTo>
                  <a:cubicBezTo>
                    <a:pt x="30333" y="22124"/>
                    <a:pt x="28888" y="20933"/>
                    <a:pt x="24277" y="20933"/>
                  </a:cubicBezTo>
                  <a:cubicBezTo>
                    <a:pt x="23614" y="20933"/>
                    <a:pt x="22885" y="20957"/>
                    <a:pt x="22087" y="21010"/>
                  </a:cubicBezTo>
                  <a:cubicBezTo>
                    <a:pt x="17260" y="21337"/>
                    <a:pt x="12045" y="24109"/>
                    <a:pt x="9811" y="25420"/>
                  </a:cubicBezTo>
                  <a:cubicBezTo>
                    <a:pt x="13029" y="21665"/>
                    <a:pt x="16664" y="18268"/>
                    <a:pt x="20686" y="15319"/>
                  </a:cubicBezTo>
                  <a:cubicBezTo>
                    <a:pt x="25204" y="16460"/>
                    <a:pt x="33304" y="18136"/>
                    <a:pt x="36565" y="18136"/>
                  </a:cubicBezTo>
                  <a:cubicBezTo>
                    <a:pt x="37305" y="18136"/>
                    <a:pt x="37795" y="18050"/>
                    <a:pt x="37939" y="17851"/>
                  </a:cubicBezTo>
                  <a:cubicBezTo>
                    <a:pt x="38773" y="16689"/>
                    <a:pt x="37432" y="15199"/>
                    <a:pt x="32158" y="14067"/>
                  </a:cubicBezTo>
                  <a:cubicBezTo>
                    <a:pt x="31092" y="13847"/>
                    <a:pt x="29960" y="13759"/>
                    <a:pt x="28834" y="13759"/>
                  </a:cubicBezTo>
                  <a:cubicBezTo>
                    <a:pt x="25994" y="13759"/>
                    <a:pt x="23185" y="14317"/>
                    <a:pt x="21521" y="14723"/>
                  </a:cubicBezTo>
                  <a:cubicBezTo>
                    <a:pt x="22266" y="14216"/>
                    <a:pt x="23010" y="13710"/>
                    <a:pt x="23755" y="13263"/>
                  </a:cubicBezTo>
                  <a:cubicBezTo>
                    <a:pt x="25811" y="11981"/>
                    <a:pt x="27986" y="10938"/>
                    <a:pt x="30251" y="10104"/>
                  </a:cubicBezTo>
                  <a:cubicBezTo>
                    <a:pt x="35823" y="9508"/>
                    <a:pt x="44702" y="8138"/>
                    <a:pt x="45000" y="7005"/>
                  </a:cubicBezTo>
                  <a:cubicBezTo>
                    <a:pt x="45295" y="6009"/>
                    <a:pt x="44385" y="5237"/>
                    <a:pt x="41735" y="5237"/>
                  </a:cubicBezTo>
                  <a:cubicBezTo>
                    <a:pt x="40898" y="5237"/>
                    <a:pt x="39886" y="5314"/>
                    <a:pt x="38683" y="5486"/>
                  </a:cubicBezTo>
                  <a:cubicBezTo>
                    <a:pt x="33648" y="6171"/>
                    <a:pt x="28314" y="10283"/>
                    <a:pt x="28314" y="10283"/>
                  </a:cubicBezTo>
                  <a:lnTo>
                    <a:pt x="28344" y="10283"/>
                  </a:lnTo>
                  <a:cubicBezTo>
                    <a:pt x="27063" y="10849"/>
                    <a:pt x="25811" y="11445"/>
                    <a:pt x="24619" y="12130"/>
                  </a:cubicBezTo>
                  <a:cubicBezTo>
                    <a:pt x="26437" y="10730"/>
                    <a:pt x="28523" y="8823"/>
                    <a:pt x="29834" y="6707"/>
                  </a:cubicBezTo>
                  <a:cubicBezTo>
                    <a:pt x="32545" y="2178"/>
                    <a:pt x="32337" y="182"/>
                    <a:pt x="30907" y="3"/>
                  </a:cubicBezTo>
                  <a:cubicBezTo>
                    <a:pt x="30894" y="2"/>
                    <a:pt x="30881" y="1"/>
                    <a:pt x="30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5"/>
            <p:cNvSpPr/>
            <p:nvPr/>
          </p:nvSpPr>
          <p:spPr>
            <a:xfrm>
              <a:off x="-539604" y="33427"/>
              <a:ext cx="1508210" cy="1268235"/>
            </a:xfrm>
            <a:custGeom>
              <a:avLst/>
              <a:gdLst/>
              <a:ahLst/>
              <a:cxnLst/>
              <a:rect l="l" t="t" r="r" b="b"/>
              <a:pathLst>
                <a:path w="45295" h="38088" extrusionOk="0">
                  <a:moveTo>
                    <a:pt x="30867" y="1"/>
                  </a:moveTo>
                  <a:cubicBezTo>
                    <a:pt x="29369" y="1"/>
                    <a:pt x="23435" y="9789"/>
                    <a:pt x="20895" y="14514"/>
                  </a:cubicBezTo>
                  <a:cubicBezTo>
                    <a:pt x="20627" y="14693"/>
                    <a:pt x="20359" y="14901"/>
                    <a:pt x="20090" y="15110"/>
                  </a:cubicBezTo>
                  <a:lnTo>
                    <a:pt x="20031" y="15110"/>
                  </a:lnTo>
                  <a:cubicBezTo>
                    <a:pt x="18362" y="16361"/>
                    <a:pt x="16723" y="17702"/>
                    <a:pt x="15204" y="19133"/>
                  </a:cubicBezTo>
                  <a:cubicBezTo>
                    <a:pt x="14280" y="19967"/>
                    <a:pt x="13416" y="20831"/>
                    <a:pt x="12552" y="21695"/>
                  </a:cubicBezTo>
                  <a:cubicBezTo>
                    <a:pt x="14280" y="19430"/>
                    <a:pt x="16217" y="16361"/>
                    <a:pt x="17051" y="13292"/>
                  </a:cubicBezTo>
                  <a:cubicBezTo>
                    <a:pt x="18574" y="7539"/>
                    <a:pt x="17828" y="5256"/>
                    <a:pt x="16329" y="5256"/>
                  </a:cubicBezTo>
                  <a:cubicBezTo>
                    <a:pt x="16244" y="5256"/>
                    <a:pt x="16157" y="5263"/>
                    <a:pt x="16068" y="5277"/>
                  </a:cubicBezTo>
                  <a:cubicBezTo>
                    <a:pt x="14399" y="5515"/>
                    <a:pt x="10883" y="18566"/>
                    <a:pt x="9542" y="24913"/>
                  </a:cubicBezTo>
                  <a:cubicBezTo>
                    <a:pt x="7486" y="27237"/>
                    <a:pt x="5550" y="29651"/>
                    <a:pt x="3762" y="32154"/>
                  </a:cubicBezTo>
                  <a:cubicBezTo>
                    <a:pt x="5281" y="29263"/>
                    <a:pt x="6980" y="25330"/>
                    <a:pt x="7308" y="21576"/>
                  </a:cubicBezTo>
                  <a:cubicBezTo>
                    <a:pt x="7898" y="15138"/>
                    <a:pt x="6773" y="12636"/>
                    <a:pt x="5239" y="12636"/>
                  </a:cubicBezTo>
                  <a:cubicBezTo>
                    <a:pt x="5069" y="12636"/>
                    <a:pt x="4894" y="12667"/>
                    <a:pt x="4715" y="12726"/>
                  </a:cubicBezTo>
                  <a:cubicBezTo>
                    <a:pt x="2898" y="13322"/>
                    <a:pt x="1467" y="28518"/>
                    <a:pt x="1169" y="35997"/>
                  </a:cubicBezTo>
                  <a:cubicBezTo>
                    <a:pt x="782" y="36534"/>
                    <a:pt x="454" y="37100"/>
                    <a:pt x="127" y="37666"/>
                  </a:cubicBezTo>
                  <a:cubicBezTo>
                    <a:pt x="0" y="37877"/>
                    <a:pt x="187" y="38087"/>
                    <a:pt x="359" y="38087"/>
                  </a:cubicBezTo>
                  <a:cubicBezTo>
                    <a:pt x="431" y="38087"/>
                    <a:pt x="500" y="38051"/>
                    <a:pt x="544" y="37964"/>
                  </a:cubicBezTo>
                  <a:cubicBezTo>
                    <a:pt x="633" y="37815"/>
                    <a:pt x="723" y="37666"/>
                    <a:pt x="812" y="37517"/>
                  </a:cubicBezTo>
                  <a:cubicBezTo>
                    <a:pt x="8112" y="36176"/>
                    <a:pt x="23279" y="32452"/>
                    <a:pt x="23606" y="30604"/>
                  </a:cubicBezTo>
                  <a:cubicBezTo>
                    <a:pt x="23821" y="29393"/>
                    <a:pt x="22819" y="28489"/>
                    <a:pt x="20130" y="28489"/>
                  </a:cubicBezTo>
                  <a:cubicBezTo>
                    <a:pt x="18717" y="28489"/>
                    <a:pt x="16840" y="28738"/>
                    <a:pt x="14429" y="29323"/>
                  </a:cubicBezTo>
                  <a:cubicBezTo>
                    <a:pt x="8768" y="30664"/>
                    <a:pt x="3136" y="35193"/>
                    <a:pt x="1169" y="36921"/>
                  </a:cubicBezTo>
                  <a:cubicBezTo>
                    <a:pt x="2927" y="34090"/>
                    <a:pt x="4894" y="31379"/>
                    <a:pt x="6980" y="28787"/>
                  </a:cubicBezTo>
                  <a:cubicBezTo>
                    <a:pt x="7725" y="27863"/>
                    <a:pt x="8470" y="26969"/>
                    <a:pt x="9215" y="26105"/>
                  </a:cubicBezTo>
                  <a:cubicBezTo>
                    <a:pt x="15859" y="25986"/>
                    <a:pt x="29327" y="25002"/>
                    <a:pt x="29864" y="23453"/>
                  </a:cubicBezTo>
                  <a:cubicBezTo>
                    <a:pt x="30333" y="22124"/>
                    <a:pt x="28888" y="20933"/>
                    <a:pt x="24277" y="20933"/>
                  </a:cubicBezTo>
                  <a:cubicBezTo>
                    <a:pt x="23614" y="20933"/>
                    <a:pt x="22885" y="20957"/>
                    <a:pt x="22087" y="21010"/>
                  </a:cubicBezTo>
                  <a:cubicBezTo>
                    <a:pt x="17260" y="21337"/>
                    <a:pt x="12045" y="24109"/>
                    <a:pt x="9811" y="25420"/>
                  </a:cubicBezTo>
                  <a:cubicBezTo>
                    <a:pt x="13029" y="21665"/>
                    <a:pt x="16664" y="18268"/>
                    <a:pt x="20686" y="15319"/>
                  </a:cubicBezTo>
                  <a:cubicBezTo>
                    <a:pt x="25204" y="16460"/>
                    <a:pt x="33304" y="18136"/>
                    <a:pt x="36565" y="18136"/>
                  </a:cubicBezTo>
                  <a:cubicBezTo>
                    <a:pt x="37305" y="18136"/>
                    <a:pt x="37795" y="18050"/>
                    <a:pt x="37939" y="17851"/>
                  </a:cubicBezTo>
                  <a:cubicBezTo>
                    <a:pt x="38773" y="16689"/>
                    <a:pt x="37432" y="15199"/>
                    <a:pt x="32158" y="14067"/>
                  </a:cubicBezTo>
                  <a:cubicBezTo>
                    <a:pt x="31092" y="13847"/>
                    <a:pt x="29960" y="13759"/>
                    <a:pt x="28834" y="13759"/>
                  </a:cubicBezTo>
                  <a:cubicBezTo>
                    <a:pt x="25994" y="13759"/>
                    <a:pt x="23185" y="14317"/>
                    <a:pt x="21521" y="14723"/>
                  </a:cubicBezTo>
                  <a:cubicBezTo>
                    <a:pt x="22266" y="14216"/>
                    <a:pt x="23010" y="13710"/>
                    <a:pt x="23755" y="13263"/>
                  </a:cubicBezTo>
                  <a:cubicBezTo>
                    <a:pt x="25811" y="11981"/>
                    <a:pt x="27986" y="10938"/>
                    <a:pt x="30251" y="10104"/>
                  </a:cubicBezTo>
                  <a:cubicBezTo>
                    <a:pt x="35823" y="9508"/>
                    <a:pt x="44702" y="8138"/>
                    <a:pt x="45000" y="7005"/>
                  </a:cubicBezTo>
                  <a:cubicBezTo>
                    <a:pt x="45295" y="6009"/>
                    <a:pt x="44385" y="5237"/>
                    <a:pt x="41735" y="5237"/>
                  </a:cubicBezTo>
                  <a:cubicBezTo>
                    <a:pt x="40898" y="5237"/>
                    <a:pt x="39886" y="5314"/>
                    <a:pt x="38683" y="5486"/>
                  </a:cubicBezTo>
                  <a:cubicBezTo>
                    <a:pt x="33648" y="6171"/>
                    <a:pt x="28314" y="10283"/>
                    <a:pt x="28314" y="10283"/>
                  </a:cubicBezTo>
                  <a:lnTo>
                    <a:pt x="28344" y="10283"/>
                  </a:lnTo>
                  <a:cubicBezTo>
                    <a:pt x="27063" y="10849"/>
                    <a:pt x="25811" y="11445"/>
                    <a:pt x="24619" y="12130"/>
                  </a:cubicBezTo>
                  <a:cubicBezTo>
                    <a:pt x="26437" y="10730"/>
                    <a:pt x="28523" y="8823"/>
                    <a:pt x="29834" y="6707"/>
                  </a:cubicBezTo>
                  <a:cubicBezTo>
                    <a:pt x="32545" y="2178"/>
                    <a:pt x="32337" y="182"/>
                    <a:pt x="30907" y="3"/>
                  </a:cubicBezTo>
                  <a:cubicBezTo>
                    <a:pt x="30894" y="2"/>
                    <a:pt x="30881" y="1"/>
                    <a:pt x="30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1" name="Google Shape;161;p5"/>
            <p:cNvGrpSpPr/>
            <p:nvPr/>
          </p:nvGrpSpPr>
          <p:grpSpPr>
            <a:xfrm rot="-2996445" flipH="1">
              <a:off x="-381636" y="2213359"/>
              <a:ext cx="740371" cy="757532"/>
              <a:chOff x="4391775" y="4244400"/>
              <a:chExt cx="715125" cy="731700"/>
            </a:xfrm>
          </p:grpSpPr>
          <p:sp>
            <p:nvSpPr>
              <p:cNvPr id="162" name="Google Shape;162;p5"/>
              <p:cNvSpPr/>
              <p:nvPr/>
            </p:nvSpPr>
            <p:spPr>
              <a:xfrm>
                <a:off x="4391775" y="4244400"/>
                <a:ext cx="715125" cy="731700"/>
              </a:xfrm>
              <a:custGeom>
                <a:avLst/>
                <a:gdLst/>
                <a:ahLst/>
                <a:cxnLst/>
                <a:rect l="l" t="t" r="r" b="b"/>
                <a:pathLst>
                  <a:path w="28605" h="29268" extrusionOk="0">
                    <a:moveTo>
                      <a:pt x="15770" y="550"/>
                    </a:moveTo>
                    <a:cubicBezTo>
                      <a:pt x="16901" y="550"/>
                      <a:pt x="18030" y="688"/>
                      <a:pt x="19130" y="988"/>
                    </a:cubicBezTo>
                    <a:cubicBezTo>
                      <a:pt x="27056" y="3134"/>
                      <a:pt x="28605" y="12907"/>
                      <a:pt x="26758" y="19820"/>
                    </a:cubicBezTo>
                    <a:cubicBezTo>
                      <a:pt x="26311" y="21548"/>
                      <a:pt x="25625" y="23217"/>
                      <a:pt x="24731" y="24766"/>
                    </a:cubicBezTo>
                    <a:cubicBezTo>
                      <a:pt x="24106" y="25809"/>
                      <a:pt x="23331" y="26912"/>
                      <a:pt x="22288" y="27597"/>
                    </a:cubicBezTo>
                    <a:cubicBezTo>
                      <a:pt x="21692" y="27954"/>
                      <a:pt x="21007" y="28163"/>
                      <a:pt x="20292" y="28252"/>
                    </a:cubicBezTo>
                    <a:cubicBezTo>
                      <a:pt x="19308" y="28431"/>
                      <a:pt x="18355" y="28550"/>
                      <a:pt x="17372" y="28640"/>
                    </a:cubicBezTo>
                    <a:cubicBezTo>
                      <a:pt x="16627" y="28703"/>
                      <a:pt x="15862" y="28738"/>
                      <a:pt x="15089" y="28738"/>
                    </a:cubicBezTo>
                    <a:cubicBezTo>
                      <a:pt x="10415" y="28738"/>
                      <a:pt x="5434" y="27452"/>
                      <a:pt x="2801" y="23336"/>
                    </a:cubicBezTo>
                    <a:cubicBezTo>
                      <a:pt x="2364" y="22665"/>
                      <a:pt x="2012" y="21966"/>
                      <a:pt x="1746" y="21239"/>
                    </a:cubicBezTo>
                    <a:lnTo>
                      <a:pt x="1746" y="21239"/>
                    </a:lnTo>
                    <a:cubicBezTo>
                      <a:pt x="1307" y="19763"/>
                      <a:pt x="1072" y="18286"/>
                      <a:pt x="983" y="16751"/>
                    </a:cubicBezTo>
                    <a:cubicBezTo>
                      <a:pt x="745" y="13682"/>
                      <a:pt x="1103" y="10464"/>
                      <a:pt x="2622" y="7752"/>
                    </a:cubicBezTo>
                    <a:cubicBezTo>
                      <a:pt x="4231" y="4832"/>
                      <a:pt x="7151" y="2806"/>
                      <a:pt x="10191" y="1614"/>
                    </a:cubicBezTo>
                    <a:cubicBezTo>
                      <a:pt x="11966" y="942"/>
                      <a:pt x="13870" y="550"/>
                      <a:pt x="15770" y="550"/>
                    </a:cubicBezTo>
                    <a:close/>
                    <a:moveTo>
                      <a:pt x="15687" y="0"/>
                    </a:moveTo>
                    <a:cubicBezTo>
                      <a:pt x="14592" y="0"/>
                      <a:pt x="13493" y="128"/>
                      <a:pt x="12425" y="363"/>
                    </a:cubicBezTo>
                    <a:cubicBezTo>
                      <a:pt x="9267" y="1078"/>
                      <a:pt x="6049" y="2746"/>
                      <a:pt x="3874" y="5190"/>
                    </a:cubicBezTo>
                    <a:cubicBezTo>
                      <a:pt x="119" y="9391"/>
                      <a:pt x="0" y="15827"/>
                      <a:pt x="1401" y="20982"/>
                    </a:cubicBezTo>
                    <a:cubicBezTo>
                      <a:pt x="1430" y="21101"/>
                      <a:pt x="1460" y="21220"/>
                      <a:pt x="1490" y="21340"/>
                    </a:cubicBezTo>
                    <a:cubicBezTo>
                      <a:pt x="1505" y="21394"/>
                      <a:pt x="1525" y="21439"/>
                      <a:pt x="1548" y="21472"/>
                    </a:cubicBezTo>
                    <a:lnTo>
                      <a:pt x="1548" y="21472"/>
                    </a:lnTo>
                    <a:cubicBezTo>
                      <a:pt x="2629" y="24299"/>
                      <a:pt x="4762" y="26594"/>
                      <a:pt x="7509" y="27805"/>
                    </a:cubicBezTo>
                    <a:cubicBezTo>
                      <a:pt x="9968" y="28920"/>
                      <a:pt x="12700" y="29267"/>
                      <a:pt x="15365" y="29267"/>
                    </a:cubicBezTo>
                    <a:cubicBezTo>
                      <a:pt x="15478" y="29267"/>
                      <a:pt x="15591" y="29267"/>
                      <a:pt x="15703" y="29265"/>
                    </a:cubicBezTo>
                    <a:cubicBezTo>
                      <a:pt x="17699" y="29265"/>
                      <a:pt x="19696" y="28997"/>
                      <a:pt x="21603" y="28521"/>
                    </a:cubicBezTo>
                    <a:cubicBezTo>
                      <a:pt x="22586" y="28252"/>
                      <a:pt x="23361" y="27478"/>
                      <a:pt x="23957" y="26703"/>
                    </a:cubicBezTo>
                    <a:cubicBezTo>
                      <a:pt x="24970" y="25392"/>
                      <a:pt x="25774" y="23932"/>
                      <a:pt x="26340" y="22353"/>
                    </a:cubicBezTo>
                    <a:cubicBezTo>
                      <a:pt x="27920" y="18270"/>
                      <a:pt x="28218" y="13771"/>
                      <a:pt x="27145" y="9510"/>
                    </a:cubicBezTo>
                    <a:cubicBezTo>
                      <a:pt x="26281" y="6143"/>
                      <a:pt x="24463" y="3015"/>
                      <a:pt x="21335" y="1346"/>
                    </a:cubicBezTo>
                    <a:cubicBezTo>
                      <a:pt x="19595" y="409"/>
                      <a:pt x="17647" y="0"/>
                      <a:pt x="156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5"/>
              <p:cNvSpPr/>
              <p:nvPr/>
            </p:nvSpPr>
            <p:spPr>
              <a:xfrm>
                <a:off x="4434225" y="4314550"/>
                <a:ext cx="592225" cy="558725"/>
              </a:xfrm>
              <a:custGeom>
                <a:avLst/>
                <a:gdLst/>
                <a:ahLst/>
                <a:cxnLst/>
                <a:rect l="l" t="t" r="r" b="b"/>
                <a:pathLst>
                  <a:path w="23689" h="22349" extrusionOk="0">
                    <a:moveTo>
                      <a:pt x="12524" y="547"/>
                    </a:moveTo>
                    <a:cubicBezTo>
                      <a:pt x="12794" y="547"/>
                      <a:pt x="13064" y="585"/>
                      <a:pt x="13320" y="656"/>
                    </a:cubicBezTo>
                    <a:cubicBezTo>
                      <a:pt x="13916" y="864"/>
                      <a:pt x="14512" y="1073"/>
                      <a:pt x="15108" y="1341"/>
                    </a:cubicBezTo>
                    <a:cubicBezTo>
                      <a:pt x="18773" y="2980"/>
                      <a:pt x="22914" y="6019"/>
                      <a:pt x="23093" y="10429"/>
                    </a:cubicBezTo>
                    <a:cubicBezTo>
                      <a:pt x="23122" y="11027"/>
                      <a:pt x="23068" y="11653"/>
                      <a:pt x="22959" y="12253"/>
                    </a:cubicBezTo>
                    <a:lnTo>
                      <a:pt x="22959" y="12253"/>
                    </a:lnTo>
                    <a:cubicBezTo>
                      <a:pt x="22942" y="12268"/>
                      <a:pt x="22927" y="12294"/>
                      <a:pt x="22914" y="12336"/>
                    </a:cubicBezTo>
                    <a:cubicBezTo>
                      <a:pt x="22646" y="13349"/>
                      <a:pt x="22259" y="14302"/>
                      <a:pt x="21782" y="15226"/>
                    </a:cubicBezTo>
                    <a:cubicBezTo>
                      <a:pt x="20888" y="17193"/>
                      <a:pt x="19517" y="18861"/>
                      <a:pt x="17789" y="20172"/>
                    </a:cubicBezTo>
                    <a:cubicBezTo>
                      <a:pt x="16182" y="21320"/>
                      <a:pt x="14240" y="21778"/>
                      <a:pt x="12274" y="21778"/>
                    </a:cubicBezTo>
                    <a:cubicBezTo>
                      <a:pt x="11688" y="21778"/>
                      <a:pt x="11100" y="21737"/>
                      <a:pt x="10519" y="21662"/>
                    </a:cubicBezTo>
                    <a:cubicBezTo>
                      <a:pt x="8016" y="21305"/>
                      <a:pt x="5602" y="20262"/>
                      <a:pt x="3934" y="18385"/>
                    </a:cubicBezTo>
                    <a:cubicBezTo>
                      <a:pt x="1" y="14004"/>
                      <a:pt x="2861" y="7449"/>
                      <a:pt x="6526" y="3874"/>
                    </a:cubicBezTo>
                    <a:cubicBezTo>
                      <a:pt x="7956" y="2503"/>
                      <a:pt x="9714" y="1192"/>
                      <a:pt x="11651" y="685"/>
                    </a:cubicBezTo>
                    <a:cubicBezTo>
                      <a:pt x="11931" y="592"/>
                      <a:pt x="12228" y="547"/>
                      <a:pt x="12524" y="547"/>
                    </a:cubicBezTo>
                    <a:close/>
                    <a:moveTo>
                      <a:pt x="12634" y="0"/>
                    </a:moveTo>
                    <a:cubicBezTo>
                      <a:pt x="11889" y="0"/>
                      <a:pt x="11145" y="179"/>
                      <a:pt x="10459" y="536"/>
                    </a:cubicBezTo>
                    <a:cubicBezTo>
                      <a:pt x="9506" y="954"/>
                      <a:pt x="8612" y="1490"/>
                      <a:pt x="7778" y="2145"/>
                    </a:cubicBezTo>
                    <a:cubicBezTo>
                      <a:pt x="5573" y="3814"/>
                      <a:pt x="3844" y="6019"/>
                      <a:pt x="2772" y="8552"/>
                    </a:cubicBezTo>
                    <a:cubicBezTo>
                      <a:pt x="1699" y="11144"/>
                      <a:pt x="1282" y="14124"/>
                      <a:pt x="2474" y="16776"/>
                    </a:cubicBezTo>
                    <a:cubicBezTo>
                      <a:pt x="3546" y="19070"/>
                      <a:pt x="5662" y="20709"/>
                      <a:pt x="8016" y="21543"/>
                    </a:cubicBezTo>
                    <a:cubicBezTo>
                      <a:pt x="9374" y="22056"/>
                      <a:pt x="10907" y="22349"/>
                      <a:pt x="12430" y="22349"/>
                    </a:cubicBezTo>
                    <a:cubicBezTo>
                      <a:pt x="13648" y="22349"/>
                      <a:pt x="14860" y="22162"/>
                      <a:pt x="15972" y="21752"/>
                    </a:cubicBezTo>
                    <a:cubicBezTo>
                      <a:pt x="19696" y="20381"/>
                      <a:pt x="22080" y="16567"/>
                      <a:pt x="23153" y="12932"/>
                    </a:cubicBezTo>
                    <a:cubicBezTo>
                      <a:pt x="23182" y="12842"/>
                      <a:pt x="23212" y="12753"/>
                      <a:pt x="23212" y="12664"/>
                    </a:cubicBezTo>
                    <a:cubicBezTo>
                      <a:pt x="23689" y="10280"/>
                      <a:pt x="23123" y="7807"/>
                      <a:pt x="21693" y="5840"/>
                    </a:cubicBezTo>
                    <a:cubicBezTo>
                      <a:pt x="20352" y="4082"/>
                      <a:pt x="18624" y="2622"/>
                      <a:pt x="16627" y="1609"/>
                    </a:cubicBezTo>
                    <a:cubicBezTo>
                      <a:pt x="15852" y="1162"/>
                      <a:pt x="15048" y="805"/>
                      <a:pt x="14214" y="477"/>
                    </a:cubicBezTo>
                    <a:cubicBezTo>
                      <a:pt x="13737" y="238"/>
                      <a:pt x="13201" y="89"/>
                      <a:pt x="126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5"/>
              <p:cNvSpPr/>
              <p:nvPr/>
            </p:nvSpPr>
            <p:spPr>
              <a:xfrm>
                <a:off x="4566075" y="4418825"/>
                <a:ext cx="377700" cy="387475"/>
              </a:xfrm>
              <a:custGeom>
                <a:avLst/>
                <a:gdLst/>
                <a:ahLst/>
                <a:cxnLst/>
                <a:rect l="l" t="t" r="r" b="b"/>
                <a:pathLst>
                  <a:path w="15108" h="15499" extrusionOk="0">
                    <a:moveTo>
                      <a:pt x="7661" y="581"/>
                    </a:moveTo>
                    <a:cubicBezTo>
                      <a:pt x="9320" y="581"/>
                      <a:pt x="10910" y="1118"/>
                      <a:pt x="12128" y="2533"/>
                    </a:cubicBezTo>
                    <a:cubicBezTo>
                      <a:pt x="12575" y="3219"/>
                      <a:pt x="12992" y="3934"/>
                      <a:pt x="13290" y="4708"/>
                    </a:cubicBezTo>
                    <a:cubicBezTo>
                      <a:pt x="13945" y="6258"/>
                      <a:pt x="14273" y="8016"/>
                      <a:pt x="13767" y="9655"/>
                    </a:cubicBezTo>
                    <a:cubicBezTo>
                      <a:pt x="12900" y="12505"/>
                      <a:pt x="9807" y="14962"/>
                      <a:pt x="6796" y="14962"/>
                    </a:cubicBezTo>
                    <a:cubicBezTo>
                      <a:pt x="6596" y="14962"/>
                      <a:pt x="6397" y="14951"/>
                      <a:pt x="6198" y="14929"/>
                    </a:cubicBezTo>
                    <a:cubicBezTo>
                      <a:pt x="2414" y="14512"/>
                      <a:pt x="448" y="10251"/>
                      <a:pt x="328" y="6884"/>
                    </a:cubicBezTo>
                    <a:cubicBezTo>
                      <a:pt x="269" y="5662"/>
                      <a:pt x="388" y="4262"/>
                      <a:pt x="984" y="3189"/>
                    </a:cubicBezTo>
                    <a:cubicBezTo>
                      <a:pt x="1371" y="2474"/>
                      <a:pt x="2265" y="2116"/>
                      <a:pt x="2980" y="1759"/>
                    </a:cubicBezTo>
                    <a:cubicBezTo>
                      <a:pt x="4423" y="1073"/>
                      <a:pt x="6073" y="581"/>
                      <a:pt x="7661" y="581"/>
                    </a:cubicBezTo>
                    <a:close/>
                    <a:moveTo>
                      <a:pt x="7748" y="1"/>
                    </a:moveTo>
                    <a:cubicBezTo>
                      <a:pt x="6198" y="30"/>
                      <a:pt x="4708" y="358"/>
                      <a:pt x="3338" y="1014"/>
                    </a:cubicBezTo>
                    <a:cubicBezTo>
                      <a:pt x="2802" y="1222"/>
                      <a:pt x="2295" y="1490"/>
                      <a:pt x="1788" y="1788"/>
                    </a:cubicBezTo>
                    <a:cubicBezTo>
                      <a:pt x="1461" y="1937"/>
                      <a:pt x="1163" y="2176"/>
                      <a:pt x="924" y="2474"/>
                    </a:cubicBezTo>
                    <a:cubicBezTo>
                      <a:pt x="179" y="3457"/>
                      <a:pt x="60" y="4917"/>
                      <a:pt x="30" y="6079"/>
                    </a:cubicBezTo>
                    <a:cubicBezTo>
                      <a:pt x="1" y="7956"/>
                      <a:pt x="418" y="9774"/>
                      <a:pt x="1252" y="11442"/>
                    </a:cubicBezTo>
                    <a:cubicBezTo>
                      <a:pt x="2116" y="13111"/>
                      <a:pt x="3397" y="14631"/>
                      <a:pt x="5215" y="15227"/>
                    </a:cubicBezTo>
                    <a:cubicBezTo>
                      <a:pt x="5779" y="15413"/>
                      <a:pt x="6351" y="15499"/>
                      <a:pt x="6921" y="15499"/>
                    </a:cubicBezTo>
                    <a:cubicBezTo>
                      <a:pt x="9727" y="15499"/>
                      <a:pt x="12464" y="13417"/>
                      <a:pt x="13677" y="10966"/>
                    </a:cubicBezTo>
                    <a:cubicBezTo>
                      <a:pt x="15107" y="8135"/>
                      <a:pt x="14005" y="4531"/>
                      <a:pt x="12218" y="2117"/>
                    </a:cubicBezTo>
                    <a:lnTo>
                      <a:pt x="12218" y="2117"/>
                    </a:lnTo>
                    <a:cubicBezTo>
                      <a:pt x="12218" y="2117"/>
                      <a:pt x="12218" y="2117"/>
                      <a:pt x="12217" y="2116"/>
                    </a:cubicBezTo>
                    <a:lnTo>
                      <a:pt x="12217" y="2116"/>
                    </a:lnTo>
                    <a:cubicBezTo>
                      <a:pt x="12217" y="2116"/>
                      <a:pt x="12217" y="2116"/>
                      <a:pt x="12217" y="2116"/>
                    </a:cubicBezTo>
                    <a:cubicBezTo>
                      <a:pt x="12208" y="2104"/>
                      <a:pt x="12199" y="2094"/>
                      <a:pt x="12191" y="2085"/>
                    </a:cubicBezTo>
                    <a:lnTo>
                      <a:pt x="12191" y="2085"/>
                    </a:lnTo>
                    <a:cubicBezTo>
                      <a:pt x="11060" y="764"/>
                      <a:pt x="9433" y="30"/>
                      <a:pt x="774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5" name="Google Shape;165;p5"/>
            <p:cNvGrpSpPr/>
            <p:nvPr/>
          </p:nvGrpSpPr>
          <p:grpSpPr>
            <a:xfrm flipH="1">
              <a:off x="3740813" y="4257079"/>
              <a:ext cx="763146" cy="697824"/>
              <a:chOff x="3681125" y="1846650"/>
              <a:chExt cx="515500" cy="471375"/>
            </a:xfrm>
          </p:grpSpPr>
          <p:sp>
            <p:nvSpPr>
              <p:cNvPr id="166" name="Google Shape;166;p5"/>
              <p:cNvSpPr/>
              <p:nvPr/>
            </p:nvSpPr>
            <p:spPr>
              <a:xfrm>
                <a:off x="3681125" y="1846650"/>
                <a:ext cx="515500" cy="471375"/>
              </a:xfrm>
              <a:custGeom>
                <a:avLst/>
                <a:gdLst/>
                <a:ahLst/>
                <a:cxnLst/>
                <a:rect l="l" t="t" r="r" b="b"/>
                <a:pathLst>
                  <a:path w="20620" h="18855" extrusionOk="0">
                    <a:moveTo>
                      <a:pt x="9854" y="228"/>
                    </a:moveTo>
                    <a:cubicBezTo>
                      <a:pt x="11621" y="228"/>
                      <a:pt x="13416" y="541"/>
                      <a:pt x="14988" y="1401"/>
                    </a:cubicBezTo>
                    <a:cubicBezTo>
                      <a:pt x="16984" y="2533"/>
                      <a:pt x="18415" y="4559"/>
                      <a:pt x="19219" y="6674"/>
                    </a:cubicBezTo>
                    <a:cubicBezTo>
                      <a:pt x="20024" y="8611"/>
                      <a:pt x="20173" y="10786"/>
                      <a:pt x="19666" y="12842"/>
                    </a:cubicBezTo>
                    <a:cubicBezTo>
                      <a:pt x="18542" y="17002"/>
                      <a:pt x="14415" y="18633"/>
                      <a:pt x="10396" y="18633"/>
                    </a:cubicBezTo>
                    <a:cubicBezTo>
                      <a:pt x="9089" y="18633"/>
                      <a:pt x="7793" y="18461"/>
                      <a:pt x="6615" y="18146"/>
                    </a:cubicBezTo>
                    <a:cubicBezTo>
                      <a:pt x="5423" y="17818"/>
                      <a:pt x="4261" y="17371"/>
                      <a:pt x="3188" y="16746"/>
                    </a:cubicBezTo>
                    <a:cubicBezTo>
                      <a:pt x="2414" y="16329"/>
                      <a:pt x="1728" y="15733"/>
                      <a:pt x="1222" y="15047"/>
                    </a:cubicBezTo>
                    <a:cubicBezTo>
                      <a:pt x="983" y="14630"/>
                      <a:pt x="834" y="14153"/>
                      <a:pt x="775" y="13647"/>
                    </a:cubicBezTo>
                    <a:cubicBezTo>
                      <a:pt x="656" y="12991"/>
                      <a:pt x="566" y="12306"/>
                      <a:pt x="507" y="11621"/>
                    </a:cubicBezTo>
                    <a:cubicBezTo>
                      <a:pt x="209" y="7986"/>
                      <a:pt x="864" y="3665"/>
                      <a:pt x="4172" y="1520"/>
                    </a:cubicBezTo>
                    <a:cubicBezTo>
                      <a:pt x="4621" y="1239"/>
                      <a:pt x="5096" y="1011"/>
                      <a:pt x="5573" y="812"/>
                    </a:cubicBezTo>
                    <a:lnTo>
                      <a:pt x="5573" y="812"/>
                    </a:lnTo>
                    <a:cubicBezTo>
                      <a:pt x="5582" y="810"/>
                      <a:pt x="5592" y="807"/>
                      <a:pt x="5602" y="805"/>
                    </a:cubicBezTo>
                    <a:cubicBezTo>
                      <a:pt x="6615" y="507"/>
                      <a:pt x="7688" y="328"/>
                      <a:pt x="8731" y="268"/>
                    </a:cubicBezTo>
                    <a:cubicBezTo>
                      <a:pt x="9102" y="242"/>
                      <a:pt x="9478" y="228"/>
                      <a:pt x="9854" y="228"/>
                    </a:cubicBezTo>
                    <a:close/>
                    <a:moveTo>
                      <a:pt x="10006" y="1"/>
                    </a:moveTo>
                    <a:cubicBezTo>
                      <a:pt x="8568" y="1"/>
                      <a:pt x="7129" y="215"/>
                      <a:pt x="5811" y="566"/>
                    </a:cubicBezTo>
                    <a:lnTo>
                      <a:pt x="5615" y="610"/>
                    </a:lnTo>
                    <a:lnTo>
                      <a:pt x="5615" y="610"/>
                    </a:lnTo>
                    <a:cubicBezTo>
                      <a:pt x="5614" y="610"/>
                      <a:pt x="5613" y="610"/>
                      <a:pt x="5613" y="610"/>
                    </a:cubicBezTo>
                    <a:cubicBezTo>
                      <a:pt x="5581" y="610"/>
                      <a:pt x="5546" y="615"/>
                      <a:pt x="5513" y="626"/>
                    </a:cubicBezTo>
                    <a:cubicBezTo>
                      <a:pt x="3546" y="1371"/>
                      <a:pt x="1937" y="2861"/>
                      <a:pt x="1073" y="4797"/>
                    </a:cubicBezTo>
                    <a:cubicBezTo>
                      <a:pt x="328" y="6585"/>
                      <a:pt x="0" y="8522"/>
                      <a:pt x="90" y="10488"/>
                    </a:cubicBezTo>
                    <a:cubicBezTo>
                      <a:pt x="90" y="11859"/>
                      <a:pt x="268" y="13230"/>
                      <a:pt x="596" y="14571"/>
                    </a:cubicBezTo>
                    <a:cubicBezTo>
                      <a:pt x="834" y="15226"/>
                      <a:pt x="1281" y="15822"/>
                      <a:pt x="1848" y="16209"/>
                    </a:cubicBezTo>
                    <a:cubicBezTo>
                      <a:pt x="2771" y="16895"/>
                      <a:pt x="3784" y="17461"/>
                      <a:pt x="4857" y="17848"/>
                    </a:cubicBezTo>
                    <a:cubicBezTo>
                      <a:pt x="6586" y="18515"/>
                      <a:pt x="8402" y="18854"/>
                      <a:pt x="10220" y="18854"/>
                    </a:cubicBezTo>
                    <a:cubicBezTo>
                      <a:pt x="11410" y="18854"/>
                      <a:pt x="12600" y="18709"/>
                      <a:pt x="13766" y="18414"/>
                    </a:cubicBezTo>
                    <a:cubicBezTo>
                      <a:pt x="16120" y="17818"/>
                      <a:pt x="18266" y="16537"/>
                      <a:pt x="19428" y="14392"/>
                    </a:cubicBezTo>
                    <a:cubicBezTo>
                      <a:pt x="20381" y="12455"/>
                      <a:pt x="20619" y="10280"/>
                      <a:pt x="20113" y="8194"/>
                    </a:cubicBezTo>
                    <a:cubicBezTo>
                      <a:pt x="19636" y="5930"/>
                      <a:pt x="18444" y="3874"/>
                      <a:pt x="16746" y="2265"/>
                    </a:cubicBezTo>
                    <a:cubicBezTo>
                      <a:pt x="14921" y="628"/>
                      <a:pt x="12467" y="1"/>
                      <a:pt x="100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5"/>
              <p:cNvSpPr/>
              <p:nvPr/>
            </p:nvSpPr>
            <p:spPr>
              <a:xfrm>
                <a:off x="3748900" y="1895900"/>
                <a:ext cx="391850" cy="374500"/>
              </a:xfrm>
              <a:custGeom>
                <a:avLst/>
                <a:gdLst/>
                <a:ahLst/>
                <a:cxnLst/>
                <a:rect l="l" t="t" r="r" b="b"/>
                <a:pathLst>
                  <a:path w="15674" h="14980" extrusionOk="0">
                    <a:moveTo>
                      <a:pt x="6437" y="198"/>
                    </a:moveTo>
                    <a:cubicBezTo>
                      <a:pt x="8838" y="198"/>
                      <a:pt x="11362" y="1635"/>
                      <a:pt x="12992" y="3304"/>
                    </a:cubicBezTo>
                    <a:cubicBezTo>
                      <a:pt x="13946" y="4287"/>
                      <a:pt x="14869" y="5509"/>
                      <a:pt x="15227" y="6880"/>
                    </a:cubicBezTo>
                    <a:cubicBezTo>
                      <a:pt x="15316" y="7237"/>
                      <a:pt x="15316" y="7625"/>
                      <a:pt x="15227" y="8012"/>
                    </a:cubicBezTo>
                    <a:cubicBezTo>
                      <a:pt x="15078" y="8429"/>
                      <a:pt x="14929" y="8846"/>
                      <a:pt x="14750" y="9234"/>
                    </a:cubicBezTo>
                    <a:cubicBezTo>
                      <a:pt x="13618" y="11796"/>
                      <a:pt x="11502" y="14657"/>
                      <a:pt x="8463" y="14776"/>
                    </a:cubicBezTo>
                    <a:cubicBezTo>
                      <a:pt x="8351" y="14783"/>
                      <a:pt x="8239" y="14787"/>
                      <a:pt x="8128" y="14787"/>
                    </a:cubicBezTo>
                    <a:cubicBezTo>
                      <a:pt x="7813" y="14787"/>
                      <a:pt x="7499" y="14757"/>
                      <a:pt x="7185" y="14699"/>
                    </a:cubicBezTo>
                    <a:lnTo>
                      <a:pt x="7185" y="14699"/>
                    </a:lnTo>
                    <a:cubicBezTo>
                      <a:pt x="7176" y="14694"/>
                      <a:pt x="7165" y="14690"/>
                      <a:pt x="7152" y="14686"/>
                    </a:cubicBezTo>
                    <a:cubicBezTo>
                      <a:pt x="6437" y="14478"/>
                      <a:pt x="5781" y="14210"/>
                      <a:pt x="5156" y="13882"/>
                    </a:cubicBezTo>
                    <a:cubicBezTo>
                      <a:pt x="3785" y="13256"/>
                      <a:pt x="2623" y="12332"/>
                      <a:pt x="1729" y="11141"/>
                    </a:cubicBezTo>
                    <a:cubicBezTo>
                      <a:pt x="686" y="9681"/>
                      <a:pt x="448" y="7833"/>
                      <a:pt x="686" y="6105"/>
                    </a:cubicBezTo>
                    <a:cubicBezTo>
                      <a:pt x="865" y="4347"/>
                      <a:pt x="1669" y="2708"/>
                      <a:pt x="2951" y="1516"/>
                    </a:cubicBezTo>
                    <a:cubicBezTo>
                      <a:pt x="3986" y="582"/>
                      <a:pt x="5195" y="198"/>
                      <a:pt x="6437" y="198"/>
                    </a:cubicBezTo>
                    <a:close/>
                    <a:moveTo>
                      <a:pt x="6457" y="0"/>
                    </a:moveTo>
                    <a:cubicBezTo>
                      <a:pt x="5636" y="0"/>
                      <a:pt x="4821" y="151"/>
                      <a:pt x="4053" y="503"/>
                    </a:cubicBezTo>
                    <a:cubicBezTo>
                      <a:pt x="2474" y="1278"/>
                      <a:pt x="1282" y="2678"/>
                      <a:pt x="716" y="4317"/>
                    </a:cubicBezTo>
                    <a:cubicBezTo>
                      <a:pt x="60" y="6105"/>
                      <a:pt x="1" y="8042"/>
                      <a:pt x="597" y="9859"/>
                    </a:cubicBezTo>
                    <a:cubicBezTo>
                      <a:pt x="1550" y="12422"/>
                      <a:pt x="4172" y="14090"/>
                      <a:pt x="6705" y="14835"/>
                    </a:cubicBezTo>
                    <a:lnTo>
                      <a:pt x="6871" y="14863"/>
                    </a:lnTo>
                    <a:lnTo>
                      <a:pt x="6871" y="14863"/>
                    </a:lnTo>
                    <a:cubicBezTo>
                      <a:pt x="6875" y="14864"/>
                      <a:pt x="6879" y="14864"/>
                      <a:pt x="6884" y="14865"/>
                    </a:cubicBezTo>
                    <a:cubicBezTo>
                      <a:pt x="6884" y="14865"/>
                      <a:pt x="6884" y="14865"/>
                      <a:pt x="6884" y="14865"/>
                    </a:cubicBezTo>
                    <a:lnTo>
                      <a:pt x="6884" y="14865"/>
                    </a:lnTo>
                    <a:cubicBezTo>
                      <a:pt x="6884" y="14865"/>
                      <a:pt x="6884" y="14865"/>
                      <a:pt x="6885" y="14865"/>
                    </a:cubicBezTo>
                    <a:lnTo>
                      <a:pt x="6885" y="14865"/>
                    </a:lnTo>
                    <a:cubicBezTo>
                      <a:pt x="7274" y="14942"/>
                      <a:pt x="7666" y="14979"/>
                      <a:pt x="8054" y="14979"/>
                    </a:cubicBezTo>
                    <a:cubicBezTo>
                      <a:pt x="9328" y="14979"/>
                      <a:pt x="10571" y="14576"/>
                      <a:pt x="11621" y="13822"/>
                    </a:cubicBezTo>
                    <a:cubicBezTo>
                      <a:pt x="12843" y="12869"/>
                      <a:pt x="13856" y="11677"/>
                      <a:pt x="14571" y="10306"/>
                    </a:cubicBezTo>
                    <a:cubicBezTo>
                      <a:pt x="14869" y="9770"/>
                      <a:pt x="15137" y="9204"/>
                      <a:pt x="15346" y="8638"/>
                    </a:cubicBezTo>
                    <a:cubicBezTo>
                      <a:pt x="15525" y="8310"/>
                      <a:pt x="15614" y="7923"/>
                      <a:pt x="15674" y="7535"/>
                    </a:cubicBezTo>
                    <a:cubicBezTo>
                      <a:pt x="15674" y="7029"/>
                      <a:pt x="15555" y="6492"/>
                      <a:pt x="15316" y="6045"/>
                    </a:cubicBezTo>
                    <a:cubicBezTo>
                      <a:pt x="15018" y="5360"/>
                      <a:pt x="14631" y="4734"/>
                      <a:pt x="14184" y="4168"/>
                    </a:cubicBezTo>
                    <a:cubicBezTo>
                      <a:pt x="13022" y="2649"/>
                      <a:pt x="11502" y="1457"/>
                      <a:pt x="9744" y="712"/>
                    </a:cubicBezTo>
                    <a:cubicBezTo>
                      <a:pt x="8712" y="282"/>
                      <a:pt x="7580" y="0"/>
                      <a:pt x="64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5"/>
              <p:cNvSpPr/>
              <p:nvPr/>
            </p:nvSpPr>
            <p:spPr>
              <a:xfrm>
                <a:off x="3786900" y="1956875"/>
                <a:ext cx="286075" cy="248100"/>
              </a:xfrm>
              <a:custGeom>
                <a:avLst/>
                <a:gdLst/>
                <a:ahLst/>
                <a:cxnLst/>
                <a:rect l="l" t="t" r="r" b="b"/>
                <a:pathLst>
                  <a:path w="11443" h="9924" extrusionOk="0">
                    <a:moveTo>
                      <a:pt x="6972" y="217"/>
                    </a:moveTo>
                    <a:cubicBezTo>
                      <a:pt x="7693" y="217"/>
                      <a:pt x="8417" y="390"/>
                      <a:pt x="9058" y="686"/>
                    </a:cubicBezTo>
                    <a:cubicBezTo>
                      <a:pt x="9565" y="954"/>
                      <a:pt x="9803" y="1580"/>
                      <a:pt x="10072" y="2087"/>
                    </a:cubicBezTo>
                    <a:cubicBezTo>
                      <a:pt x="11055" y="4113"/>
                      <a:pt x="11442" y="6765"/>
                      <a:pt x="9535" y="8404"/>
                    </a:cubicBezTo>
                    <a:cubicBezTo>
                      <a:pt x="9058" y="8731"/>
                      <a:pt x="8552" y="9000"/>
                      <a:pt x="8016" y="9238"/>
                    </a:cubicBezTo>
                    <a:cubicBezTo>
                      <a:pt x="7333" y="9560"/>
                      <a:pt x="6591" y="9713"/>
                      <a:pt x="5849" y="9713"/>
                    </a:cubicBezTo>
                    <a:cubicBezTo>
                      <a:pt x="5425" y="9713"/>
                      <a:pt x="5001" y="9663"/>
                      <a:pt x="4589" y="9566"/>
                    </a:cubicBezTo>
                    <a:cubicBezTo>
                      <a:pt x="2503" y="8910"/>
                      <a:pt x="715" y="6526"/>
                      <a:pt x="954" y="4292"/>
                    </a:cubicBezTo>
                    <a:cubicBezTo>
                      <a:pt x="1252" y="1699"/>
                      <a:pt x="4172" y="329"/>
                      <a:pt x="6526" y="239"/>
                    </a:cubicBezTo>
                    <a:cubicBezTo>
                      <a:pt x="6674" y="224"/>
                      <a:pt x="6823" y="217"/>
                      <a:pt x="6972" y="217"/>
                    </a:cubicBezTo>
                    <a:close/>
                    <a:moveTo>
                      <a:pt x="7062" y="1"/>
                    </a:moveTo>
                    <a:cubicBezTo>
                      <a:pt x="5781" y="1"/>
                      <a:pt x="4500" y="269"/>
                      <a:pt x="3338" y="865"/>
                    </a:cubicBezTo>
                    <a:cubicBezTo>
                      <a:pt x="2205" y="1461"/>
                      <a:pt x="1133" y="2355"/>
                      <a:pt x="745" y="3606"/>
                    </a:cubicBezTo>
                    <a:cubicBezTo>
                      <a:pt x="0" y="5930"/>
                      <a:pt x="1639" y="8463"/>
                      <a:pt x="3695" y="9476"/>
                    </a:cubicBezTo>
                    <a:cubicBezTo>
                      <a:pt x="4309" y="9788"/>
                      <a:pt x="4984" y="9923"/>
                      <a:pt x="5671" y="9923"/>
                    </a:cubicBezTo>
                    <a:cubicBezTo>
                      <a:pt x="7139" y="9923"/>
                      <a:pt x="8669" y="9308"/>
                      <a:pt x="9805" y="8484"/>
                    </a:cubicBezTo>
                    <a:lnTo>
                      <a:pt x="9805" y="8484"/>
                    </a:lnTo>
                    <a:cubicBezTo>
                      <a:pt x="9816" y="8477"/>
                      <a:pt x="9826" y="8471"/>
                      <a:pt x="9833" y="8463"/>
                    </a:cubicBezTo>
                    <a:lnTo>
                      <a:pt x="9833" y="8463"/>
                    </a:lnTo>
                    <a:cubicBezTo>
                      <a:pt x="9833" y="8463"/>
                      <a:pt x="9833" y="8463"/>
                      <a:pt x="9833" y="8463"/>
                    </a:cubicBezTo>
                    <a:cubicBezTo>
                      <a:pt x="9865" y="8447"/>
                      <a:pt x="9879" y="8434"/>
                      <a:pt x="9880" y="8424"/>
                    </a:cubicBezTo>
                    <a:lnTo>
                      <a:pt x="9880" y="8424"/>
                    </a:lnTo>
                    <a:cubicBezTo>
                      <a:pt x="10774" y="7650"/>
                      <a:pt x="11264" y="6536"/>
                      <a:pt x="11293" y="5364"/>
                    </a:cubicBezTo>
                    <a:cubicBezTo>
                      <a:pt x="11263" y="4292"/>
                      <a:pt x="11025" y="3249"/>
                      <a:pt x="10578" y="2295"/>
                    </a:cubicBezTo>
                    <a:cubicBezTo>
                      <a:pt x="10429" y="1938"/>
                      <a:pt x="10250" y="1580"/>
                      <a:pt x="10042" y="1252"/>
                    </a:cubicBezTo>
                    <a:cubicBezTo>
                      <a:pt x="9923" y="1014"/>
                      <a:pt x="9774" y="805"/>
                      <a:pt x="9565" y="627"/>
                    </a:cubicBezTo>
                    <a:cubicBezTo>
                      <a:pt x="8880" y="120"/>
                      <a:pt x="7896" y="31"/>
                      <a:pt x="70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9" name="Google Shape;169;p5"/>
            <p:cNvSpPr/>
            <p:nvPr/>
          </p:nvSpPr>
          <p:spPr>
            <a:xfrm flipH="1">
              <a:off x="6136640" y="4606112"/>
              <a:ext cx="172096" cy="143602"/>
            </a:xfrm>
            <a:custGeom>
              <a:avLst/>
              <a:gdLst/>
              <a:ahLst/>
              <a:cxnLst/>
              <a:rect l="l" t="t" r="r" b="b"/>
              <a:pathLst>
                <a:path w="5170" h="4314" extrusionOk="0">
                  <a:moveTo>
                    <a:pt x="2507" y="0"/>
                  </a:moveTo>
                  <a:cubicBezTo>
                    <a:pt x="2392" y="0"/>
                    <a:pt x="2280" y="8"/>
                    <a:pt x="2176" y="23"/>
                  </a:cubicBezTo>
                  <a:cubicBezTo>
                    <a:pt x="1431" y="142"/>
                    <a:pt x="835" y="589"/>
                    <a:pt x="477" y="1214"/>
                  </a:cubicBezTo>
                  <a:cubicBezTo>
                    <a:pt x="0" y="2257"/>
                    <a:pt x="388" y="3837"/>
                    <a:pt x="1550" y="4194"/>
                  </a:cubicBezTo>
                  <a:cubicBezTo>
                    <a:pt x="1795" y="4274"/>
                    <a:pt x="2080" y="4313"/>
                    <a:pt x="2379" y="4313"/>
                  </a:cubicBezTo>
                  <a:cubicBezTo>
                    <a:pt x="3647" y="4313"/>
                    <a:pt x="5169" y="3607"/>
                    <a:pt x="4976" y="2257"/>
                  </a:cubicBezTo>
                  <a:cubicBezTo>
                    <a:pt x="4887" y="1661"/>
                    <a:pt x="4649" y="1125"/>
                    <a:pt x="4261" y="678"/>
                  </a:cubicBezTo>
                  <a:cubicBezTo>
                    <a:pt x="3874" y="291"/>
                    <a:pt x="3397" y="52"/>
                    <a:pt x="2861" y="23"/>
                  </a:cubicBezTo>
                  <a:cubicBezTo>
                    <a:pt x="2742" y="8"/>
                    <a:pt x="2622" y="0"/>
                    <a:pt x="25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5"/>
            <p:cNvSpPr/>
            <p:nvPr/>
          </p:nvSpPr>
          <p:spPr>
            <a:xfrm flipH="1">
              <a:off x="8514668" y="2864596"/>
              <a:ext cx="252885" cy="205750"/>
            </a:xfrm>
            <a:custGeom>
              <a:avLst/>
              <a:gdLst/>
              <a:ahLst/>
              <a:cxnLst/>
              <a:rect l="l" t="t" r="r" b="b"/>
              <a:pathLst>
                <a:path w="7597" h="6181" extrusionOk="0">
                  <a:moveTo>
                    <a:pt x="3559" y="0"/>
                  </a:moveTo>
                  <a:cubicBezTo>
                    <a:pt x="3292" y="0"/>
                    <a:pt x="3026" y="34"/>
                    <a:pt x="2769" y="101"/>
                  </a:cubicBezTo>
                  <a:cubicBezTo>
                    <a:pt x="2442" y="160"/>
                    <a:pt x="2144" y="279"/>
                    <a:pt x="1846" y="428"/>
                  </a:cubicBezTo>
                  <a:cubicBezTo>
                    <a:pt x="952" y="905"/>
                    <a:pt x="326" y="1769"/>
                    <a:pt x="147" y="2782"/>
                  </a:cubicBezTo>
                  <a:cubicBezTo>
                    <a:pt x="1" y="4337"/>
                    <a:pt x="1182" y="6181"/>
                    <a:pt x="2868" y="6181"/>
                  </a:cubicBezTo>
                  <a:cubicBezTo>
                    <a:pt x="2895" y="6181"/>
                    <a:pt x="2921" y="6180"/>
                    <a:pt x="2948" y="6179"/>
                  </a:cubicBezTo>
                  <a:cubicBezTo>
                    <a:pt x="4796" y="6090"/>
                    <a:pt x="7597" y="4153"/>
                    <a:pt x="6524" y="2067"/>
                  </a:cubicBezTo>
                  <a:cubicBezTo>
                    <a:pt x="6166" y="1322"/>
                    <a:pt x="5600" y="697"/>
                    <a:pt x="4885" y="279"/>
                  </a:cubicBezTo>
                  <a:cubicBezTo>
                    <a:pt x="4457" y="93"/>
                    <a:pt x="4005" y="0"/>
                    <a:pt x="35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1" name="Google Shape;171;p5"/>
          <p:cNvSpPr txBox="1">
            <a:spLocks noGrp="1"/>
          </p:cNvSpPr>
          <p:nvPr>
            <p:ph type="title"/>
          </p:nvPr>
        </p:nvSpPr>
        <p:spPr>
          <a:xfrm>
            <a:off x="714575" y="461300"/>
            <a:ext cx="7714800" cy="65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5"/>
          <p:cNvSpPr txBox="1">
            <a:spLocks noGrp="1"/>
          </p:cNvSpPr>
          <p:nvPr>
            <p:ph type="body" idx="1"/>
          </p:nvPr>
        </p:nvSpPr>
        <p:spPr>
          <a:xfrm>
            <a:off x="763175" y="1517750"/>
            <a:ext cx="3663000" cy="266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3" name="Google Shape;173;p5"/>
          <p:cNvSpPr txBox="1">
            <a:spLocks noGrp="1"/>
          </p:cNvSpPr>
          <p:nvPr>
            <p:ph type="body" idx="2"/>
          </p:nvPr>
        </p:nvSpPr>
        <p:spPr>
          <a:xfrm>
            <a:off x="4717825" y="1517750"/>
            <a:ext cx="3663000" cy="266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" name="Google Shape;175;p6"/>
          <p:cNvGrpSpPr/>
          <p:nvPr/>
        </p:nvGrpSpPr>
        <p:grpSpPr>
          <a:xfrm>
            <a:off x="-1880848" y="-1377275"/>
            <a:ext cx="12061697" cy="7801369"/>
            <a:chOff x="-1880848" y="-1377275"/>
            <a:chExt cx="12061697" cy="7801369"/>
          </a:xfrm>
        </p:grpSpPr>
        <p:grpSp>
          <p:nvGrpSpPr>
            <p:cNvPr id="176" name="Google Shape;176;p6"/>
            <p:cNvGrpSpPr/>
            <p:nvPr/>
          </p:nvGrpSpPr>
          <p:grpSpPr>
            <a:xfrm rot="-809490" flipH="1">
              <a:off x="-1593521" y="-1088589"/>
              <a:ext cx="2805391" cy="2794970"/>
              <a:chOff x="7545828" y="-718153"/>
              <a:chExt cx="2805405" cy="2794983"/>
            </a:xfrm>
          </p:grpSpPr>
          <p:grpSp>
            <p:nvGrpSpPr>
              <p:cNvPr id="177" name="Google Shape;177;p6"/>
              <p:cNvGrpSpPr/>
              <p:nvPr/>
            </p:nvGrpSpPr>
            <p:grpSpPr>
              <a:xfrm>
                <a:off x="7568552" y="-718153"/>
                <a:ext cx="2554222" cy="2762605"/>
                <a:chOff x="7568552" y="-718153"/>
                <a:chExt cx="2554222" cy="2762605"/>
              </a:xfrm>
            </p:grpSpPr>
            <p:sp>
              <p:nvSpPr>
                <p:cNvPr id="178" name="Google Shape;178;p6"/>
                <p:cNvSpPr/>
                <p:nvPr/>
              </p:nvSpPr>
              <p:spPr>
                <a:xfrm rot="-49921">
                  <a:off x="7588213" y="-700037"/>
                  <a:ext cx="2514900" cy="27263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25" h="67670" extrusionOk="0">
                      <a:moveTo>
                        <a:pt x="42599" y="1"/>
                      </a:moveTo>
                      <a:cubicBezTo>
                        <a:pt x="33273" y="1"/>
                        <a:pt x="24436" y="5343"/>
                        <a:pt x="14889" y="5343"/>
                      </a:cubicBezTo>
                      <a:cubicBezTo>
                        <a:pt x="14388" y="5343"/>
                        <a:pt x="13885" y="5329"/>
                        <a:pt x="13379" y="5298"/>
                      </a:cubicBezTo>
                      <a:cubicBezTo>
                        <a:pt x="12134" y="5228"/>
                        <a:pt x="10849" y="5098"/>
                        <a:pt x="9587" y="5098"/>
                      </a:cubicBezTo>
                      <a:cubicBezTo>
                        <a:pt x="8161" y="5098"/>
                        <a:pt x="6763" y="5263"/>
                        <a:pt x="5483" y="5864"/>
                      </a:cubicBezTo>
                      <a:cubicBezTo>
                        <a:pt x="2831" y="7085"/>
                        <a:pt x="1252" y="9946"/>
                        <a:pt x="567" y="12806"/>
                      </a:cubicBezTo>
                      <a:cubicBezTo>
                        <a:pt x="1" y="15279"/>
                        <a:pt x="1" y="17812"/>
                        <a:pt x="537" y="20285"/>
                      </a:cubicBezTo>
                      <a:cubicBezTo>
                        <a:pt x="1461" y="24695"/>
                        <a:pt x="3993" y="28598"/>
                        <a:pt x="7658" y="31221"/>
                      </a:cubicBezTo>
                      <a:cubicBezTo>
                        <a:pt x="13350" y="35184"/>
                        <a:pt x="21603" y="35958"/>
                        <a:pt x="25209" y="41918"/>
                      </a:cubicBezTo>
                      <a:cubicBezTo>
                        <a:pt x="27801" y="46208"/>
                        <a:pt x="26937" y="51721"/>
                        <a:pt x="28337" y="56518"/>
                      </a:cubicBezTo>
                      <a:cubicBezTo>
                        <a:pt x="30524" y="64017"/>
                        <a:pt x="36902" y="67669"/>
                        <a:pt x="43484" y="67669"/>
                      </a:cubicBezTo>
                      <a:cubicBezTo>
                        <a:pt x="49010" y="67669"/>
                        <a:pt x="54680" y="65095"/>
                        <a:pt x="58134" y="60064"/>
                      </a:cubicBezTo>
                      <a:cubicBezTo>
                        <a:pt x="61531" y="55117"/>
                        <a:pt x="62425" y="48622"/>
                        <a:pt x="60875" y="42841"/>
                      </a:cubicBezTo>
                      <a:cubicBezTo>
                        <a:pt x="59713" y="38521"/>
                        <a:pt x="57300" y="34647"/>
                        <a:pt x="56108" y="30356"/>
                      </a:cubicBezTo>
                      <a:cubicBezTo>
                        <a:pt x="55274" y="27436"/>
                        <a:pt x="55005" y="24367"/>
                        <a:pt x="55363" y="21358"/>
                      </a:cubicBezTo>
                      <a:cubicBezTo>
                        <a:pt x="55840" y="16888"/>
                        <a:pt x="57598" y="12270"/>
                        <a:pt x="56197" y="7979"/>
                      </a:cubicBezTo>
                      <a:cubicBezTo>
                        <a:pt x="54767" y="3599"/>
                        <a:pt x="50208" y="828"/>
                        <a:pt x="45649" y="202"/>
                      </a:cubicBezTo>
                      <a:cubicBezTo>
                        <a:pt x="44626" y="63"/>
                        <a:pt x="43609" y="1"/>
                        <a:pt x="4259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79" name="Google Shape;179;p6"/>
                <p:cNvGrpSpPr/>
                <p:nvPr/>
              </p:nvGrpSpPr>
              <p:grpSpPr>
                <a:xfrm rot="8100000">
                  <a:off x="8889962" y="1557871"/>
                  <a:ext cx="70212" cy="266577"/>
                  <a:chOff x="6051275" y="3616391"/>
                  <a:chExt cx="70213" cy="266579"/>
                </a:xfrm>
              </p:grpSpPr>
              <p:sp>
                <p:nvSpPr>
                  <p:cNvPr id="180" name="Google Shape;180;p6"/>
                  <p:cNvSpPr/>
                  <p:nvPr/>
                </p:nvSpPr>
                <p:spPr>
                  <a:xfrm>
                    <a:off x="6060853" y="3616391"/>
                    <a:ext cx="60635" cy="1668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" h="6480" extrusionOk="0">
                        <a:moveTo>
                          <a:pt x="880" y="0"/>
                        </a:moveTo>
                        <a:cubicBezTo>
                          <a:pt x="827" y="0"/>
                          <a:pt x="773" y="6"/>
                          <a:pt x="716" y="19"/>
                        </a:cubicBezTo>
                        <a:cubicBezTo>
                          <a:pt x="298" y="93"/>
                          <a:pt x="135" y="436"/>
                          <a:pt x="90" y="823"/>
                        </a:cubicBezTo>
                        <a:cubicBezTo>
                          <a:pt x="60" y="1077"/>
                          <a:pt x="60" y="1330"/>
                          <a:pt x="75" y="1583"/>
                        </a:cubicBezTo>
                        <a:cubicBezTo>
                          <a:pt x="135" y="2581"/>
                          <a:pt x="120" y="3564"/>
                          <a:pt x="30" y="4548"/>
                        </a:cubicBezTo>
                        <a:cubicBezTo>
                          <a:pt x="1" y="4905"/>
                          <a:pt x="15" y="5278"/>
                          <a:pt x="60" y="5635"/>
                        </a:cubicBezTo>
                        <a:cubicBezTo>
                          <a:pt x="120" y="6067"/>
                          <a:pt x="343" y="6410"/>
                          <a:pt x="805" y="6470"/>
                        </a:cubicBezTo>
                        <a:cubicBezTo>
                          <a:pt x="850" y="6476"/>
                          <a:pt x="895" y="6479"/>
                          <a:pt x="939" y="6479"/>
                        </a:cubicBezTo>
                        <a:cubicBezTo>
                          <a:pt x="1309" y="6479"/>
                          <a:pt x="1655" y="6262"/>
                          <a:pt x="1788" y="5903"/>
                        </a:cubicBezTo>
                        <a:cubicBezTo>
                          <a:pt x="1937" y="5620"/>
                          <a:pt x="2056" y="5308"/>
                          <a:pt x="2131" y="4995"/>
                        </a:cubicBezTo>
                        <a:cubicBezTo>
                          <a:pt x="2354" y="3654"/>
                          <a:pt x="2265" y="2268"/>
                          <a:pt x="1848" y="972"/>
                        </a:cubicBezTo>
                        <a:cubicBezTo>
                          <a:pt x="1788" y="838"/>
                          <a:pt x="1729" y="689"/>
                          <a:pt x="1669" y="555"/>
                        </a:cubicBezTo>
                        <a:cubicBezTo>
                          <a:pt x="1439" y="223"/>
                          <a:pt x="1198" y="0"/>
                          <a:pt x="880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1" name="Google Shape;181;p6"/>
                  <p:cNvSpPr/>
                  <p:nvPr/>
                </p:nvSpPr>
                <p:spPr>
                  <a:xfrm>
                    <a:off x="6051275" y="3823082"/>
                    <a:ext cx="48354" cy="598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8" h="2326" extrusionOk="0">
                        <a:moveTo>
                          <a:pt x="1026" y="0"/>
                        </a:moveTo>
                        <a:cubicBezTo>
                          <a:pt x="855" y="0"/>
                          <a:pt x="683" y="69"/>
                          <a:pt x="551" y="214"/>
                        </a:cubicBezTo>
                        <a:cubicBezTo>
                          <a:pt x="164" y="617"/>
                          <a:pt x="0" y="1168"/>
                          <a:pt x="89" y="1719"/>
                        </a:cubicBezTo>
                        <a:cubicBezTo>
                          <a:pt x="132" y="2084"/>
                          <a:pt x="447" y="2326"/>
                          <a:pt x="781" y="2326"/>
                        </a:cubicBezTo>
                        <a:cubicBezTo>
                          <a:pt x="910" y="2326"/>
                          <a:pt x="1042" y="2290"/>
                          <a:pt x="1162" y="2211"/>
                        </a:cubicBezTo>
                        <a:cubicBezTo>
                          <a:pt x="1639" y="1913"/>
                          <a:pt x="1877" y="795"/>
                          <a:pt x="1579" y="319"/>
                        </a:cubicBezTo>
                        <a:cubicBezTo>
                          <a:pt x="1454" y="111"/>
                          <a:pt x="1242" y="0"/>
                          <a:pt x="1026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182" name="Google Shape;182;p6"/>
              <p:cNvSpPr/>
              <p:nvPr/>
            </p:nvSpPr>
            <p:spPr>
              <a:xfrm rot="-549082">
                <a:off x="7717456" y="-459425"/>
                <a:ext cx="2462148" cy="2355450"/>
              </a:xfrm>
              <a:custGeom>
                <a:avLst/>
                <a:gdLst/>
                <a:ahLst/>
                <a:cxnLst/>
                <a:rect l="l" t="t" r="r" b="b"/>
                <a:pathLst>
                  <a:path w="61114" h="58462" fill="none" extrusionOk="0">
                    <a:moveTo>
                      <a:pt x="2920" y="14929"/>
                    </a:moveTo>
                    <a:cubicBezTo>
                      <a:pt x="4231" y="18594"/>
                      <a:pt x="7479" y="21216"/>
                      <a:pt x="10995" y="22825"/>
                    </a:cubicBezTo>
                    <a:cubicBezTo>
                      <a:pt x="13617" y="24047"/>
                      <a:pt x="16478" y="24821"/>
                      <a:pt x="18951" y="26341"/>
                    </a:cubicBezTo>
                    <a:cubicBezTo>
                      <a:pt x="22735" y="28695"/>
                      <a:pt x="25298" y="32598"/>
                      <a:pt x="25953" y="37008"/>
                    </a:cubicBezTo>
                    <a:cubicBezTo>
                      <a:pt x="26340" y="39600"/>
                      <a:pt x="26013" y="42223"/>
                      <a:pt x="26251" y="44815"/>
                    </a:cubicBezTo>
                    <a:cubicBezTo>
                      <a:pt x="26579" y="48778"/>
                      <a:pt x="28277" y="52741"/>
                      <a:pt x="31495" y="55065"/>
                    </a:cubicBezTo>
                    <a:cubicBezTo>
                      <a:pt x="33641" y="56614"/>
                      <a:pt x="36263" y="57359"/>
                      <a:pt x="38885" y="57627"/>
                    </a:cubicBezTo>
                    <a:cubicBezTo>
                      <a:pt x="46185" y="58462"/>
                      <a:pt x="54320" y="55601"/>
                      <a:pt x="57925" y="49195"/>
                    </a:cubicBezTo>
                    <a:cubicBezTo>
                      <a:pt x="61113" y="43474"/>
                      <a:pt x="60160" y="36412"/>
                      <a:pt x="58580" y="30066"/>
                    </a:cubicBezTo>
                    <a:cubicBezTo>
                      <a:pt x="57001" y="23749"/>
                      <a:pt x="54856" y="17253"/>
                      <a:pt x="55899" y="10817"/>
                    </a:cubicBezTo>
                    <a:cubicBezTo>
                      <a:pt x="56286" y="8612"/>
                      <a:pt x="56971" y="6348"/>
                      <a:pt x="56227" y="4232"/>
                    </a:cubicBezTo>
                    <a:cubicBezTo>
                      <a:pt x="55213" y="1342"/>
                      <a:pt x="51757" y="1"/>
                      <a:pt x="48688" y="239"/>
                    </a:cubicBezTo>
                    <a:cubicBezTo>
                      <a:pt x="45619" y="448"/>
                      <a:pt x="42788" y="1818"/>
                      <a:pt x="39838" y="2712"/>
                    </a:cubicBezTo>
                    <a:cubicBezTo>
                      <a:pt x="35488" y="4023"/>
                      <a:pt x="30870" y="4292"/>
                      <a:pt x="26370" y="3517"/>
                    </a:cubicBezTo>
                    <a:cubicBezTo>
                      <a:pt x="22556" y="2861"/>
                      <a:pt x="18862" y="1431"/>
                      <a:pt x="14958" y="1103"/>
                    </a:cubicBezTo>
                    <a:cubicBezTo>
                      <a:pt x="7420" y="537"/>
                      <a:pt x="0" y="6765"/>
                      <a:pt x="2920" y="14929"/>
                    </a:cubicBezTo>
                    <a:close/>
                  </a:path>
                </a:pathLst>
              </a:custGeom>
              <a:noFill/>
              <a:ln w="9675" cap="flat" cmpd="sng">
                <a:solidFill>
                  <a:schemeClr val="accent1"/>
                </a:solidFill>
                <a:prstDash val="solid"/>
                <a:miter lim="2979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83" name="Google Shape;183;p6"/>
              <p:cNvGrpSpPr/>
              <p:nvPr/>
            </p:nvGrpSpPr>
            <p:grpSpPr>
              <a:xfrm rot="-3298310">
                <a:off x="8488505" y="-203587"/>
                <a:ext cx="697299" cy="977687"/>
                <a:chOff x="8560167" y="-247445"/>
                <a:chExt cx="697274" cy="977652"/>
              </a:xfrm>
            </p:grpSpPr>
            <p:sp>
              <p:nvSpPr>
                <p:cNvPr id="184" name="Google Shape;184;p6"/>
                <p:cNvSpPr/>
                <p:nvPr/>
              </p:nvSpPr>
              <p:spPr>
                <a:xfrm>
                  <a:off x="8560167" y="365608"/>
                  <a:ext cx="91775" cy="76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8" h="1902" extrusionOk="0">
                      <a:moveTo>
                        <a:pt x="958" y="0"/>
                      </a:moveTo>
                      <a:cubicBezTo>
                        <a:pt x="479" y="0"/>
                        <a:pt x="1" y="856"/>
                        <a:pt x="362" y="1556"/>
                      </a:cubicBezTo>
                      <a:cubicBezTo>
                        <a:pt x="486" y="1794"/>
                        <a:pt x="716" y="1901"/>
                        <a:pt x="956" y="1901"/>
                      </a:cubicBezTo>
                      <a:cubicBezTo>
                        <a:pt x="1585" y="1901"/>
                        <a:pt x="2278" y="1169"/>
                        <a:pt x="1286" y="155"/>
                      </a:cubicBezTo>
                      <a:cubicBezTo>
                        <a:pt x="1184" y="47"/>
                        <a:pt x="1071" y="0"/>
                        <a:pt x="95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" name="Google Shape;185;p6"/>
                <p:cNvSpPr/>
                <p:nvPr/>
              </p:nvSpPr>
              <p:spPr>
                <a:xfrm>
                  <a:off x="8797599" y="373249"/>
                  <a:ext cx="134480" cy="88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8" h="2195" extrusionOk="0">
                      <a:moveTo>
                        <a:pt x="1367" y="1"/>
                      </a:moveTo>
                      <a:cubicBezTo>
                        <a:pt x="636" y="1"/>
                        <a:pt x="0" y="1354"/>
                        <a:pt x="1008" y="2035"/>
                      </a:cubicBezTo>
                      <a:cubicBezTo>
                        <a:pt x="1183" y="2145"/>
                        <a:pt x="1368" y="2194"/>
                        <a:pt x="1547" y="2194"/>
                      </a:cubicBezTo>
                      <a:cubicBezTo>
                        <a:pt x="2524" y="2194"/>
                        <a:pt x="3337" y="744"/>
                        <a:pt x="1574" y="38"/>
                      </a:cubicBezTo>
                      <a:cubicBezTo>
                        <a:pt x="1505" y="13"/>
                        <a:pt x="1436" y="1"/>
                        <a:pt x="136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" name="Google Shape;186;p6"/>
                <p:cNvSpPr/>
                <p:nvPr/>
              </p:nvSpPr>
              <p:spPr>
                <a:xfrm>
                  <a:off x="8579844" y="-247445"/>
                  <a:ext cx="102935" cy="110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5" h="2747" extrusionOk="0">
                      <a:moveTo>
                        <a:pt x="1324" y="1"/>
                      </a:moveTo>
                      <a:cubicBezTo>
                        <a:pt x="1290" y="1"/>
                        <a:pt x="1255" y="3"/>
                        <a:pt x="1222" y="8"/>
                      </a:cubicBezTo>
                      <a:cubicBezTo>
                        <a:pt x="149" y="127"/>
                        <a:pt x="0" y="991"/>
                        <a:pt x="179" y="2154"/>
                      </a:cubicBezTo>
                      <a:cubicBezTo>
                        <a:pt x="255" y="2576"/>
                        <a:pt x="551" y="2746"/>
                        <a:pt x="905" y="2746"/>
                      </a:cubicBezTo>
                      <a:cubicBezTo>
                        <a:pt x="1524" y="2746"/>
                        <a:pt x="2319" y="2224"/>
                        <a:pt x="2414" y="1617"/>
                      </a:cubicBezTo>
                      <a:cubicBezTo>
                        <a:pt x="2554" y="690"/>
                        <a:pt x="1899" y="1"/>
                        <a:pt x="132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" name="Google Shape;187;p6"/>
                <p:cNvSpPr/>
                <p:nvPr/>
              </p:nvSpPr>
              <p:spPr>
                <a:xfrm>
                  <a:off x="8700161" y="584477"/>
                  <a:ext cx="142376" cy="1457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4" h="3617" extrusionOk="0">
                      <a:moveTo>
                        <a:pt x="1139" y="0"/>
                      </a:moveTo>
                      <a:cubicBezTo>
                        <a:pt x="1127" y="0"/>
                        <a:pt x="1115" y="1"/>
                        <a:pt x="1103" y="1"/>
                      </a:cubicBezTo>
                      <a:cubicBezTo>
                        <a:pt x="60" y="61"/>
                        <a:pt x="1" y="1193"/>
                        <a:pt x="150" y="1849"/>
                      </a:cubicBezTo>
                      <a:cubicBezTo>
                        <a:pt x="292" y="2467"/>
                        <a:pt x="947" y="3616"/>
                        <a:pt x="1766" y="3616"/>
                      </a:cubicBezTo>
                      <a:cubicBezTo>
                        <a:pt x="1974" y="3616"/>
                        <a:pt x="2191" y="3543"/>
                        <a:pt x="2414" y="3368"/>
                      </a:cubicBezTo>
                      <a:cubicBezTo>
                        <a:pt x="3533" y="2514"/>
                        <a:pt x="2178" y="0"/>
                        <a:pt x="11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" name="Google Shape;188;p6"/>
                <p:cNvSpPr/>
                <p:nvPr/>
              </p:nvSpPr>
              <p:spPr>
                <a:xfrm>
                  <a:off x="9135329" y="42351"/>
                  <a:ext cx="122111" cy="129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3206" extrusionOk="0">
                      <a:moveTo>
                        <a:pt x="1533" y="0"/>
                      </a:moveTo>
                      <a:cubicBezTo>
                        <a:pt x="1499" y="0"/>
                        <a:pt x="1464" y="3"/>
                        <a:pt x="1431" y="7"/>
                      </a:cubicBezTo>
                      <a:cubicBezTo>
                        <a:pt x="179" y="186"/>
                        <a:pt x="0" y="1169"/>
                        <a:pt x="239" y="2510"/>
                      </a:cubicBezTo>
                      <a:cubicBezTo>
                        <a:pt x="325" y="3006"/>
                        <a:pt x="666" y="3206"/>
                        <a:pt x="1075" y="3206"/>
                      </a:cubicBezTo>
                      <a:cubicBezTo>
                        <a:pt x="1795" y="3206"/>
                        <a:pt x="2728" y="2587"/>
                        <a:pt x="2861" y="1884"/>
                      </a:cubicBezTo>
                      <a:cubicBezTo>
                        <a:pt x="3031" y="808"/>
                        <a:pt x="2204" y="0"/>
                        <a:pt x="153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" name="Google Shape;189;p6"/>
                <p:cNvSpPr/>
                <p:nvPr/>
              </p:nvSpPr>
              <p:spPr>
                <a:xfrm>
                  <a:off x="8884093" y="-147652"/>
                  <a:ext cx="179763" cy="162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2" h="4035" extrusionOk="0">
                      <a:moveTo>
                        <a:pt x="2115" y="0"/>
                      </a:moveTo>
                      <a:cubicBezTo>
                        <a:pt x="1605" y="0"/>
                        <a:pt x="1084" y="161"/>
                        <a:pt x="737" y="495"/>
                      </a:cubicBezTo>
                      <a:cubicBezTo>
                        <a:pt x="1" y="1202"/>
                        <a:pt x="1201" y="4035"/>
                        <a:pt x="2498" y="4035"/>
                      </a:cubicBezTo>
                      <a:cubicBezTo>
                        <a:pt x="2566" y="4035"/>
                        <a:pt x="2635" y="4027"/>
                        <a:pt x="2703" y="4011"/>
                      </a:cubicBezTo>
                      <a:cubicBezTo>
                        <a:pt x="4074" y="3713"/>
                        <a:pt x="4461" y="2163"/>
                        <a:pt x="3597" y="703"/>
                      </a:cubicBezTo>
                      <a:cubicBezTo>
                        <a:pt x="3351" y="243"/>
                        <a:pt x="2741" y="0"/>
                        <a:pt x="211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" name="Google Shape;190;p6"/>
                <p:cNvSpPr/>
                <p:nvPr/>
              </p:nvSpPr>
              <p:spPr>
                <a:xfrm>
                  <a:off x="9015890" y="270493"/>
                  <a:ext cx="112040" cy="93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1" h="2328" extrusionOk="0">
                      <a:moveTo>
                        <a:pt x="1169" y="1"/>
                      </a:moveTo>
                      <a:cubicBezTo>
                        <a:pt x="583" y="1"/>
                        <a:pt x="0" y="1047"/>
                        <a:pt x="435" y="1916"/>
                      </a:cubicBezTo>
                      <a:cubicBezTo>
                        <a:pt x="589" y="2200"/>
                        <a:pt x="868" y="2328"/>
                        <a:pt x="1157" y="2328"/>
                      </a:cubicBezTo>
                      <a:cubicBezTo>
                        <a:pt x="1929" y="2328"/>
                        <a:pt x="2781" y="1423"/>
                        <a:pt x="1567" y="188"/>
                      </a:cubicBezTo>
                      <a:cubicBezTo>
                        <a:pt x="1443" y="58"/>
                        <a:pt x="1306" y="1"/>
                        <a:pt x="116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" name="Google Shape;191;p6"/>
                <p:cNvSpPr/>
                <p:nvPr/>
              </p:nvSpPr>
              <p:spPr>
                <a:xfrm>
                  <a:off x="8668220" y="96499"/>
                  <a:ext cx="134157" cy="87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0" h="2172" extrusionOk="0">
                      <a:moveTo>
                        <a:pt x="1341" y="1"/>
                      </a:moveTo>
                      <a:cubicBezTo>
                        <a:pt x="617" y="1"/>
                        <a:pt x="1" y="1337"/>
                        <a:pt x="1000" y="2012"/>
                      </a:cubicBezTo>
                      <a:cubicBezTo>
                        <a:pt x="1176" y="2123"/>
                        <a:pt x="1360" y="2172"/>
                        <a:pt x="1539" y="2172"/>
                      </a:cubicBezTo>
                      <a:cubicBezTo>
                        <a:pt x="2517" y="2172"/>
                        <a:pt x="3329" y="726"/>
                        <a:pt x="1566" y="46"/>
                      </a:cubicBezTo>
                      <a:cubicBezTo>
                        <a:pt x="1491" y="15"/>
                        <a:pt x="1415" y="1"/>
                        <a:pt x="134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92" name="Google Shape;192;p6"/>
            <p:cNvGrpSpPr/>
            <p:nvPr/>
          </p:nvGrpSpPr>
          <p:grpSpPr>
            <a:xfrm rot="-5400000">
              <a:off x="6987860" y="3231105"/>
              <a:ext cx="4341985" cy="2043992"/>
              <a:chOff x="-1013962" y="3673802"/>
              <a:chExt cx="4341985" cy="2043992"/>
            </a:xfrm>
          </p:grpSpPr>
          <p:grpSp>
            <p:nvGrpSpPr>
              <p:cNvPr id="193" name="Google Shape;193;p6"/>
              <p:cNvGrpSpPr/>
              <p:nvPr/>
            </p:nvGrpSpPr>
            <p:grpSpPr>
              <a:xfrm>
                <a:off x="-1013962" y="3673802"/>
                <a:ext cx="4341985" cy="2043992"/>
                <a:chOff x="-830187" y="4024390"/>
                <a:chExt cx="4341985" cy="2043992"/>
              </a:xfrm>
            </p:grpSpPr>
            <p:sp>
              <p:nvSpPr>
                <p:cNvPr id="194" name="Google Shape;194;p6"/>
                <p:cNvSpPr/>
                <p:nvPr/>
              </p:nvSpPr>
              <p:spPr>
                <a:xfrm>
                  <a:off x="-830187" y="4024390"/>
                  <a:ext cx="4341985" cy="20439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775" h="50732" extrusionOk="0">
                      <a:moveTo>
                        <a:pt x="19280" y="1"/>
                      </a:moveTo>
                      <a:cubicBezTo>
                        <a:pt x="14384" y="1"/>
                        <a:pt x="9338" y="2218"/>
                        <a:pt x="8075" y="7268"/>
                      </a:cubicBezTo>
                      <a:cubicBezTo>
                        <a:pt x="7241" y="10724"/>
                        <a:pt x="7598" y="14449"/>
                        <a:pt x="6615" y="17905"/>
                      </a:cubicBezTo>
                      <a:cubicBezTo>
                        <a:pt x="5721" y="21034"/>
                        <a:pt x="3755" y="23716"/>
                        <a:pt x="2414" y="26695"/>
                      </a:cubicBezTo>
                      <a:cubicBezTo>
                        <a:pt x="596" y="30777"/>
                        <a:pt x="0" y="35426"/>
                        <a:pt x="1162" y="39716"/>
                      </a:cubicBezTo>
                      <a:cubicBezTo>
                        <a:pt x="2324" y="44007"/>
                        <a:pt x="5364" y="47821"/>
                        <a:pt x="9476" y="49519"/>
                      </a:cubicBezTo>
                      <a:cubicBezTo>
                        <a:pt x="11357" y="50293"/>
                        <a:pt x="13318" y="50601"/>
                        <a:pt x="15314" y="50601"/>
                      </a:cubicBezTo>
                      <a:cubicBezTo>
                        <a:pt x="19547" y="50601"/>
                        <a:pt x="23938" y="49216"/>
                        <a:pt x="28069" y="47940"/>
                      </a:cubicBezTo>
                      <a:cubicBezTo>
                        <a:pt x="34622" y="45928"/>
                        <a:pt x="41399" y="44206"/>
                        <a:pt x="48226" y="44206"/>
                      </a:cubicBezTo>
                      <a:cubicBezTo>
                        <a:pt x="49283" y="44206"/>
                        <a:pt x="50341" y="44247"/>
                        <a:pt x="51399" y="44335"/>
                      </a:cubicBezTo>
                      <a:cubicBezTo>
                        <a:pt x="58282" y="44901"/>
                        <a:pt x="64868" y="47434"/>
                        <a:pt x="71602" y="49132"/>
                      </a:cubicBezTo>
                      <a:cubicBezTo>
                        <a:pt x="75244" y="50055"/>
                        <a:pt x="79063" y="50731"/>
                        <a:pt x="82819" y="50731"/>
                      </a:cubicBezTo>
                      <a:cubicBezTo>
                        <a:pt x="85975" y="50731"/>
                        <a:pt x="89087" y="50254"/>
                        <a:pt x="92012" y="49043"/>
                      </a:cubicBezTo>
                      <a:cubicBezTo>
                        <a:pt x="94426" y="48059"/>
                        <a:pt x="96661" y="46570"/>
                        <a:pt x="98150" y="44424"/>
                      </a:cubicBezTo>
                      <a:cubicBezTo>
                        <a:pt x="107775" y="30581"/>
                        <a:pt x="86591" y="19064"/>
                        <a:pt x="74895" y="19064"/>
                      </a:cubicBezTo>
                      <a:cubicBezTo>
                        <a:pt x="74533" y="19064"/>
                        <a:pt x="74179" y="19075"/>
                        <a:pt x="73836" y="19097"/>
                      </a:cubicBezTo>
                      <a:cubicBezTo>
                        <a:pt x="67567" y="19499"/>
                        <a:pt x="61181" y="22039"/>
                        <a:pt x="55078" y="22039"/>
                      </a:cubicBezTo>
                      <a:cubicBezTo>
                        <a:pt x="53030" y="22039"/>
                        <a:pt x="51014" y="21753"/>
                        <a:pt x="49046" y="21004"/>
                      </a:cubicBezTo>
                      <a:cubicBezTo>
                        <a:pt x="42043" y="18352"/>
                        <a:pt x="38319" y="10933"/>
                        <a:pt x="32836" y="5868"/>
                      </a:cubicBezTo>
                      <a:cubicBezTo>
                        <a:pt x="30959" y="4110"/>
                        <a:pt x="28843" y="2709"/>
                        <a:pt x="26549" y="1636"/>
                      </a:cubicBezTo>
                      <a:cubicBezTo>
                        <a:pt x="24851" y="862"/>
                        <a:pt x="23033" y="355"/>
                        <a:pt x="21215" y="117"/>
                      </a:cubicBezTo>
                      <a:cubicBezTo>
                        <a:pt x="20579" y="40"/>
                        <a:pt x="19931" y="1"/>
                        <a:pt x="1928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95" name="Google Shape;195;p6"/>
                <p:cNvGrpSpPr/>
                <p:nvPr/>
              </p:nvGrpSpPr>
              <p:grpSpPr>
                <a:xfrm>
                  <a:off x="174564" y="4842646"/>
                  <a:ext cx="824338" cy="865398"/>
                  <a:chOff x="126952" y="4637346"/>
                  <a:chExt cx="824338" cy="865398"/>
                </a:xfrm>
              </p:grpSpPr>
              <p:sp>
                <p:nvSpPr>
                  <p:cNvPr id="196" name="Google Shape;196;p6"/>
                  <p:cNvSpPr/>
                  <p:nvPr/>
                </p:nvSpPr>
                <p:spPr>
                  <a:xfrm>
                    <a:off x="787480" y="5298317"/>
                    <a:ext cx="94716" cy="650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1" h="1614" extrusionOk="0">
                        <a:moveTo>
                          <a:pt x="1259" y="0"/>
                        </a:moveTo>
                        <a:cubicBezTo>
                          <a:pt x="928" y="0"/>
                          <a:pt x="550" y="221"/>
                          <a:pt x="233" y="825"/>
                        </a:cubicBezTo>
                        <a:cubicBezTo>
                          <a:pt x="1" y="1270"/>
                          <a:pt x="471" y="1614"/>
                          <a:pt x="1025" y="1614"/>
                        </a:cubicBezTo>
                        <a:cubicBezTo>
                          <a:pt x="1325" y="1614"/>
                          <a:pt x="1650" y="1513"/>
                          <a:pt x="1901" y="1272"/>
                        </a:cubicBezTo>
                        <a:cubicBezTo>
                          <a:pt x="2351" y="803"/>
                          <a:pt x="1890" y="0"/>
                          <a:pt x="12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7" name="Google Shape;197;p6"/>
                  <p:cNvSpPr/>
                  <p:nvPr/>
                </p:nvSpPr>
                <p:spPr>
                  <a:xfrm>
                    <a:off x="857984" y="5042204"/>
                    <a:ext cx="93306" cy="876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6" h="2176" extrusionOk="0">
                        <a:moveTo>
                          <a:pt x="1092" y="1"/>
                        </a:moveTo>
                        <a:cubicBezTo>
                          <a:pt x="596" y="1"/>
                          <a:pt x="99" y="387"/>
                          <a:pt x="32" y="1402"/>
                        </a:cubicBezTo>
                        <a:cubicBezTo>
                          <a:pt x="0" y="1860"/>
                          <a:pt x="488" y="2176"/>
                          <a:pt x="1007" y="2176"/>
                        </a:cubicBezTo>
                        <a:cubicBezTo>
                          <a:pt x="1466" y="2176"/>
                          <a:pt x="1950" y="1928"/>
                          <a:pt x="2118" y="1312"/>
                        </a:cubicBezTo>
                        <a:cubicBezTo>
                          <a:pt x="2315" y="588"/>
                          <a:pt x="1704" y="1"/>
                          <a:pt x="10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8" name="Google Shape;198;p6"/>
                  <p:cNvSpPr/>
                  <p:nvPr/>
                </p:nvSpPr>
                <p:spPr>
                  <a:xfrm>
                    <a:off x="403088" y="5404356"/>
                    <a:ext cx="149346" cy="983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07" h="2442" extrusionOk="0">
                        <a:moveTo>
                          <a:pt x="1594" y="1"/>
                        </a:moveTo>
                        <a:cubicBezTo>
                          <a:pt x="1549" y="1"/>
                          <a:pt x="1504" y="4"/>
                          <a:pt x="1460" y="11"/>
                        </a:cubicBezTo>
                        <a:cubicBezTo>
                          <a:pt x="477" y="160"/>
                          <a:pt x="0" y="1143"/>
                          <a:pt x="268" y="1709"/>
                        </a:cubicBezTo>
                        <a:cubicBezTo>
                          <a:pt x="521" y="2230"/>
                          <a:pt x="890" y="2441"/>
                          <a:pt x="1336" y="2441"/>
                        </a:cubicBezTo>
                        <a:cubicBezTo>
                          <a:pt x="1733" y="2441"/>
                          <a:pt x="2191" y="2274"/>
                          <a:pt x="2682" y="2007"/>
                        </a:cubicBezTo>
                        <a:cubicBezTo>
                          <a:pt x="3707" y="1466"/>
                          <a:pt x="2556" y="1"/>
                          <a:pt x="1594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9" name="Google Shape;199;p6"/>
                  <p:cNvSpPr/>
                  <p:nvPr/>
                </p:nvSpPr>
                <p:spPr>
                  <a:xfrm>
                    <a:off x="126952" y="5265602"/>
                    <a:ext cx="176540" cy="1288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82" h="3198" extrusionOk="0">
                        <a:moveTo>
                          <a:pt x="2558" y="0"/>
                        </a:moveTo>
                        <a:cubicBezTo>
                          <a:pt x="1385" y="0"/>
                          <a:pt x="0" y="1673"/>
                          <a:pt x="329" y="2531"/>
                        </a:cubicBezTo>
                        <a:cubicBezTo>
                          <a:pt x="510" y="3028"/>
                          <a:pt x="888" y="3198"/>
                          <a:pt x="1296" y="3198"/>
                        </a:cubicBezTo>
                        <a:cubicBezTo>
                          <a:pt x="1694" y="3198"/>
                          <a:pt x="2120" y="3036"/>
                          <a:pt x="2415" y="2859"/>
                        </a:cubicBezTo>
                        <a:cubicBezTo>
                          <a:pt x="3130" y="2442"/>
                          <a:pt x="4381" y="1012"/>
                          <a:pt x="3159" y="177"/>
                        </a:cubicBezTo>
                        <a:cubicBezTo>
                          <a:pt x="2973" y="55"/>
                          <a:pt x="2769" y="0"/>
                          <a:pt x="255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0" name="Google Shape;200;p6"/>
                  <p:cNvSpPr/>
                  <p:nvPr/>
                </p:nvSpPr>
                <p:spPr>
                  <a:xfrm>
                    <a:off x="530319" y="4637346"/>
                    <a:ext cx="173357" cy="114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03" h="2839" extrusionOk="0">
                        <a:moveTo>
                          <a:pt x="1802" y="0"/>
                        </a:moveTo>
                        <a:cubicBezTo>
                          <a:pt x="1757" y="0"/>
                          <a:pt x="1713" y="3"/>
                          <a:pt x="1669" y="9"/>
                        </a:cubicBezTo>
                        <a:cubicBezTo>
                          <a:pt x="537" y="188"/>
                          <a:pt x="1" y="1320"/>
                          <a:pt x="299" y="1975"/>
                        </a:cubicBezTo>
                        <a:cubicBezTo>
                          <a:pt x="598" y="2590"/>
                          <a:pt x="1023" y="2838"/>
                          <a:pt x="1537" y="2838"/>
                        </a:cubicBezTo>
                        <a:cubicBezTo>
                          <a:pt x="1995" y="2838"/>
                          <a:pt x="2524" y="2642"/>
                          <a:pt x="3100" y="2333"/>
                        </a:cubicBezTo>
                        <a:cubicBezTo>
                          <a:pt x="4303" y="1731"/>
                          <a:pt x="2917" y="0"/>
                          <a:pt x="180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1" name="Google Shape;201;p6"/>
                  <p:cNvSpPr/>
                  <p:nvPr/>
                </p:nvSpPr>
                <p:spPr>
                  <a:xfrm>
                    <a:off x="304623" y="4999941"/>
                    <a:ext cx="192776" cy="1572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5" h="3902" extrusionOk="0">
                        <a:moveTo>
                          <a:pt x="2645" y="1"/>
                        </a:moveTo>
                        <a:cubicBezTo>
                          <a:pt x="1976" y="1"/>
                          <a:pt x="1239" y="345"/>
                          <a:pt x="627" y="1020"/>
                        </a:cubicBezTo>
                        <a:cubicBezTo>
                          <a:pt x="1" y="1706"/>
                          <a:pt x="388" y="3315"/>
                          <a:pt x="1342" y="3821"/>
                        </a:cubicBezTo>
                        <a:cubicBezTo>
                          <a:pt x="1439" y="3876"/>
                          <a:pt x="1553" y="3901"/>
                          <a:pt x="1678" y="3901"/>
                        </a:cubicBezTo>
                        <a:cubicBezTo>
                          <a:pt x="2783" y="3901"/>
                          <a:pt x="4785" y="1939"/>
                          <a:pt x="4143" y="842"/>
                        </a:cubicBezTo>
                        <a:cubicBezTo>
                          <a:pt x="3790" y="278"/>
                          <a:pt x="3245" y="1"/>
                          <a:pt x="264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2" name="Google Shape;202;p6"/>
                  <p:cNvSpPr/>
                  <p:nvPr/>
                </p:nvSpPr>
                <p:spPr>
                  <a:xfrm>
                    <a:off x="701142" y="4908003"/>
                    <a:ext cx="114940" cy="796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3" h="1977" extrusionOk="0">
                        <a:moveTo>
                          <a:pt x="1541" y="1"/>
                        </a:moveTo>
                        <a:cubicBezTo>
                          <a:pt x="1140" y="1"/>
                          <a:pt x="679" y="270"/>
                          <a:pt x="290" y="1008"/>
                        </a:cubicBezTo>
                        <a:cubicBezTo>
                          <a:pt x="0" y="1548"/>
                          <a:pt x="573" y="1976"/>
                          <a:pt x="1239" y="1976"/>
                        </a:cubicBezTo>
                        <a:cubicBezTo>
                          <a:pt x="1602" y="1976"/>
                          <a:pt x="1992" y="1849"/>
                          <a:pt x="2286" y="1544"/>
                        </a:cubicBezTo>
                        <a:cubicBezTo>
                          <a:pt x="2853" y="978"/>
                          <a:pt x="2305" y="1"/>
                          <a:pt x="154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3" name="Google Shape;203;p6"/>
                  <p:cNvSpPr/>
                  <p:nvPr/>
                </p:nvSpPr>
                <p:spPr>
                  <a:xfrm>
                    <a:off x="549456" y="5148363"/>
                    <a:ext cx="93346" cy="877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7" h="2178" extrusionOk="0">
                        <a:moveTo>
                          <a:pt x="1068" y="0"/>
                        </a:moveTo>
                        <a:cubicBezTo>
                          <a:pt x="573" y="0"/>
                          <a:pt x="85" y="383"/>
                          <a:pt x="32" y="1389"/>
                        </a:cubicBezTo>
                        <a:cubicBezTo>
                          <a:pt x="1" y="1863"/>
                          <a:pt x="489" y="2178"/>
                          <a:pt x="1007" y="2178"/>
                        </a:cubicBezTo>
                        <a:cubicBezTo>
                          <a:pt x="1467" y="2178"/>
                          <a:pt x="1950" y="1931"/>
                          <a:pt x="2118" y="1329"/>
                        </a:cubicBezTo>
                        <a:cubicBezTo>
                          <a:pt x="2317" y="600"/>
                          <a:pt x="1687" y="0"/>
                          <a:pt x="106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204" name="Google Shape;204;p6"/>
              <p:cNvGrpSpPr/>
              <p:nvPr/>
            </p:nvGrpSpPr>
            <p:grpSpPr>
              <a:xfrm rot="-5189473">
                <a:off x="2083919" y="4411860"/>
                <a:ext cx="70211" cy="266572"/>
                <a:chOff x="5735123" y="3863031"/>
                <a:chExt cx="70213" cy="266579"/>
              </a:xfrm>
            </p:grpSpPr>
            <p:sp>
              <p:nvSpPr>
                <p:cNvPr id="205" name="Google Shape;205;p6"/>
                <p:cNvSpPr/>
                <p:nvPr/>
              </p:nvSpPr>
              <p:spPr>
                <a:xfrm>
                  <a:off x="5744701" y="3863031"/>
                  <a:ext cx="60635" cy="1668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" h="6480" extrusionOk="0">
                      <a:moveTo>
                        <a:pt x="880" y="0"/>
                      </a:moveTo>
                      <a:cubicBezTo>
                        <a:pt x="827" y="0"/>
                        <a:pt x="773" y="6"/>
                        <a:pt x="716" y="19"/>
                      </a:cubicBezTo>
                      <a:cubicBezTo>
                        <a:pt x="298" y="93"/>
                        <a:pt x="135" y="436"/>
                        <a:pt x="90" y="823"/>
                      </a:cubicBezTo>
                      <a:cubicBezTo>
                        <a:pt x="60" y="1077"/>
                        <a:pt x="60" y="1330"/>
                        <a:pt x="75" y="1583"/>
                      </a:cubicBezTo>
                      <a:cubicBezTo>
                        <a:pt x="135" y="2581"/>
                        <a:pt x="120" y="3564"/>
                        <a:pt x="30" y="4548"/>
                      </a:cubicBezTo>
                      <a:cubicBezTo>
                        <a:pt x="1" y="4905"/>
                        <a:pt x="15" y="5278"/>
                        <a:pt x="60" y="5635"/>
                      </a:cubicBezTo>
                      <a:cubicBezTo>
                        <a:pt x="120" y="6067"/>
                        <a:pt x="343" y="6410"/>
                        <a:pt x="805" y="6470"/>
                      </a:cubicBezTo>
                      <a:cubicBezTo>
                        <a:pt x="850" y="6476"/>
                        <a:pt x="895" y="6479"/>
                        <a:pt x="939" y="6479"/>
                      </a:cubicBezTo>
                      <a:cubicBezTo>
                        <a:pt x="1309" y="6479"/>
                        <a:pt x="1655" y="6262"/>
                        <a:pt x="1788" y="5903"/>
                      </a:cubicBezTo>
                      <a:cubicBezTo>
                        <a:pt x="1937" y="5620"/>
                        <a:pt x="2056" y="5308"/>
                        <a:pt x="2131" y="4995"/>
                      </a:cubicBezTo>
                      <a:cubicBezTo>
                        <a:pt x="2354" y="3654"/>
                        <a:pt x="2265" y="2268"/>
                        <a:pt x="1848" y="972"/>
                      </a:cubicBezTo>
                      <a:cubicBezTo>
                        <a:pt x="1788" y="838"/>
                        <a:pt x="1729" y="689"/>
                        <a:pt x="1669" y="555"/>
                      </a:cubicBezTo>
                      <a:cubicBezTo>
                        <a:pt x="1439" y="223"/>
                        <a:pt x="1198" y="0"/>
                        <a:pt x="88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" name="Google Shape;206;p6"/>
                <p:cNvSpPr/>
                <p:nvPr/>
              </p:nvSpPr>
              <p:spPr>
                <a:xfrm>
                  <a:off x="5735123" y="4069722"/>
                  <a:ext cx="48354" cy="59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8" h="2326" extrusionOk="0">
                      <a:moveTo>
                        <a:pt x="1026" y="0"/>
                      </a:moveTo>
                      <a:cubicBezTo>
                        <a:pt x="855" y="0"/>
                        <a:pt x="683" y="69"/>
                        <a:pt x="551" y="214"/>
                      </a:cubicBezTo>
                      <a:cubicBezTo>
                        <a:pt x="164" y="617"/>
                        <a:pt x="0" y="1168"/>
                        <a:pt x="89" y="1719"/>
                      </a:cubicBezTo>
                      <a:cubicBezTo>
                        <a:pt x="132" y="2084"/>
                        <a:pt x="447" y="2326"/>
                        <a:pt x="781" y="2326"/>
                      </a:cubicBezTo>
                      <a:cubicBezTo>
                        <a:pt x="910" y="2326"/>
                        <a:pt x="1042" y="2290"/>
                        <a:pt x="1162" y="2211"/>
                      </a:cubicBezTo>
                      <a:cubicBezTo>
                        <a:pt x="1639" y="1913"/>
                        <a:pt x="1877" y="795"/>
                        <a:pt x="1579" y="319"/>
                      </a:cubicBezTo>
                      <a:cubicBezTo>
                        <a:pt x="1454" y="111"/>
                        <a:pt x="1242" y="0"/>
                        <a:pt x="10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07" name="Google Shape;207;p6"/>
            <p:cNvGrpSpPr/>
            <p:nvPr/>
          </p:nvGrpSpPr>
          <p:grpSpPr>
            <a:xfrm rot="2996445">
              <a:off x="8294796" y="-366366"/>
              <a:ext cx="740371" cy="757532"/>
              <a:chOff x="4391775" y="4244400"/>
              <a:chExt cx="715125" cy="731700"/>
            </a:xfrm>
          </p:grpSpPr>
          <p:sp>
            <p:nvSpPr>
              <p:cNvPr id="208" name="Google Shape;208;p6"/>
              <p:cNvSpPr/>
              <p:nvPr/>
            </p:nvSpPr>
            <p:spPr>
              <a:xfrm>
                <a:off x="4391775" y="4244400"/>
                <a:ext cx="715125" cy="731700"/>
              </a:xfrm>
              <a:custGeom>
                <a:avLst/>
                <a:gdLst/>
                <a:ahLst/>
                <a:cxnLst/>
                <a:rect l="l" t="t" r="r" b="b"/>
                <a:pathLst>
                  <a:path w="28605" h="29268" extrusionOk="0">
                    <a:moveTo>
                      <a:pt x="15770" y="550"/>
                    </a:moveTo>
                    <a:cubicBezTo>
                      <a:pt x="16901" y="550"/>
                      <a:pt x="18030" y="688"/>
                      <a:pt x="19130" y="988"/>
                    </a:cubicBezTo>
                    <a:cubicBezTo>
                      <a:pt x="27056" y="3134"/>
                      <a:pt x="28605" y="12907"/>
                      <a:pt x="26758" y="19820"/>
                    </a:cubicBezTo>
                    <a:cubicBezTo>
                      <a:pt x="26311" y="21548"/>
                      <a:pt x="25625" y="23217"/>
                      <a:pt x="24731" y="24766"/>
                    </a:cubicBezTo>
                    <a:cubicBezTo>
                      <a:pt x="24106" y="25809"/>
                      <a:pt x="23331" y="26912"/>
                      <a:pt x="22288" y="27597"/>
                    </a:cubicBezTo>
                    <a:cubicBezTo>
                      <a:pt x="21692" y="27954"/>
                      <a:pt x="21007" y="28163"/>
                      <a:pt x="20292" y="28252"/>
                    </a:cubicBezTo>
                    <a:cubicBezTo>
                      <a:pt x="19308" y="28431"/>
                      <a:pt x="18355" y="28550"/>
                      <a:pt x="17372" y="28640"/>
                    </a:cubicBezTo>
                    <a:cubicBezTo>
                      <a:pt x="16627" y="28703"/>
                      <a:pt x="15862" y="28738"/>
                      <a:pt x="15089" y="28738"/>
                    </a:cubicBezTo>
                    <a:cubicBezTo>
                      <a:pt x="10415" y="28738"/>
                      <a:pt x="5434" y="27452"/>
                      <a:pt x="2801" y="23336"/>
                    </a:cubicBezTo>
                    <a:cubicBezTo>
                      <a:pt x="2364" y="22665"/>
                      <a:pt x="2012" y="21966"/>
                      <a:pt x="1746" y="21239"/>
                    </a:cubicBezTo>
                    <a:lnTo>
                      <a:pt x="1746" y="21239"/>
                    </a:lnTo>
                    <a:cubicBezTo>
                      <a:pt x="1307" y="19763"/>
                      <a:pt x="1072" y="18286"/>
                      <a:pt x="983" y="16751"/>
                    </a:cubicBezTo>
                    <a:cubicBezTo>
                      <a:pt x="745" y="13682"/>
                      <a:pt x="1103" y="10464"/>
                      <a:pt x="2622" y="7752"/>
                    </a:cubicBezTo>
                    <a:cubicBezTo>
                      <a:pt x="4231" y="4832"/>
                      <a:pt x="7151" y="2806"/>
                      <a:pt x="10191" y="1614"/>
                    </a:cubicBezTo>
                    <a:cubicBezTo>
                      <a:pt x="11966" y="942"/>
                      <a:pt x="13870" y="550"/>
                      <a:pt x="15770" y="550"/>
                    </a:cubicBezTo>
                    <a:close/>
                    <a:moveTo>
                      <a:pt x="15687" y="0"/>
                    </a:moveTo>
                    <a:cubicBezTo>
                      <a:pt x="14592" y="0"/>
                      <a:pt x="13493" y="128"/>
                      <a:pt x="12425" y="363"/>
                    </a:cubicBezTo>
                    <a:cubicBezTo>
                      <a:pt x="9267" y="1078"/>
                      <a:pt x="6049" y="2746"/>
                      <a:pt x="3874" y="5190"/>
                    </a:cubicBezTo>
                    <a:cubicBezTo>
                      <a:pt x="119" y="9391"/>
                      <a:pt x="0" y="15827"/>
                      <a:pt x="1401" y="20982"/>
                    </a:cubicBezTo>
                    <a:cubicBezTo>
                      <a:pt x="1430" y="21101"/>
                      <a:pt x="1460" y="21220"/>
                      <a:pt x="1490" y="21340"/>
                    </a:cubicBezTo>
                    <a:cubicBezTo>
                      <a:pt x="1505" y="21394"/>
                      <a:pt x="1525" y="21439"/>
                      <a:pt x="1548" y="21472"/>
                    </a:cubicBezTo>
                    <a:lnTo>
                      <a:pt x="1548" y="21472"/>
                    </a:lnTo>
                    <a:cubicBezTo>
                      <a:pt x="2629" y="24299"/>
                      <a:pt x="4762" y="26594"/>
                      <a:pt x="7509" y="27805"/>
                    </a:cubicBezTo>
                    <a:cubicBezTo>
                      <a:pt x="9968" y="28920"/>
                      <a:pt x="12700" y="29267"/>
                      <a:pt x="15365" y="29267"/>
                    </a:cubicBezTo>
                    <a:cubicBezTo>
                      <a:pt x="15478" y="29267"/>
                      <a:pt x="15591" y="29267"/>
                      <a:pt x="15703" y="29265"/>
                    </a:cubicBezTo>
                    <a:cubicBezTo>
                      <a:pt x="17699" y="29265"/>
                      <a:pt x="19696" y="28997"/>
                      <a:pt x="21603" y="28521"/>
                    </a:cubicBezTo>
                    <a:cubicBezTo>
                      <a:pt x="22586" y="28252"/>
                      <a:pt x="23361" y="27478"/>
                      <a:pt x="23957" y="26703"/>
                    </a:cubicBezTo>
                    <a:cubicBezTo>
                      <a:pt x="24970" y="25392"/>
                      <a:pt x="25774" y="23932"/>
                      <a:pt x="26340" y="22353"/>
                    </a:cubicBezTo>
                    <a:cubicBezTo>
                      <a:pt x="27920" y="18270"/>
                      <a:pt x="28218" y="13771"/>
                      <a:pt x="27145" y="9510"/>
                    </a:cubicBezTo>
                    <a:cubicBezTo>
                      <a:pt x="26281" y="6143"/>
                      <a:pt x="24463" y="3015"/>
                      <a:pt x="21335" y="1346"/>
                    </a:cubicBezTo>
                    <a:cubicBezTo>
                      <a:pt x="19595" y="409"/>
                      <a:pt x="17647" y="0"/>
                      <a:pt x="156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6"/>
              <p:cNvSpPr/>
              <p:nvPr/>
            </p:nvSpPr>
            <p:spPr>
              <a:xfrm>
                <a:off x="4434225" y="4314550"/>
                <a:ext cx="592225" cy="558725"/>
              </a:xfrm>
              <a:custGeom>
                <a:avLst/>
                <a:gdLst/>
                <a:ahLst/>
                <a:cxnLst/>
                <a:rect l="l" t="t" r="r" b="b"/>
                <a:pathLst>
                  <a:path w="23689" h="22349" extrusionOk="0">
                    <a:moveTo>
                      <a:pt x="12524" y="547"/>
                    </a:moveTo>
                    <a:cubicBezTo>
                      <a:pt x="12794" y="547"/>
                      <a:pt x="13064" y="585"/>
                      <a:pt x="13320" y="656"/>
                    </a:cubicBezTo>
                    <a:cubicBezTo>
                      <a:pt x="13916" y="864"/>
                      <a:pt x="14512" y="1073"/>
                      <a:pt x="15108" y="1341"/>
                    </a:cubicBezTo>
                    <a:cubicBezTo>
                      <a:pt x="18773" y="2980"/>
                      <a:pt x="22914" y="6019"/>
                      <a:pt x="23093" y="10429"/>
                    </a:cubicBezTo>
                    <a:cubicBezTo>
                      <a:pt x="23122" y="11027"/>
                      <a:pt x="23068" y="11653"/>
                      <a:pt x="22959" y="12253"/>
                    </a:cubicBezTo>
                    <a:lnTo>
                      <a:pt x="22959" y="12253"/>
                    </a:lnTo>
                    <a:cubicBezTo>
                      <a:pt x="22942" y="12268"/>
                      <a:pt x="22927" y="12294"/>
                      <a:pt x="22914" y="12336"/>
                    </a:cubicBezTo>
                    <a:cubicBezTo>
                      <a:pt x="22646" y="13349"/>
                      <a:pt x="22259" y="14302"/>
                      <a:pt x="21782" y="15226"/>
                    </a:cubicBezTo>
                    <a:cubicBezTo>
                      <a:pt x="20888" y="17193"/>
                      <a:pt x="19517" y="18861"/>
                      <a:pt x="17789" y="20172"/>
                    </a:cubicBezTo>
                    <a:cubicBezTo>
                      <a:pt x="16182" y="21320"/>
                      <a:pt x="14240" y="21778"/>
                      <a:pt x="12274" y="21778"/>
                    </a:cubicBezTo>
                    <a:cubicBezTo>
                      <a:pt x="11688" y="21778"/>
                      <a:pt x="11100" y="21737"/>
                      <a:pt x="10519" y="21662"/>
                    </a:cubicBezTo>
                    <a:cubicBezTo>
                      <a:pt x="8016" y="21305"/>
                      <a:pt x="5602" y="20262"/>
                      <a:pt x="3934" y="18385"/>
                    </a:cubicBezTo>
                    <a:cubicBezTo>
                      <a:pt x="1" y="14004"/>
                      <a:pt x="2861" y="7449"/>
                      <a:pt x="6526" y="3874"/>
                    </a:cubicBezTo>
                    <a:cubicBezTo>
                      <a:pt x="7956" y="2503"/>
                      <a:pt x="9714" y="1192"/>
                      <a:pt x="11651" y="685"/>
                    </a:cubicBezTo>
                    <a:cubicBezTo>
                      <a:pt x="11931" y="592"/>
                      <a:pt x="12228" y="547"/>
                      <a:pt x="12524" y="547"/>
                    </a:cubicBezTo>
                    <a:close/>
                    <a:moveTo>
                      <a:pt x="12634" y="0"/>
                    </a:moveTo>
                    <a:cubicBezTo>
                      <a:pt x="11889" y="0"/>
                      <a:pt x="11145" y="179"/>
                      <a:pt x="10459" y="536"/>
                    </a:cubicBezTo>
                    <a:cubicBezTo>
                      <a:pt x="9506" y="954"/>
                      <a:pt x="8612" y="1490"/>
                      <a:pt x="7778" y="2145"/>
                    </a:cubicBezTo>
                    <a:cubicBezTo>
                      <a:pt x="5573" y="3814"/>
                      <a:pt x="3844" y="6019"/>
                      <a:pt x="2772" y="8552"/>
                    </a:cubicBezTo>
                    <a:cubicBezTo>
                      <a:pt x="1699" y="11144"/>
                      <a:pt x="1282" y="14124"/>
                      <a:pt x="2474" y="16776"/>
                    </a:cubicBezTo>
                    <a:cubicBezTo>
                      <a:pt x="3546" y="19070"/>
                      <a:pt x="5662" y="20709"/>
                      <a:pt x="8016" y="21543"/>
                    </a:cubicBezTo>
                    <a:cubicBezTo>
                      <a:pt x="9374" y="22056"/>
                      <a:pt x="10907" y="22349"/>
                      <a:pt x="12430" y="22349"/>
                    </a:cubicBezTo>
                    <a:cubicBezTo>
                      <a:pt x="13648" y="22349"/>
                      <a:pt x="14860" y="22162"/>
                      <a:pt x="15972" y="21752"/>
                    </a:cubicBezTo>
                    <a:cubicBezTo>
                      <a:pt x="19696" y="20381"/>
                      <a:pt x="22080" y="16567"/>
                      <a:pt x="23153" y="12932"/>
                    </a:cubicBezTo>
                    <a:cubicBezTo>
                      <a:pt x="23182" y="12842"/>
                      <a:pt x="23212" y="12753"/>
                      <a:pt x="23212" y="12664"/>
                    </a:cubicBezTo>
                    <a:cubicBezTo>
                      <a:pt x="23689" y="10280"/>
                      <a:pt x="23123" y="7807"/>
                      <a:pt x="21693" y="5840"/>
                    </a:cubicBezTo>
                    <a:cubicBezTo>
                      <a:pt x="20352" y="4082"/>
                      <a:pt x="18624" y="2622"/>
                      <a:pt x="16627" y="1609"/>
                    </a:cubicBezTo>
                    <a:cubicBezTo>
                      <a:pt x="15852" y="1162"/>
                      <a:pt x="15048" y="805"/>
                      <a:pt x="14214" y="477"/>
                    </a:cubicBezTo>
                    <a:cubicBezTo>
                      <a:pt x="13737" y="238"/>
                      <a:pt x="13201" y="89"/>
                      <a:pt x="126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6"/>
              <p:cNvSpPr/>
              <p:nvPr/>
            </p:nvSpPr>
            <p:spPr>
              <a:xfrm>
                <a:off x="4566075" y="4418825"/>
                <a:ext cx="377700" cy="387475"/>
              </a:xfrm>
              <a:custGeom>
                <a:avLst/>
                <a:gdLst/>
                <a:ahLst/>
                <a:cxnLst/>
                <a:rect l="l" t="t" r="r" b="b"/>
                <a:pathLst>
                  <a:path w="15108" h="15499" extrusionOk="0">
                    <a:moveTo>
                      <a:pt x="7661" y="581"/>
                    </a:moveTo>
                    <a:cubicBezTo>
                      <a:pt x="9320" y="581"/>
                      <a:pt x="10910" y="1118"/>
                      <a:pt x="12128" y="2533"/>
                    </a:cubicBezTo>
                    <a:cubicBezTo>
                      <a:pt x="12575" y="3219"/>
                      <a:pt x="12992" y="3934"/>
                      <a:pt x="13290" y="4708"/>
                    </a:cubicBezTo>
                    <a:cubicBezTo>
                      <a:pt x="13945" y="6258"/>
                      <a:pt x="14273" y="8016"/>
                      <a:pt x="13767" y="9655"/>
                    </a:cubicBezTo>
                    <a:cubicBezTo>
                      <a:pt x="12900" y="12505"/>
                      <a:pt x="9807" y="14962"/>
                      <a:pt x="6796" y="14962"/>
                    </a:cubicBezTo>
                    <a:cubicBezTo>
                      <a:pt x="6596" y="14962"/>
                      <a:pt x="6397" y="14951"/>
                      <a:pt x="6198" y="14929"/>
                    </a:cubicBezTo>
                    <a:cubicBezTo>
                      <a:pt x="2414" y="14512"/>
                      <a:pt x="448" y="10251"/>
                      <a:pt x="328" y="6884"/>
                    </a:cubicBezTo>
                    <a:cubicBezTo>
                      <a:pt x="269" y="5662"/>
                      <a:pt x="388" y="4262"/>
                      <a:pt x="984" y="3189"/>
                    </a:cubicBezTo>
                    <a:cubicBezTo>
                      <a:pt x="1371" y="2474"/>
                      <a:pt x="2265" y="2116"/>
                      <a:pt x="2980" y="1759"/>
                    </a:cubicBezTo>
                    <a:cubicBezTo>
                      <a:pt x="4423" y="1073"/>
                      <a:pt x="6073" y="581"/>
                      <a:pt x="7661" y="581"/>
                    </a:cubicBezTo>
                    <a:close/>
                    <a:moveTo>
                      <a:pt x="7748" y="1"/>
                    </a:moveTo>
                    <a:cubicBezTo>
                      <a:pt x="6198" y="30"/>
                      <a:pt x="4708" y="358"/>
                      <a:pt x="3338" y="1014"/>
                    </a:cubicBezTo>
                    <a:cubicBezTo>
                      <a:pt x="2802" y="1222"/>
                      <a:pt x="2295" y="1490"/>
                      <a:pt x="1788" y="1788"/>
                    </a:cubicBezTo>
                    <a:cubicBezTo>
                      <a:pt x="1461" y="1937"/>
                      <a:pt x="1163" y="2176"/>
                      <a:pt x="924" y="2474"/>
                    </a:cubicBezTo>
                    <a:cubicBezTo>
                      <a:pt x="179" y="3457"/>
                      <a:pt x="60" y="4917"/>
                      <a:pt x="30" y="6079"/>
                    </a:cubicBezTo>
                    <a:cubicBezTo>
                      <a:pt x="1" y="7956"/>
                      <a:pt x="418" y="9774"/>
                      <a:pt x="1252" y="11442"/>
                    </a:cubicBezTo>
                    <a:cubicBezTo>
                      <a:pt x="2116" y="13111"/>
                      <a:pt x="3397" y="14631"/>
                      <a:pt x="5215" y="15227"/>
                    </a:cubicBezTo>
                    <a:cubicBezTo>
                      <a:pt x="5779" y="15413"/>
                      <a:pt x="6351" y="15499"/>
                      <a:pt x="6921" y="15499"/>
                    </a:cubicBezTo>
                    <a:cubicBezTo>
                      <a:pt x="9727" y="15499"/>
                      <a:pt x="12464" y="13417"/>
                      <a:pt x="13677" y="10966"/>
                    </a:cubicBezTo>
                    <a:cubicBezTo>
                      <a:pt x="15107" y="8135"/>
                      <a:pt x="14005" y="4531"/>
                      <a:pt x="12218" y="2117"/>
                    </a:cubicBezTo>
                    <a:lnTo>
                      <a:pt x="12218" y="2117"/>
                    </a:lnTo>
                    <a:cubicBezTo>
                      <a:pt x="12218" y="2117"/>
                      <a:pt x="12218" y="2117"/>
                      <a:pt x="12217" y="2116"/>
                    </a:cubicBezTo>
                    <a:lnTo>
                      <a:pt x="12217" y="2116"/>
                    </a:lnTo>
                    <a:cubicBezTo>
                      <a:pt x="12217" y="2116"/>
                      <a:pt x="12217" y="2116"/>
                      <a:pt x="12217" y="2116"/>
                    </a:cubicBezTo>
                    <a:cubicBezTo>
                      <a:pt x="12208" y="2104"/>
                      <a:pt x="12199" y="2094"/>
                      <a:pt x="12191" y="2085"/>
                    </a:cubicBezTo>
                    <a:lnTo>
                      <a:pt x="12191" y="2085"/>
                    </a:lnTo>
                    <a:cubicBezTo>
                      <a:pt x="11060" y="764"/>
                      <a:pt x="9433" y="30"/>
                      <a:pt x="774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1" name="Google Shape;211;p6"/>
            <p:cNvGrpSpPr/>
            <p:nvPr/>
          </p:nvGrpSpPr>
          <p:grpSpPr>
            <a:xfrm>
              <a:off x="-412028" y="3309191"/>
              <a:ext cx="763146" cy="697824"/>
              <a:chOff x="3681125" y="1846650"/>
              <a:chExt cx="515500" cy="471375"/>
            </a:xfrm>
          </p:grpSpPr>
          <p:sp>
            <p:nvSpPr>
              <p:cNvPr id="212" name="Google Shape;212;p6"/>
              <p:cNvSpPr/>
              <p:nvPr/>
            </p:nvSpPr>
            <p:spPr>
              <a:xfrm>
                <a:off x="3681125" y="1846650"/>
                <a:ext cx="515500" cy="471375"/>
              </a:xfrm>
              <a:custGeom>
                <a:avLst/>
                <a:gdLst/>
                <a:ahLst/>
                <a:cxnLst/>
                <a:rect l="l" t="t" r="r" b="b"/>
                <a:pathLst>
                  <a:path w="20620" h="18855" extrusionOk="0">
                    <a:moveTo>
                      <a:pt x="9854" y="228"/>
                    </a:moveTo>
                    <a:cubicBezTo>
                      <a:pt x="11621" y="228"/>
                      <a:pt x="13416" y="541"/>
                      <a:pt x="14988" y="1401"/>
                    </a:cubicBezTo>
                    <a:cubicBezTo>
                      <a:pt x="16984" y="2533"/>
                      <a:pt x="18415" y="4559"/>
                      <a:pt x="19219" y="6674"/>
                    </a:cubicBezTo>
                    <a:cubicBezTo>
                      <a:pt x="20024" y="8611"/>
                      <a:pt x="20173" y="10786"/>
                      <a:pt x="19666" y="12842"/>
                    </a:cubicBezTo>
                    <a:cubicBezTo>
                      <a:pt x="18542" y="17002"/>
                      <a:pt x="14415" y="18633"/>
                      <a:pt x="10396" y="18633"/>
                    </a:cubicBezTo>
                    <a:cubicBezTo>
                      <a:pt x="9089" y="18633"/>
                      <a:pt x="7793" y="18461"/>
                      <a:pt x="6615" y="18146"/>
                    </a:cubicBezTo>
                    <a:cubicBezTo>
                      <a:pt x="5423" y="17818"/>
                      <a:pt x="4261" y="17371"/>
                      <a:pt x="3188" y="16746"/>
                    </a:cubicBezTo>
                    <a:cubicBezTo>
                      <a:pt x="2414" y="16329"/>
                      <a:pt x="1728" y="15733"/>
                      <a:pt x="1222" y="15047"/>
                    </a:cubicBezTo>
                    <a:cubicBezTo>
                      <a:pt x="983" y="14630"/>
                      <a:pt x="834" y="14153"/>
                      <a:pt x="775" y="13647"/>
                    </a:cubicBezTo>
                    <a:cubicBezTo>
                      <a:pt x="656" y="12991"/>
                      <a:pt x="566" y="12306"/>
                      <a:pt x="507" y="11621"/>
                    </a:cubicBezTo>
                    <a:cubicBezTo>
                      <a:pt x="209" y="7986"/>
                      <a:pt x="864" y="3665"/>
                      <a:pt x="4172" y="1520"/>
                    </a:cubicBezTo>
                    <a:cubicBezTo>
                      <a:pt x="4621" y="1239"/>
                      <a:pt x="5096" y="1011"/>
                      <a:pt x="5573" y="812"/>
                    </a:cubicBezTo>
                    <a:lnTo>
                      <a:pt x="5573" y="812"/>
                    </a:lnTo>
                    <a:cubicBezTo>
                      <a:pt x="5582" y="810"/>
                      <a:pt x="5592" y="807"/>
                      <a:pt x="5602" y="805"/>
                    </a:cubicBezTo>
                    <a:cubicBezTo>
                      <a:pt x="6615" y="507"/>
                      <a:pt x="7688" y="328"/>
                      <a:pt x="8731" y="268"/>
                    </a:cubicBezTo>
                    <a:cubicBezTo>
                      <a:pt x="9102" y="242"/>
                      <a:pt x="9478" y="228"/>
                      <a:pt x="9854" y="228"/>
                    </a:cubicBezTo>
                    <a:close/>
                    <a:moveTo>
                      <a:pt x="10006" y="1"/>
                    </a:moveTo>
                    <a:cubicBezTo>
                      <a:pt x="8568" y="1"/>
                      <a:pt x="7129" y="215"/>
                      <a:pt x="5811" y="566"/>
                    </a:cubicBezTo>
                    <a:lnTo>
                      <a:pt x="5615" y="610"/>
                    </a:lnTo>
                    <a:lnTo>
                      <a:pt x="5615" y="610"/>
                    </a:lnTo>
                    <a:cubicBezTo>
                      <a:pt x="5614" y="610"/>
                      <a:pt x="5613" y="610"/>
                      <a:pt x="5613" y="610"/>
                    </a:cubicBezTo>
                    <a:cubicBezTo>
                      <a:pt x="5581" y="610"/>
                      <a:pt x="5546" y="615"/>
                      <a:pt x="5513" y="626"/>
                    </a:cubicBezTo>
                    <a:cubicBezTo>
                      <a:pt x="3546" y="1371"/>
                      <a:pt x="1937" y="2861"/>
                      <a:pt x="1073" y="4797"/>
                    </a:cubicBezTo>
                    <a:cubicBezTo>
                      <a:pt x="328" y="6585"/>
                      <a:pt x="0" y="8522"/>
                      <a:pt x="90" y="10488"/>
                    </a:cubicBezTo>
                    <a:cubicBezTo>
                      <a:pt x="90" y="11859"/>
                      <a:pt x="268" y="13230"/>
                      <a:pt x="596" y="14571"/>
                    </a:cubicBezTo>
                    <a:cubicBezTo>
                      <a:pt x="834" y="15226"/>
                      <a:pt x="1281" y="15822"/>
                      <a:pt x="1848" y="16209"/>
                    </a:cubicBezTo>
                    <a:cubicBezTo>
                      <a:pt x="2771" y="16895"/>
                      <a:pt x="3784" y="17461"/>
                      <a:pt x="4857" y="17848"/>
                    </a:cubicBezTo>
                    <a:cubicBezTo>
                      <a:pt x="6586" y="18515"/>
                      <a:pt x="8402" y="18854"/>
                      <a:pt x="10220" y="18854"/>
                    </a:cubicBezTo>
                    <a:cubicBezTo>
                      <a:pt x="11410" y="18854"/>
                      <a:pt x="12600" y="18709"/>
                      <a:pt x="13766" y="18414"/>
                    </a:cubicBezTo>
                    <a:cubicBezTo>
                      <a:pt x="16120" y="17818"/>
                      <a:pt x="18266" y="16537"/>
                      <a:pt x="19428" y="14392"/>
                    </a:cubicBezTo>
                    <a:cubicBezTo>
                      <a:pt x="20381" y="12455"/>
                      <a:pt x="20619" y="10280"/>
                      <a:pt x="20113" y="8194"/>
                    </a:cubicBezTo>
                    <a:cubicBezTo>
                      <a:pt x="19636" y="5930"/>
                      <a:pt x="18444" y="3874"/>
                      <a:pt x="16746" y="2265"/>
                    </a:cubicBezTo>
                    <a:cubicBezTo>
                      <a:pt x="14921" y="628"/>
                      <a:pt x="12467" y="1"/>
                      <a:pt x="100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6"/>
              <p:cNvSpPr/>
              <p:nvPr/>
            </p:nvSpPr>
            <p:spPr>
              <a:xfrm>
                <a:off x="3748900" y="1895900"/>
                <a:ext cx="391850" cy="374500"/>
              </a:xfrm>
              <a:custGeom>
                <a:avLst/>
                <a:gdLst/>
                <a:ahLst/>
                <a:cxnLst/>
                <a:rect l="l" t="t" r="r" b="b"/>
                <a:pathLst>
                  <a:path w="15674" h="14980" extrusionOk="0">
                    <a:moveTo>
                      <a:pt x="6437" y="198"/>
                    </a:moveTo>
                    <a:cubicBezTo>
                      <a:pt x="8838" y="198"/>
                      <a:pt x="11362" y="1635"/>
                      <a:pt x="12992" y="3304"/>
                    </a:cubicBezTo>
                    <a:cubicBezTo>
                      <a:pt x="13946" y="4287"/>
                      <a:pt x="14869" y="5509"/>
                      <a:pt x="15227" y="6880"/>
                    </a:cubicBezTo>
                    <a:cubicBezTo>
                      <a:pt x="15316" y="7237"/>
                      <a:pt x="15316" y="7625"/>
                      <a:pt x="15227" y="8012"/>
                    </a:cubicBezTo>
                    <a:cubicBezTo>
                      <a:pt x="15078" y="8429"/>
                      <a:pt x="14929" y="8846"/>
                      <a:pt x="14750" y="9234"/>
                    </a:cubicBezTo>
                    <a:cubicBezTo>
                      <a:pt x="13618" y="11796"/>
                      <a:pt x="11502" y="14657"/>
                      <a:pt x="8463" y="14776"/>
                    </a:cubicBezTo>
                    <a:cubicBezTo>
                      <a:pt x="8351" y="14783"/>
                      <a:pt x="8239" y="14787"/>
                      <a:pt x="8128" y="14787"/>
                    </a:cubicBezTo>
                    <a:cubicBezTo>
                      <a:pt x="7813" y="14787"/>
                      <a:pt x="7499" y="14757"/>
                      <a:pt x="7185" y="14699"/>
                    </a:cubicBezTo>
                    <a:lnTo>
                      <a:pt x="7185" y="14699"/>
                    </a:lnTo>
                    <a:cubicBezTo>
                      <a:pt x="7176" y="14694"/>
                      <a:pt x="7165" y="14690"/>
                      <a:pt x="7152" y="14686"/>
                    </a:cubicBezTo>
                    <a:cubicBezTo>
                      <a:pt x="6437" y="14478"/>
                      <a:pt x="5781" y="14210"/>
                      <a:pt x="5156" y="13882"/>
                    </a:cubicBezTo>
                    <a:cubicBezTo>
                      <a:pt x="3785" y="13256"/>
                      <a:pt x="2623" y="12332"/>
                      <a:pt x="1729" y="11141"/>
                    </a:cubicBezTo>
                    <a:cubicBezTo>
                      <a:pt x="686" y="9681"/>
                      <a:pt x="448" y="7833"/>
                      <a:pt x="686" y="6105"/>
                    </a:cubicBezTo>
                    <a:cubicBezTo>
                      <a:pt x="865" y="4347"/>
                      <a:pt x="1669" y="2708"/>
                      <a:pt x="2951" y="1516"/>
                    </a:cubicBezTo>
                    <a:cubicBezTo>
                      <a:pt x="3986" y="582"/>
                      <a:pt x="5195" y="198"/>
                      <a:pt x="6437" y="198"/>
                    </a:cubicBezTo>
                    <a:close/>
                    <a:moveTo>
                      <a:pt x="6457" y="0"/>
                    </a:moveTo>
                    <a:cubicBezTo>
                      <a:pt x="5636" y="0"/>
                      <a:pt x="4821" y="151"/>
                      <a:pt x="4053" y="503"/>
                    </a:cubicBezTo>
                    <a:cubicBezTo>
                      <a:pt x="2474" y="1278"/>
                      <a:pt x="1282" y="2678"/>
                      <a:pt x="716" y="4317"/>
                    </a:cubicBezTo>
                    <a:cubicBezTo>
                      <a:pt x="60" y="6105"/>
                      <a:pt x="1" y="8042"/>
                      <a:pt x="597" y="9859"/>
                    </a:cubicBezTo>
                    <a:cubicBezTo>
                      <a:pt x="1550" y="12422"/>
                      <a:pt x="4172" y="14090"/>
                      <a:pt x="6705" y="14835"/>
                    </a:cubicBezTo>
                    <a:lnTo>
                      <a:pt x="6871" y="14863"/>
                    </a:lnTo>
                    <a:lnTo>
                      <a:pt x="6871" y="14863"/>
                    </a:lnTo>
                    <a:cubicBezTo>
                      <a:pt x="6875" y="14864"/>
                      <a:pt x="6879" y="14864"/>
                      <a:pt x="6884" y="14865"/>
                    </a:cubicBezTo>
                    <a:cubicBezTo>
                      <a:pt x="6884" y="14865"/>
                      <a:pt x="6884" y="14865"/>
                      <a:pt x="6884" y="14865"/>
                    </a:cubicBezTo>
                    <a:lnTo>
                      <a:pt x="6884" y="14865"/>
                    </a:lnTo>
                    <a:cubicBezTo>
                      <a:pt x="6884" y="14865"/>
                      <a:pt x="6884" y="14865"/>
                      <a:pt x="6885" y="14865"/>
                    </a:cubicBezTo>
                    <a:lnTo>
                      <a:pt x="6885" y="14865"/>
                    </a:lnTo>
                    <a:cubicBezTo>
                      <a:pt x="7274" y="14942"/>
                      <a:pt x="7666" y="14979"/>
                      <a:pt x="8054" y="14979"/>
                    </a:cubicBezTo>
                    <a:cubicBezTo>
                      <a:pt x="9328" y="14979"/>
                      <a:pt x="10571" y="14576"/>
                      <a:pt x="11621" y="13822"/>
                    </a:cubicBezTo>
                    <a:cubicBezTo>
                      <a:pt x="12843" y="12869"/>
                      <a:pt x="13856" y="11677"/>
                      <a:pt x="14571" y="10306"/>
                    </a:cubicBezTo>
                    <a:cubicBezTo>
                      <a:pt x="14869" y="9770"/>
                      <a:pt x="15137" y="9204"/>
                      <a:pt x="15346" y="8638"/>
                    </a:cubicBezTo>
                    <a:cubicBezTo>
                      <a:pt x="15525" y="8310"/>
                      <a:pt x="15614" y="7923"/>
                      <a:pt x="15674" y="7535"/>
                    </a:cubicBezTo>
                    <a:cubicBezTo>
                      <a:pt x="15674" y="7029"/>
                      <a:pt x="15555" y="6492"/>
                      <a:pt x="15316" y="6045"/>
                    </a:cubicBezTo>
                    <a:cubicBezTo>
                      <a:pt x="15018" y="5360"/>
                      <a:pt x="14631" y="4734"/>
                      <a:pt x="14184" y="4168"/>
                    </a:cubicBezTo>
                    <a:cubicBezTo>
                      <a:pt x="13022" y="2649"/>
                      <a:pt x="11502" y="1457"/>
                      <a:pt x="9744" y="712"/>
                    </a:cubicBezTo>
                    <a:cubicBezTo>
                      <a:pt x="8712" y="282"/>
                      <a:pt x="7580" y="0"/>
                      <a:pt x="64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6"/>
              <p:cNvSpPr/>
              <p:nvPr/>
            </p:nvSpPr>
            <p:spPr>
              <a:xfrm>
                <a:off x="3786900" y="1956875"/>
                <a:ext cx="286075" cy="248100"/>
              </a:xfrm>
              <a:custGeom>
                <a:avLst/>
                <a:gdLst/>
                <a:ahLst/>
                <a:cxnLst/>
                <a:rect l="l" t="t" r="r" b="b"/>
                <a:pathLst>
                  <a:path w="11443" h="9924" extrusionOk="0">
                    <a:moveTo>
                      <a:pt x="6972" y="217"/>
                    </a:moveTo>
                    <a:cubicBezTo>
                      <a:pt x="7693" y="217"/>
                      <a:pt x="8417" y="390"/>
                      <a:pt x="9058" y="686"/>
                    </a:cubicBezTo>
                    <a:cubicBezTo>
                      <a:pt x="9565" y="954"/>
                      <a:pt x="9803" y="1580"/>
                      <a:pt x="10072" y="2087"/>
                    </a:cubicBezTo>
                    <a:cubicBezTo>
                      <a:pt x="11055" y="4113"/>
                      <a:pt x="11442" y="6765"/>
                      <a:pt x="9535" y="8404"/>
                    </a:cubicBezTo>
                    <a:cubicBezTo>
                      <a:pt x="9058" y="8731"/>
                      <a:pt x="8552" y="9000"/>
                      <a:pt x="8016" y="9238"/>
                    </a:cubicBezTo>
                    <a:cubicBezTo>
                      <a:pt x="7333" y="9560"/>
                      <a:pt x="6591" y="9713"/>
                      <a:pt x="5849" y="9713"/>
                    </a:cubicBezTo>
                    <a:cubicBezTo>
                      <a:pt x="5425" y="9713"/>
                      <a:pt x="5001" y="9663"/>
                      <a:pt x="4589" y="9566"/>
                    </a:cubicBezTo>
                    <a:cubicBezTo>
                      <a:pt x="2503" y="8910"/>
                      <a:pt x="715" y="6526"/>
                      <a:pt x="954" y="4292"/>
                    </a:cubicBezTo>
                    <a:cubicBezTo>
                      <a:pt x="1252" y="1699"/>
                      <a:pt x="4172" y="329"/>
                      <a:pt x="6526" y="239"/>
                    </a:cubicBezTo>
                    <a:cubicBezTo>
                      <a:pt x="6674" y="224"/>
                      <a:pt x="6823" y="217"/>
                      <a:pt x="6972" y="217"/>
                    </a:cubicBezTo>
                    <a:close/>
                    <a:moveTo>
                      <a:pt x="7062" y="1"/>
                    </a:moveTo>
                    <a:cubicBezTo>
                      <a:pt x="5781" y="1"/>
                      <a:pt x="4500" y="269"/>
                      <a:pt x="3338" y="865"/>
                    </a:cubicBezTo>
                    <a:cubicBezTo>
                      <a:pt x="2205" y="1461"/>
                      <a:pt x="1133" y="2355"/>
                      <a:pt x="745" y="3606"/>
                    </a:cubicBezTo>
                    <a:cubicBezTo>
                      <a:pt x="0" y="5930"/>
                      <a:pt x="1639" y="8463"/>
                      <a:pt x="3695" y="9476"/>
                    </a:cubicBezTo>
                    <a:cubicBezTo>
                      <a:pt x="4309" y="9788"/>
                      <a:pt x="4984" y="9923"/>
                      <a:pt x="5671" y="9923"/>
                    </a:cubicBezTo>
                    <a:cubicBezTo>
                      <a:pt x="7139" y="9923"/>
                      <a:pt x="8669" y="9308"/>
                      <a:pt x="9805" y="8484"/>
                    </a:cubicBezTo>
                    <a:lnTo>
                      <a:pt x="9805" y="8484"/>
                    </a:lnTo>
                    <a:cubicBezTo>
                      <a:pt x="9816" y="8477"/>
                      <a:pt x="9826" y="8471"/>
                      <a:pt x="9833" y="8463"/>
                    </a:cubicBezTo>
                    <a:lnTo>
                      <a:pt x="9833" y="8463"/>
                    </a:lnTo>
                    <a:cubicBezTo>
                      <a:pt x="9833" y="8463"/>
                      <a:pt x="9833" y="8463"/>
                      <a:pt x="9833" y="8463"/>
                    </a:cubicBezTo>
                    <a:cubicBezTo>
                      <a:pt x="9865" y="8447"/>
                      <a:pt x="9879" y="8434"/>
                      <a:pt x="9880" y="8424"/>
                    </a:cubicBezTo>
                    <a:lnTo>
                      <a:pt x="9880" y="8424"/>
                    </a:lnTo>
                    <a:cubicBezTo>
                      <a:pt x="10774" y="7650"/>
                      <a:pt x="11264" y="6536"/>
                      <a:pt x="11293" y="5364"/>
                    </a:cubicBezTo>
                    <a:cubicBezTo>
                      <a:pt x="11263" y="4292"/>
                      <a:pt x="11025" y="3249"/>
                      <a:pt x="10578" y="2295"/>
                    </a:cubicBezTo>
                    <a:cubicBezTo>
                      <a:pt x="10429" y="1938"/>
                      <a:pt x="10250" y="1580"/>
                      <a:pt x="10042" y="1252"/>
                    </a:cubicBezTo>
                    <a:cubicBezTo>
                      <a:pt x="9923" y="1014"/>
                      <a:pt x="9774" y="805"/>
                      <a:pt x="9565" y="627"/>
                    </a:cubicBezTo>
                    <a:cubicBezTo>
                      <a:pt x="8880" y="120"/>
                      <a:pt x="7896" y="31"/>
                      <a:pt x="70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15" name="Google Shape;215;p6"/>
          <p:cNvSpPr txBox="1">
            <a:spLocks noGrp="1"/>
          </p:cNvSpPr>
          <p:nvPr>
            <p:ph type="title"/>
          </p:nvPr>
        </p:nvSpPr>
        <p:spPr>
          <a:xfrm>
            <a:off x="714575" y="461300"/>
            <a:ext cx="7714800" cy="65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100"/>
              <a:buNone/>
              <a:defRPr sz="33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7" name="Google Shape;217;p7"/>
          <p:cNvGrpSpPr/>
          <p:nvPr/>
        </p:nvGrpSpPr>
        <p:grpSpPr>
          <a:xfrm>
            <a:off x="-1410462" y="-696684"/>
            <a:ext cx="11231044" cy="6880556"/>
            <a:chOff x="-1410462" y="-696684"/>
            <a:chExt cx="11231044" cy="6880556"/>
          </a:xfrm>
        </p:grpSpPr>
        <p:sp>
          <p:nvSpPr>
            <p:cNvPr id="218" name="Google Shape;218;p7"/>
            <p:cNvSpPr/>
            <p:nvPr/>
          </p:nvSpPr>
          <p:spPr>
            <a:xfrm rot="-269979">
              <a:off x="-305797" y="353061"/>
              <a:ext cx="1508330" cy="1268336"/>
            </a:xfrm>
            <a:custGeom>
              <a:avLst/>
              <a:gdLst/>
              <a:ahLst/>
              <a:cxnLst/>
              <a:rect l="l" t="t" r="r" b="b"/>
              <a:pathLst>
                <a:path w="45295" h="38088" extrusionOk="0">
                  <a:moveTo>
                    <a:pt x="30867" y="1"/>
                  </a:moveTo>
                  <a:cubicBezTo>
                    <a:pt x="29369" y="1"/>
                    <a:pt x="23435" y="9789"/>
                    <a:pt x="20895" y="14514"/>
                  </a:cubicBezTo>
                  <a:cubicBezTo>
                    <a:pt x="20627" y="14693"/>
                    <a:pt x="20359" y="14901"/>
                    <a:pt x="20090" y="15110"/>
                  </a:cubicBezTo>
                  <a:lnTo>
                    <a:pt x="20031" y="15110"/>
                  </a:lnTo>
                  <a:cubicBezTo>
                    <a:pt x="18362" y="16361"/>
                    <a:pt x="16723" y="17702"/>
                    <a:pt x="15204" y="19133"/>
                  </a:cubicBezTo>
                  <a:cubicBezTo>
                    <a:pt x="14280" y="19967"/>
                    <a:pt x="13416" y="20831"/>
                    <a:pt x="12552" y="21695"/>
                  </a:cubicBezTo>
                  <a:cubicBezTo>
                    <a:pt x="14280" y="19430"/>
                    <a:pt x="16217" y="16361"/>
                    <a:pt x="17051" y="13292"/>
                  </a:cubicBezTo>
                  <a:cubicBezTo>
                    <a:pt x="18574" y="7539"/>
                    <a:pt x="17828" y="5256"/>
                    <a:pt x="16329" y="5256"/>
                  </a:cubicBezTo>
                  <a:cubicBezTo>
                    <a:pt x="16244" y="5256"/>
                    <a:pt x="16157" y="5263"/>
                    <a:pt x="16068" y="5277"/>
                  </a:cubicBezTo>
                  <a:cubicBezTo>
                    <a:pt x="14399" y="5515"/>
                    <a:pt x="10883" y="18566"/>
                    <a:pt x="9542" y="24913"/>
                  </a:cubicBezTo>
                  <a:cubicBezTo>
                    <a:pt x="7486" y="27237"/>
                    <a:pt x="5550" y="29651"/>
                    <a:pt x="3762" y="32154"/>
                  </a:cubicBezTo>
                  <a:cubicBezTo>
                    <a:pt x="5281" y="29263"/>
                    <a:pt x="6980" y="25330"/>
                    <a:pt x="7308" y="21576"/>
                  </a:cubicBezTo>
                  <a:cubicBezTo>
                    <a:pt x="7898" y="15138"/>
                    <a:pt x="6773" y="12636"/>
                    <a:pt x="5239" y="12636"/>
                  </a:cubicBezTo>
                  <a:cubicBezTo>
                    <a:pt x="5069" y="12636"/>
                    <a:pt x="4894" y="12667"/>
                    <a:pt x="4715" y="12726"/>
                  </a:cubicBezTo>
                  <a:cubicBezTo>
                    <a:pt x="2898" y="13322"/>
                    <a:pt x="1467" y="28518"/>
                    <a:pt x="1169" y="35997"/>
                  </a:cubicBezTo>
                  <a:cubicBezTo>
                    <a:pt x="782" y="36534"/>
                    <a:pt x="454" y="37100"/>
                    <a:pt x="127" y="37666"/>
                  </a:cubicBezTo>
                  <a:cubicBezTo>
                    <a:pt x="0" y="37877"/>
                    <a:pt x="187" y="38087"/>
                    <a:pt x="359" y="38087"/>
                  </a:cubicBezTo>
                  <a:cubicBezTo>
                    <a:pt x="431" y="38087"/>
                    <a:pt x="500" y="38051"/>
                    <a:pt x="544" y="37964"/>
                  </a:cubicBezTo>
                  <a:cubicBezTo>
                    <a:pt x="633" y="37815"/>
                    <a:pt x="723" y="37666"/>
                    <a:pt x="812" y="37517"/>
                  </a:cubicBezTo>
                  <a:cubicBezTo>
                    <a:pt x="8112" y="36176"/>
                    <a:pt x="23279" y="32452"/>
                    <a:pt x="23606" y="30604"/>
                  </a:cubicBezTo>
                  <a:cubicBezTo>
                    <a:pt x="23821" y="29393"/>
                    <a:pt x="22819" y="28489"/>
                    <a:pt x="20130" y="28489"/>
                  </a:cubicBezTo>
                  <a:cubicBezTo>
                    <a:pt x="18717" y="28489"/>
                    <a:pt x="16840" y="28738"/>
                    <a:pt x="14429" y="29323"/>
                  </a:cubicBezTo>
                  <a:cubicBezTo>
                    <a:pt x="8768" y="30664"/>
                    <a:pt x="3136" y="35193"/>
                    <a:pt x="1169" y="36921"/>
                  </a:cubicBezTo>
                  <a:cubicBezTo>
                    <a:pt x="2927" y="34090"/>
                    <a:pt x="4894" y="31379"/>
                    <a:pt x="6980" y="28787"/>
                  </a:cubicBezTo>
                  <a:cubicBezTo>
                    <a:pt x="7725" y="27863"/>
                    <a:pt x="8470" y="26969"/>
                    <a:pt x="9215" y="26105"/>
                  </a:cubicBezTo>
                  <a:cubicBezTo>
                    <a:pt x="15859" y="25986"/>
                    <a:pt x="29327" y="25002"/>
                    <a:pt x="29864" y="23453"/>
                  </a:cubicBezTo>
                  <a:cubicBezTo>
                    <a:pt x="30333" y="22124"/>
                    <a:pt x="28888" y="20933"/>
                    <a:pt x="24277" y="20933"/>
                  </a:cubicBezTo>
                  <a:cubicBezTo>
                    <a:pt x="23614" y="20933"/>
                    <a:pt x="22885" y="20957"/>
                    <a:pt x="22087" y="21010"/>
                  </a:cubicBezTo>
                  <a:cubicBezTo>
                    <a:pt x="17260" y="21337"/>
                    <a:pt x="12045" y="24109"/>
                    <a:pt x="9811" y="25420"/>
                  </a:cubicBezTo>
                  <a:cubicBezTo>
                    <a:pt x="13029" y="21665"/>
                    <a:pt x="16664" y="18268"/>
                    <a:pt x="20686" y="15319"/>
                  </a:cubicBezTo>
                  <a:cubicBezTo>
                    <a:pt x="25204" y="16460"/>
                    <a:pt x="33304" y="18136"/>
                    <a:pt x="36565" y="18136"/>
                  </a:cubicBezTo>
                  <a:cubicBezTo>
                    <a:pt x="37305" y="18136"/>
                    <a:pt x="37795" y="18050"/>
                    <a:pt x="37939" y="17851"/>
                  </a:cubicBezTo>
                  <a:cubicBezTo>
                    <a:pt x="38773" y="16689"/>
                    <a:pt x="37432" y="15199"/>
                    <a:pt x="32158" y="14067"/>
                  </a:cubicBezTo>
                  <a:cubicBezTo>
                    <a:pt x="31092" y="13847"/>
                    <a:pt x="29960" y="13759"/>
                    <a:pt x="28834" y="13759"/>
                  </a:cubicBezTo>
                  <a:cubicBezTo>
                    <a:pt x="25994" y="13759"/>
                    <a:pt x="23185" y="14317"/>
                    <a:pt x="21521" y="14723"/>
                  </a:cubicBezTo>
                  <a:cubicBezTo>
                    <a:pt x="22266" y="14216"/>
                    <a:pt x="23010" y="13710"/>
                    <a:pt x="23755" y="13263"/>
                  </a:cubicBezTo>
                  <a:cubicBezTo>
                    <a:pt x="25811" y="11981"/>
                    <a:pt x="27986" y="10938"/>
                    <a:pt x="30251" y="10104"/>
                  </a:cubicBezTo>
                  <a:cubicBezTo>
                    <a:pt x="35823" y="9508"/>
                    <a:pt x="44702" y="8138"/>
                    <a:pt x="45000" y="7005"/>
                  </a:cubicBezTo>
                  <a:cubicBezTo>
                    <a:pt x="45295" y="6009"/>
                    <a:pt x="44385" y="5237"/>
                    <a:pt x="41735" y="5237"/>
                  </a:cubicBezTo>
                  <a:cubicBezTo>
                    <a:pt x="40898" y="5237"/>
                    <a:pt x="39886" y="5314"/>
                    <a:pt x="38683" y="5486"/>
                  </a:cubicBezTo>
                  <a:cubicBezTo>
                    <a:pt x="33648" y="6171"/>
                    <a:pt x="28314" y="10283"/>
                    <a:pt x="28314" y="10283"/>
                  </a:cubicBezTo>
                  <a:lnTo>
                    <a:pt x="28344" y="10283"/>
                  </a:lnTo>
                  <a:cubicBezTo>
                    <a:pt x="27063" y="10849"/>
                    <a:pt x="25811" y="11445"/>
                    <a:pt x="24619" y="12130"/>
                  </a:cubicBezTo>
                  <a:cubicBezTo>
                    <a:pt x="26437" y="10730"/>
                    <a:pt x="28523" y="8823"/>
                    <a:pt x="29834" y="6707"/>
                  </a:cubicBezTo>
                  <a:cubicBezTo>
                    <a:pt x="32545" y="2178"/>
                    <a:pt x="32337" y="182"/>
                    <a:pt x="30907" y="3"/>
                  </a:cubicBezTo>
                  <a:cubicBezTo>
                    <a:pt x="30894" y="2"/>
                    <a:pt x="30881" y="1"/>
                    <a:pt x="30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7"/>
            <p:cNvSpPr/>
            <p:nvPr/>
          </p:nvSpPr>
          <p:spPr>
            <a:xfrm rot="10800000">
              <a:off x="7914250" y="3602440"/>
              <a:ext cx="1508210" cy="1268235"/>
            </a:xfrm>
            <a:custGeom>
              <a:avLst/>
              <a:gdLst/>
              <a:ahLst/>
              <a:cxnLst/>
              <a:rect l="l" t="t" r="r" b="b"/>
              <a:pathLst>
                <a:path w="45295" h="38088" extrusionOk="0">
                  <a:moveTo>
                    <a:pt x="30867" y="1"/>
                  </a:moveTo>
                  <a:cubicBezTo>
                    <a:pt x="29369" y="1"/>
                    <a:pt x="23435" y="9789"/>
                    <a:pt x="20895" y="14514"/>
                  </a:cubicBezTo>
                  <a:cubicBezTo>
                    <a:pt x="20627" y="14693"/>
                    <a:pt x="20359" y="14901"/>
                    <a:pt x="20090" y="15110"/>
                  </a:cubicBezTo>
                  <a:lnTo>
                    <a:pt x="20031" y="15110"/>
                  </a:lnTo>
                  <a:cubicBezTo>
                    <a:pt x="18362" y="16361"/>
                    <a:pt x="16723" y="17702"/>
                    <a:pt x="15204" y="19133"/>
                  </a:cubicBezTo>
                  <a:cubicBezTo>
                    <a:pt x="14280" y="19967"/>
                    <a:pt x="13416" y="20831"/>
                    <a:pt x="12552" y="21695"/>
                  </a:cubicBezTo>
                  <a:cubicBezTo>
                    <a:pt x="14280" y="19430"/>
                    <a:pt x="16217" y="16361"/>
                    <a:pt x="17051" y="13292"/>
                  </a:cubicBezTo>
                  <a:cubicBezTo>
                    <a:pt x="18574" y="7539"/>
                    <a:pt x="17828" y="5256"/>
                    <a:pt x="16329" y="5256"/>
                  </a:cubicBezTo>
                  <a:cubicBezTo>
                    <a:pt x="16244" y="5256"/>
                    <a:pt x="16157" y="5263"/>
                    <a:pt x="16068" y="5277"/>
                  </a:cubicBezTo>
                  <a:cubicBezTo>
                    <a:pt x="14399" y="5515"/>
                    <a:pt x="10883" y="18566"/>
                    <a:pt x="9542" y="24913"/>
                  </a:cubicBezTo>
                  <a:cubicBezTo>
                    <a:pt x="7486" y="27237"/>
                    <a:pt x="5550" y="29651"/>
                    <a:pt x="3762" y="32154"/>
                  </a:cubicBezTo>
                  <a:cubicBezTo>
                    <a:pt x="5281" y="29263"/>
                    <a:pt x="6980" y="25330"/>
                    <a:pt x="7308" y="21576"/>
                  </a:cubicBezTo>
                  <a:cubicBezTo>
                    <a:pt x="7898" y="15138"/>
                    <a:pt x="6773" y="12636"/>
                    <a:pt x="5239" y="12636"/>
                  </a:cubicBezTo>
                  <a:cubicBezTo>
                    <a:pt x="5069" y="12636"/>
                    <a:pt x="4894" y="12667"/>
                    <a:pt x="4715" y="12726"/>
                  </a:cubicBezTo>
                  <a:cubicBezTo>
                    <a:pt x="2898" y="13322"/>
                    <a:pt x="1467" y="28518"/>
                    <a:pt x="1169" y="35997"/>
                  </a:cubicBezTo>
                  <a:cubicBezTo>
                    <a:pt x="782" y="36534"/>
                    <a:pt x="454" y="37100"/>
                    <a:pt x="127" y="37666"/>
                  </a:cubicBezTo>
                  <a:cubicBezTo>
                    <a:pt x="0" y="37877"/>
                    <a:pt x="187" y="38087"/>
                    <a:pt x="359" y="38087"/>
                  </a:cubicBezTo>
                  <a:cubicBezTo>
                    <a:pt x="431" y="38087"/>
                    <a:pt x="500" y="38051"/>
                    <a:pt x="544" y="37964"/>
                  </a:cubicBezTo>
                  <a:cubicBezTo>
                    <a:pt x="633" y="37815"/>
                    <a:pt x="723" y="37666"/>
                    <a:pt x="812" y="37517"/>
                  </a:cubicBezTo>
                  <a:cubicBezTo>
                    <a:pt x="8112" y="36176"/>
                    <a:pt x="23279" y="32452"/>
                    <a:pt x="23606" y="30604"/>
                  </a:cubicBezTo>
                  <a:cubicBezTo>
                    <a:pt x="23821" y="29393"/>
                    <a:pt x="22819" y="28489"/>
                    <a:pt x="20130" y="28489"/>
                  </a:cubicBezTo>
                  <a:cubicBezTo>
                    <a:pt x="18717" y="28489"/>
                    <a:pt x="16840" y="28738"/>
                    <a:pt x="14429" y="29323"/>
                  </a:cubicBezTo>
                  <a:cubicBezTo>
                    <a:pt x="8768" y="30664"/>
                    <a:pt x="3136" y="35193"/>
                    <a:pt x="1169" y="36921"/>
                  </a:cubicBezTo>
                  <a:cubicBezTo>
                    <a:pt x="2927" y="34090"/>
                    <a:pt x="4894" y="31379"/>
                    <a:pt x="6980" y="28787"/>
                  </a:cubicBezTo>
                  <a:cubicBezTo>
                    <a:pt x="7725" y="27863"/>
                    <a:pt x="8470" y="26969"/>
                    <a:pt x="9215" y="26105"/>
                  </a:cubicBezTo>
                  <a:cubicBezTo>
                    <a:pt x="15859" y="25986"/>
                    <a:pt x="29327" y="25002"/>
                    <a:pt x="29864" y="23453"/>
                  </a:cubicBezTo>
                  <a:cubicBezTo>
                    <a:pt x="30333" y="22124"/>
                    <a:pt x="28888" y="20933"/>
                    <a:pt x="24277" y="20933"/>
                  </a:cubicBezTo>
                  <a:cubicBezTo>
                    <a:pt x="23614" y="20933"/>
                    <a:pt x="22885" y="20957"/>
                    <a:pt x="22087" y="21010"/>
                  </a:cubicBezTo>
                  <a:cubicBezTo>
                    <a:pt x="17260" y="21337"/>
                    <a:pt x="12045" y="24109"/>
                    <a:pt x="9811" y="25420"/>
                  </a:cubicBezTo>
                  <a:cubicBezTo>
                    <a:pt x="13029" y="21665"/>
                    <a:pt x="16664" y="18268"/>
                    <a:pt x="20686" y="15319"/>
                  </a:cubicBezTo>
                  <a:cubicBezTo>
                    <a:pt x="25204" y="16460"/>
                    <a:pt x="33304" y="18136"/>
                    <a:pt x="36565" y="18136"/>
                  </a:cubicBezTo>
                  <a:cubicBezTo>
                    <a:pt x="37305" y="18136"/>
                    <a:pt x="37795" y="18050"/>
                    <a:pt x="37939" y="17851"/>
                  </a:cubicBezTo>
                  <a:cubicBezTo>
                    <a:pt x="38773" y="16689"/>
                    <a:pt x="37432" y="15199"/>
                    <a:pt x="32158" y="14067"/>
                  </a:cubicBezTo>
                  <a:cubicBezTo>
                    <a:pt x="31092" y="13847"/>
                    <a:pt x="29960" y="13759"/>
                    <a:pt x="28834" y="13759"/>
                  </a:cubicBezTo>
                  <a:cubicBezTo>
                    <a:pt x="25994" y="13759"/>
                    <a:pt x="23185" y="14317"/>
                    <a:pt x="21521" y="14723"/>
                  </a:cubicBezTo>
                  <a:cubicBezTo>
                    <a:pt x="22266" y="14216"/>
                    <a:pt x="23010" y="13710"/>
                    <a:pt x="23755" y="13263"/>
                  </a:cubicBezTo>
                  <a:cubicBezTo>
                    <a:pt x="25811" y="11981"/>
                    <a:pt x="27986" y="10938"/>
                    <a:pt x="30251" y="10104"/>
                  </a:cubicBezTo>
                  <a:cubicBezTo>
                    <a:pt x="35823" y="9508"/>
                    <a:pt x="44702" y="8138"/>
                    <a:pt x="45000" y="7005"/>
                  </a:cubicBezTo>
                  <a:cubicBezTo>
                    <a:pt x="45295" y="6009"/>
                    <a:pt x="44385" y="5237"/>
                    <a:pt x="41735" y="5237"/>
                  </a:cubicBezTo>
                  <a:cubicBezTo>
                    <a:pt x="40898" y="5237"/>
                    <a:pt x="39886" y="5314"/>
                    <a:pt x="38683" y="5486"/>
                  </a:cubicBezTo>
                  <a:cubicBezTo>
                    <a:pt x="33648" y="6171"/>
                    <a:pt x="28314" y="10283"/>
                    <a:pt x="28314" y="10283"/>
                  </a:cubicBezTo>
                  <a:lnTo>
                    <a:pt x="28344" y="10283"/>
                  </a:lnTo>
                  <a:cubicBezTo>
                    <a:pt x="27063" y="10849"/>
                    <a:pt x="25811" y="11445"/>
                    <a:pt x="24619" y="12130"/>
                  </a:cubicBezTo>
                  <a:cubicBezTo>
                    <a:pt x="26437" y="10730"/>
                    <a:pt x="28523" y="8823"/>
                    <a:pt x="29834" y="6707"/>
                  </a:cubicBezTo>
                  <a:cubicBezTo>
                    <a:pt x="32545" y="2178"/>
                    <a:pt x="32337" y="182"/>
                    <a:pt x="30907" y="3"/>
                  </a:cubicBezTo>
                  <a:cubicBezTo>
                    <a:pt x="30894" y="2"/>
                    <a:pt x="30881" y="1"/>
                    <a:pt x="30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0" name="Google Shape;220;p7"/>
            <p:cNvGrpSpPr/>
            <p:nvPr/>
          </p:nvGrpSpPr>
          <p:grpSpPr>
            <a:xfrm>
              <a:off x="6954679" y="-696684"/>
              <a:ext cx="2865902" cy="2866186"/>
              <a:chOff x="7229917" y="-939609"/>
              <a:chExt cx="2865902" cy="2866186"/>
            </a:xfrm>
          </p:grpSpPr>
          <p:grpSp>
            <p:nvGrpSpPr>
              <p:cNvPr id="221" name="Google Shape;221;p7"/>
              <p:cNvGrpSpPr/>
              <p:nvPr/>
            </p:nvGrpSpPr>
            <p:grpSpPr>
              <a:xfrm>
                <a:off x="7229917" y="-938831"/>
                <a:ext cx="2865902" cy="2666882"/>
                <a:chOff x="7229917" y="-938831"/>
                <a:chExt cx="2865902" cy="2666882"/>
              </a:xfrm>
            </p:grpSpPr>
            <p:sp>
              <p:nvSpPr>
                <p:cNvPr id="222" name="Google Shape;222;p7"/>
                <p:cNvSpPr/>
                <p:nvPr/>
              </p:nvSpPr>
              <p:spPr>
                <a:xfrm rot="5202986" flipH="1">
                  <a:off x="7405437" y="-968556"/>
                  <a:ext cx="2514862" cy="27263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25" h="67670" extrusionOk="0">
                      <a:moveTo>
                        <a:pt x="42599" y="1"/>
                      </a:moveTo>
                      <a:cubicBezTo>
                        <a:pt x="33273" y="1"/>
                        <a:pt x="24436" y="5343"/>
                        <a:pt x="14889" y="5343"/>
                      </a:cubicBezTo>
                      <a:cubicBezTo>
                        <a:pt x="14388" y="5343"/>
                        <a:pt x="13885" y="5329"/>
                        <a:pt x="13379" y="5298"/>
                      </a:cubicBezTo>
                      <a:cubicBezTo>
                        <a:pt x="12134" y="5228"/>
                        <a:pt x="10849" y="5098"/>
                        <a:pt x="9587" y="5098"/>
                      </a:cubicBezTo>
                      <a:cubicBezTo>
                        <a:pt x="8161" y="5098"/>
                        <a:pt x="6763" y="5263"/>
                        <a:pt x="5483" y="5864"/>
                      </a:cubicBezTo>
                      <a:cubicBezTo>
                        <a:pt x="2831" y="7085"/>
                        <a:pt x="1252" y="9946"/>
                        <a:pt x="567" y="12806"/>
                      </a:cubicBezTo>
                      <a:cubicBezTo>
                        <a:pt x="1" y="15279"/>
                        <a:pt x="1" y="17812"/>
                        <a:pt x="537" y="20285"/>
                      </a:cubicBezTo>
                      <a:cubicBezTo>
                        <a:pt x="1461" y="24695"/>
                        <a:pt x="3993" y="28598"/>
                        <a:pt x="7658" y="31221"/>
                      </a:cubicBezTo>
                      <a:cubicBezTo>
                        <a:pt x="13350" y="35184"/>
                        <a:pt x="21603" y="35958"/>
                        <a:pt x="25209" y="41918"/>
                      </a:cubicBezTo>
                      <a:cubicBezTo>
                        <a:pt x="27801" y="46208"/>
                        <a:pt x="26937" y="51721"/>
                        <a:pt x="28337" y="56518"/>
                      </a:cubicBezTo>
                      <a:cubicBezTo>
                        <a:pt x="30524" y="64017"/>
                        <a:pt x="36902" y="67669"/>
                        <a:pt x="43484" y="67669"/>
                      </a:cubicBezTo>
                      <a:cubicBezTo>
                        <a:pt x="49010" y="67669"/>
                        <a:pt x="54680" y="65095"/>
                        <a:pt x="58134" y="60064"/>
                      </a:cubicBezTo>
                      <a:cubicBezTo>
                        <a:pt x="61531" y="55117"/>
                        <a:pt x="62425" y="48622"/>
                        <a:pt x="60875" y="42841"/>
                      </a:cubicBezTo>
                      <a:cubicBezTo>
                        <a:pt x="59713" y="38521"/>
                        <a:pt x="57300" y="34647"/>
                        <a:pt x="56108" y="30356"/>
                      </a:cubicBezTo>
                      <a:cubicBezTo>
                        <a:pt x="55274" y="27436"/>
                        <a:pt x="55005" y="24367"/>
                        <a:pt x="55363" y="21358"/>
                      </a:cubicBezTo>
                      <a:cubicBezTo>
                        <a:pt x="55840" y="16888"/>
                        <a:pt x="57598" y="12270"/>
                        <a:pt x="56197" y="7979"/>
                      </a:cubicBezTo>
                      <a:cubicBezTo>
                        <a:pt x="54767" y="3599"/>
                        <a:pt x="50208" y="828"/>
                        <a:pt x="45649" y="202"/>
                      </a:cubicBezTo>
                      <a:cubicBezTo>
                        <a:pt x="44626" y="63"/>
                        <a:pt x="43609" y="1"/>
                        <a:pt x="4259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223" name="Google Shape;223;p7"/>
                <p:cNvGrpSpPr/>
                <p:nvPr/>
              </p:nvGrpSpPr>
              <p:grpSpPr>
                <a:xfrm rot="8100000">
                  <a:off x="8939114" y="1159920"/>
                  <a:ext cx="70212" cy="266577"/>
                  <a:chOff x="5735123" y="3863031"/>
                  <a:chExt cx="70213" cy="266579"/>
                </a:xfrm>
              </p:grpSpPr>
              <p:sp>
                <p:nvSpPr>
                  <p:cNvPr id="224" name="Google Shape;224;p7"/>
                  <p:cNvSpPr/>
                  <p:nvPr/>
                </p:nvSpPr>
                <p:spPr>
                  <a:xfrm>
                    <a:off x="5744701" y="3863031"/>
                    <a:ext cx="60635" cy="1668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" h="6480" extrusionOk="0">
                        <a:moveTo>
                          <a:pt x="880" y="0"/>
                        </a:moveTo>
                        <a:cubicBezTo>
                          <a:pt x="827" y="0"/>
                          <a:pt x="773" y="6"/>
                          <a:pt x="716" y="19"/>
                        </a:cubicBezTo>
                        <a:cubicBezTo>
                          <a:pt x="298" y="93"/>
                          <a:pt x="135" y="436"/>
                          <a:pt x="90" y="823"/>
                        </a:cubicBezTo>
                        <a:cubicBezTo>
                          <a:pt x="60" y="1077"/>
                          <a:pt x="60" y="1330"/>
                          <a:pt x="75" y="1583"/>
                        </a:cubicBezTo>
                        <a:cubicBezTo>
                          <a:pt x="135" y="2581"/>
                          <a:pt x="120" y="3564"/>
                          <a:pt x="30" y="4548"/>
                        </a:cubicBezTo>
                        <a:cubicBezTo>
                          <a:pt x="1" y="4905"/>
                          <a:pt x="15" y="5278"/>
                          <a:pt x="60" y="5635"/>
                        </a:cubicBezTo>
                        <a:cubicBezTo>
                          <a:pt x="120" y="6067"/>
                          <a:pt x="343" y="6410"/>
                          <a:pt x="805" y="6470"/>
                        </a:cubicBezTo>
                        <a:cubicBezTo>
                          <a:pt x="850" y="6476"/>
                          <a:pt x="895" y="6479"/>
                          <a:pt x="939" y="6479"/>
                        </a:cubicBezTo>
                        <a:cubicBezTo>
                          <a:pt x="1309" y="6479"/>
                          <a:pt x="1655" y="6262"/>
                          <a:pt x="1788" y="5903"/>
                        </a:cubicBezTo>
                        <a:cubicBezTo>
                          <a:pt x="1937" y="5620"/>
                          <a:pt x="2056" y="5308"/>
                          <a:pt x="2131" y="4995"/>
                        </a:cubicBezTo>
                        <a:cubicBezTo>
                          <a:pt x="2354" y="3654"/>
                          <a:pt x="2265" y="2268"/>
                          <a:pt x="1848" y="972"/>
                        </a:cubicBezTo>
                        <a:cubicBezTo>
                          <a:pt x="1788" y="838"/>
                          <a:pt x="1729" y="689"/>
                          <a:pt x="1669" y="555"/>
                        </a:cubicBezTo>
                        <a:cubicBezTo>
                          <a:pt x="1439" y="223"/>
                          <a:pt x="1198" y="0"/>
                          <a:pt x="880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5" name="Google Shape;225;p7"/>
                  <p:cNvSpPr/>
                  <p:nvPr/>
                </p:nvSpPr>
                <p:spPr>
                  <a:xfrm>
                    <a:off x="5735123" y="4069722"/>
                    <a:ext cx="48354" cy="598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8" h="2326" extrusionOk="0">
                        <a:moveTo>
                          <a:pt x="1026" y="0"/>
                        </a:moveTo>
                        <a:cubicBezTo>
                          <a:pt x="855" y="0"/>
                          <a:pt x="683" y="69"/>
                          <a:pt x="551" y="214"/>
                        </a:cubicBezTo>
                        <a:cubicBezTo>
                          <a:pt x="164" y="617"/>
                          <a:pt x="0" y="1168"/>
                          <a:pt x="89" y="1719"/>
                        </a:cubicBezTo>
                        <a:cubicBezTo>
                          <a:pt x="132" y="2084"/>
                          <a:pt x="447" y="2326"/>
                          <a:pt x="781" y="2326"/>
                        </a:cubicBezTo>
                        <a:cubicBezTo>
                          <a:pt x="910" y="2326"/>
                          <a:pt x="1042" y="2290"/>
                          <a:pt x="1162" y="2211"/>
                        </a:cubicBezTo>
                        <a:cubicBezTo>
                          <a:pt x="1639" y="1913"/>
                          <a:pt x="1877" y="795"/>
                          <a:pt x="1579" y="319"/>
                        </a:cubicBezTo>
                        <a:cubicBezTo>
                          <a:pt x="1454" y="111"/>
                          <a:pt x="1242" y="0"/>
                          <a:pt x="1026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226" name="Google Shape;226;p7"/>
              <p:cNvSpPr/>
              <p:nvPr/>
            </p:nvSpPr>
            <p:spPr>
              <a:xfrm rot="4740398" flipH="1">
                <a:off x="7473622" y="-684296"/>
                <a:ext cx="2462087" cy="2355561"/>
              </a:xfrm>
              <a:custGeom>
                <a:avLst/>
                <a:gdLst/>
                <a:ahLst/>
                <a:cxnLst/>
                <a:rect l="l" t="t" r="r" b="b"/>
                <a:pathLst>
                  <a:path w="61114" h="58462" fill="none" extrusionOk="0">
                    <a:moveTo>
                      <a:pt x="2920" y="14929"/>
                    </a:moveTo>
                    <a:cubicBezTo>
                      <a:pt x="4231" y="18594"/>
                      <a:pt x="7479" y="21216"/>
                      <a:pt x="10995" y="22825"/>
                    </a:cubicBezTo>
                    <a:cubicBezTo>
                      <a:pt x="13617" y="24047"/>
                      <a:pt x="16478" y="24821"/>
                      <a:pt x="18951" y="26341"/>
                    </a:cubicBezTo>
                    <a:cubicBezTo>
                      <a:pt x="22735" y="28695"/>
                      <a:pt x="25298" y="32598"/>
                      <a:pt x="25953" y="37008"/>
                    </a:cubicBezTo>
                    <a:cubicBezTo>
                      <a:pt x="26340" y="39600"/>
                      <a:pt x="26013" y="42223"/>
                      <a:pt x="26251" y="44815"/>
                    </a:cubicBezTo>
                    <a:cubicBezTo>
                      <a:pt x="26579" y="48778"/>
                      <a:pt x="28277" y="52741"/>
                      <a:pt x="31495" y="55065"/>
                    </a:cubicBezTo>
                    <a:cubicBezTo>
                      <a:pt x="33641" y="56614"/>
                      <a:pt x="36263" y="57359"/>
                      <a:pt x="38885" y="57627"/>
                    </a:cubicBezTo>
                    <a:cubicBezTo>
                      <a:pt x="46185" y="58462"/>
                      <a:pt x="54320" y="55601"/>
                      <a:pt x="57925" y="49195"/>
                    </a:cubicBezTo>
                    <a:cubicBezTo>
                      <a:pt x="61113" y="43474"/>
                      <a:pt x="60160" y="36412"/>
                      <a:pt x="58580" y="30066"/>
                    </a:cubicBezTo>
                    <a:cubicBezTo>
                      <a:pt x="57001" y="23749"/>
                      <a:pt x="54856" y="17253"/>
                      <a:pt x="55899" y="10817"/>
                    </a:cubicBezTo>
                    <a:cubicBezTo>
                      <a:pt x="56286" y="8612"/>
                      <a:pt x="56971" y="6348"/>
                      <a:pt x="56227" y="4232"/>
                    </a:cubicBezTo>
                    <a:cubicBezTo>
                      <a:pt x="55213" y="1342"/>
                      <a:pt x="51757" y="1"/>
                      <a:pt x="48688" y="239"/>
                    </a:cubicBezTo>
                    <a:cubicBezTo>
                      <a:pt x="45619" y="448"/>
                      <a:pt x="42788" y="1818"/>
                      <a:pt x="39838" y="2712"/>
                    </a:cubicBezTo>
                    <a:cubicBezTo>
                      <a:pt x="35488" y="4023"/>
                      <a:pt x="30870" y="4292"/>
                      <a:pt x="26370" y="3517"/>
                    </a:cubicBezTo>
                    <a:cubicBezTo>
                      <a:pt x="22556" y="2861"/>
                      <a:pt x="18862" y="1431"/>
                      <a:pt x="14958" y="1103"/>
                    </a:cubicBezTo>
                    <a:cubicBezTo>
                      <a:pt x="7420" y="537"/>
                      <a:pt x="0" y="6765"/>
                      <a:pt x="2920" y="14929"/>
                    </a:cubicBezTo>
                    <a:close/>
                  </a:path>
                </a:pathLst>
              </a:custGeom>
              <a:noFill/>
              <a:ln w="9675" cap="flat" cmpd="sng">
                <a:solidFill>
                  <a:schemeClr val="accent1"/>
                </a:solidFill>
                <a:prstDash val="solid"/>
                <a:miter lim="2979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7" name="Google Shape;227;p7"/>
              <p:cNvGrpSpPr/>
              <p:nvPr/>
            </p:nvGrpSpPr>
            <p:grpSpPr>
              <a:xfrm rot="-3298310">
                <a:off x="8268470" y="-365522"/>
                <a:ext cx="781177" cy="840852"/>
                <a:chOff x="8604632" y="-457076"/>
                <a:chExt cx="781149" cy="840821"/>
              </a:xfrm>
            </p:grpSpPr>
            <p:sp>
              <p:nvSpPr>
                <p:cNvPr id="228" name="Google Shape;228;p7"/>
                <p:cNvSpPr/>
                <p:nvPr/>
              </p:nvSpPr>
              <p:spPr>
                <a:xfrm>
                  <a:off x="8617645" y="162156"/>
                  <a:ext cx="91775" cy="76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8" h="1902" extrusionOk="0">
                      <a:moveTo>
                        <a:pt x="958" y="0"/>
                      </a:moveTo>
                      <a:cubicBezTo>
                        <a:pt x="479" y="0"/>
                        <a:pt x="1" y="856"/>
                        <a:pt x="362" y="1556"/>
                      </a:cubicBezTo>
                      <a:cubicBezTo>
                        <a:pt x="486" y="1794"/>
                        <a:pt x="716" y="1901"/>
                        <a:pt x="956" y="1901"/>
                      </a:cubicBezTo>
                      <a:cubicBezTo>
                        <a:pt x="1585" y="1901"/>
                        <a:pt x="2278" y="1169"/>
                        <a:pt x="1286" y="155"/>
                      </a:cubicBezTo>
                      <a:cubicBezTo>
                        <a:pt x="1184" y="47"/>
                        <a:pt x="1071" y="0"/>
                        <a:pt x="95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" name="Google Shape;229;p7"/>
                <p:cNvSpPr/>
                <p:nvPr/>
              </p:nvSpPr>
              <p:spPr>
                <a:xfrm>
                  <a:off x="8805309" y="295309"/>
                  <a:ext cx="134480" cy="88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8" h="2195" extrusionOk="0">
                      <a:moveTo>
                        <a:pt x="1367" y="1"/>
                      </a:moveTo>
                      <a:cubicBezTo>
                        <a:pt x="636" y="1"/>
                        <a:pt x="0" y="1354"/>
                        <a:pt x="1008" y="2035"/>
                      </a:cubicBezTo>
                      <a:cubicBezTo>
                        <a:pt x="1183" y="2145"/>
                        <a:pt x="1368" y="2194"/>
                        <a:pt x="1547" y="2194"/>
                      </a:cubicBezTo>
                      <a:cubicBezTo>
                        <a:pt x="2524" y="2194"/>
                        <a:pt x="3337" y="744"/>
                        <a:pt x="1574" y="38"/>
                      </a:cubicBezTo>
                      <a:cubicBezTo>
                        <a:pt x="1505" y="13"/>
                        <a:pt x="1436" y="1"/>
                        <a:pt x="136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" name="Google Shape;230;p7"/>
                <p:cNvSpPr/>
                <p:nvPr/>
              </p:nvSpPr>
              <p:spPr>
                <a:xfrm>
                  <a:off x="8604632" y="-232871"/>
                  <a:ext cx="102935" cy="110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5" h="2747" extrusionOk="0">
                      <a:moveTo>
                        <a:pt x="1324" y="1"/>
                      </a:moveTo>
                      <a:cubicBezTo>
                        <a:pt x="1290" y="1"/>
                        <a:pt x="1255" y="3"/>
                        <a:pt x="1222" y="8"/>
                      </a:cubicBezTo>
                      <a:cubicBezTo>
                        <a:pt x="149" y="127"/>
                        <a:pt x="0" y="991"/>
                        <a:pt x="179" y="2154"/>
                      </a:cubicBezTo>
                      <a:cubicBezTo>
                        <a:pt x="255" y="2576"/>
                        <a:pt x="551" y="2746"/>
                        <a:pt x="905" y="2746"/>
                      </a:cubicBezTo>
                      <a:cubicBezTo>
                        <a:pt x="1524" y="2746"/>
                        <a:pt x="2319" y="2224"/>
                        <a:pt x="2414" y="1617"/>
                      </a:cubicBezTo>
                      <a:cubicBezTo>
                        <a:pt x="2554" y="690"/>
                        <a:pt x="1899" y="1"/>
                        <a:pt x="132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" name="Google Shape;231;p7"/>
                <p:cNvSpPr/>
                <p:nvPr/>
              </p:nvSpPr>
              <p:spPr>
                <a:xfrm>
                  <a:off x="8790684" y="-457076"/>
                  <a:ext cx="142376" cy="1457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4" h="3617" extrusionOk="0">
                      <a:moveTo>
                        <a:pt x="1139" y="0"/>
                      </a:moveTo>
                      <a:cubicBezTo>
                        <a:pt x="1127" y="0"/>
                        <a:pt x="1115" y="1"/>
                        <a:pt x="1103" y="1"/>
                      </a:cubicBezTo>
                      <a:cubicBezTo>
                        <a:pt x="60" y="61"/>
                        <a:pt x="1" y="1193"/>
                        <a:pt x="150" y="1849"/>
                      </a:cubicBezTo>
                      <a:cubicBezTo>
                        <a:pt x="292" y="2467"/>
                        <a:pt x="947" y="3616"/>
                        <a:pt x="1766" y="3616"/>
                      </a:cubicBezTo>
                      <a:cubicBezTo>
                        <a:pt x="1974" y="3616"/>
                        <a:pt x="2191" y="3543"/>
                        <a:pt x="2414" y="3368"/>
                      </a:cubicBezTo>
                      <a:cubicBezTo>
                        <a:pt x="3533" y="2514"/>
                        <a:pt x="2178" y="0"/>
                        <a:pt x="11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2" name="Google Shape;232;p7"/>
                <p:cNvSpPr/>
                <p:nvPr/>
              </p:nvSpPr>
              <p:spPr>
                <a:xfrm>
                  <a:off x="9263669" y="116510"/>
                  <a:ext cx="122111" cy="129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3206" extrusionOk="0">
                      <a:moveTo>
                        <a:pt x="1533" y="0"/>
                      </a:moveTo>
                      <a:cubicBezTo>
                        <a:pt x="1499" y="0"/>
                        <a:pt x="1464" y="3"/>
                        <a:pt x="1431" y="7"/>
                      </a:cubicBezTo>
                      <a:cubicBezTo>
                        <a:pt x="179" y="186"/>
                        <a:pt x="0" y="1169"/>
                        <a:pt x="239" y="2510"/>
                      </a:cubicBezTo>
                      <a:cubicBezTo>
                        <a:pt x="325" y="3006"/>
                        <a:pt x="666" y="3206"/>
                        <a:pt x="1075" y="3206"/>
                      </a:cubicBezTo>
                      <a:cubicBezTo>
                        <a:pt x="1795" y="3206"/>
                        <a:pt x="2728" y="2587"/>
                        <a:pt x="2861" y="1884"/>
                      </a:cubicBezTo>
                      <a:cubicBezTo>
                        <a:pt x="3031" y="808"/>
                        <a:pt x="2204" y="0"/>
                        <a:pt x="153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3" name="Google Shape;233;p7"/>
                <p:cNvSpPr/>
                <p:nvPr/>
              </p:nvSpPr>
              <p:spPr>
                <a:xfrm>
                  <a:off x="8937495" y="-208053"/>
                  <a:ext cx="179763" cy="162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2" h="4035" extrusionOk="0">
                      <a:moveTo>
                        <a:pt x="2115" y="0"/>
                      </a:moveTo>
                      <a:cubicBezTo>
                        <a:pt x="1605" y="0"/>
                        <a:pt x="1084" y="161"/>
                        <a:pt x="737" y="495"/>
                      </a:cubicBezTo>
                      <a:cubicBezTo>
                        <a:pt x="1" y="1202"/>
                        <a:pt x="1201" y="4035"/>
                        <a:pt x="2498" y="4035"/>
                      </a:cubicBezTo>
                      <a:cubicBezTo>
                        <a:pt x="2566" y="4035"/>
                        <a:pt x="2635" y="4027"/>
                        <a:pt x="2703" y="4011"/>
                      </a:cubicBezTo>
                      <a:cubicBezTo>
                        <a:pt x="4074" y="3713"/>
                        <a:pt x="4461" y="2163"/>
                        <a:pt x="3597" y="703"/>
                      </a:cubicBezTo>
                      <a:cubicBezTo>
                        <a:pt x="3351" y="243"/>
                        <a:pt x="2741" y="0"/>
                        <a:pt x="211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4" name="Google Shape;234;p7"/>
                <p:cNvSpPr/>
                <p:nvPr/>
              </p:nvSpPr>
              <p:spPr>
                <a:xfrm>
                  <a:off x="8990474" y="198053"/>
                  <a:ext cx="112040" cy="93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1" h="2328" extrusionOk="0">
                      <a:moveTo>
                        <a:pt x="1169" y="1"/>
                      </a:moveTo>
                      <a:cubicBezTo>
                        <a:pt x="583" y="1"/>
                        <a:pt x="0" y="1047"/>
                        <a:pt x="435" y="1916"/>
                      </a:cubicBezTo>
                      <a:cubicBezTo>
                        <a:pt x="589" y="2200"/>
                        <a:pt x="868" y="2328"/>
                        <a:pt x="1157" y="2328"/>
                      </a:cubicBezTo>
                      <a:cubicBezTo>
                        <a:pt x="1929" y="2328"/>
                        <a:pt x="2781" y="1423"/>
                        <a:pt x="1567" y="188"/>
                      </a:cubicBezTo>
                      <a:cubicBezTo>
                        <a:pt x="1443" y="58"/>
                        <a:pt x="1306" y="1"/>
                        <a:pt x="116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" name="Google Shape;235;p7"/>
                <p:cNvSpPr/>
                <p:nvPr/>
              </p:nvSpPr>
              <p:spPr>
                <a:xfrm>
                  <a:off x="8799628" y="-25507"/>
                  <a:ext cx="134157" cy="87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0" h="2172" extrusionOk="0">
                      <a:moveTo>
                        <a:pt x="1341" y="1"/>
                      </a:moveTo>
                      <a:cubicBezTo>
                        <a:pt x="617" y="1"/>
                        <a:pt x="1" y="1337"/>
                        <a:pt x="1000" y="2012"/>
                      </a:cubicBezTo>
                      <a:cubicBezTo>
                        <a:pt x="1176" y="2123"/>
                        <a:pt x="1360" y="2172"/>
                        <a:pt x="1539" y="2172"/>
                      </a:cubicBezTo>
                      <a:cubicBezTo>
                        <a:pt x="2517" y="2172"/>
                        <a:pt x="3329" y="726"/>
                        <a:pt x="1566" y="46"/>
                      </a:cubicBezTo>
                      <a:cubicBezTo>
                        <a:pt x="1491" y="15"/>
                        <a:pt x="1415" y="1"/>
                        <a:pt x="134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36" name="Google Shape;236;p7"/>
            <p:cNvGrpSpPr/>
            <p:nvPr/>
          </p:nvGrpSpPr>
          <p:grpSpPr>
            <a:xfrm rot="2996445">
              <a:off x="3826046" y="-241241"/>
              <a:ext cx="740371" cy="757532"/>
              <a:chOff x="4391775" y="4244400"/>
              <a:chExt cx="715125" cy="731700"/>
            </a:xfrm>
          </p:grpSpPr>
          <p:sp>
            <p:nvSpPr>
              <p:cNvPr id="237" name="Google Shape;237;p7"/>
              <p:cNvSpPr/>
              <p:nvPr/>
            </p:nvSpPr>
            <p:spPr>
              <a:xfrm>
                <a:off x="4391775" y="4244400"/>
                <a:ext cx="715125" cy="731700"/>
              </a:xfrm>
              <a:custGeom>
                <a:avLst/>
                <a:gdLst/>
                <a:ahLst/>
                <a:cxnLst/>
                <a:rect l="l" t="t" r="r" b="b"/>
                <a:pathLst>
                  <a:path w="28605" h="29268" extrusionOk="0">
                    <a:moveTo>
                      <a:pt x="15770" y="550"/>
                    </a:moveTo>
                    <a:cubicBezTo>
                      <a:pt x="16901" y="550"/>
                      <a:pt x="18030" y="688"/>
                      <a:pt x="19130" y="988"/>
                    </a:cubicBezTo>
                    <a:cubicBezTo>
                      <a:pt x="27056" y="3134"/>
                      <a:pt x="28605" y="12907"/>
                      <a:pt x="26758" y="19820"/>
                    </a:cubicBezTo>
                    <a:cubicBezTo>
                      <a:pt x="26311" y="21548"/>
                      <a:pt x="25625" y="23217"/>
                      <a:pt x="24731" y="24766"/>
                    </a:cubicBezTo>
                    <a:cubicBezTo>
                      <a:pt x="24106" y="25809"/>
                      <a:pt x="23331" y="26912"/>
                      <a:pt x="22288" y="27597"/>
                    </a:cubicBezTo>
                    <a:cubicBezTo>
                      <a:pt x="21692" y="27954"/>
                      <a:pt x="21007" y="28163"/>
                      <a:pt x="20292" y="28252"/>
                    </a:cubicBezTo>
                    <a:cubicBezTo>
                      <a:pt x="19308" y="28431"/>
                      <a:pt x="18355" y="28550"/>
                      <a:pt x="17372" y="28640"/>
                    </a:cubicBezTo>
                    <a:cubicBezTo>
                      <a:pt x="16627" y="28703"/>
                      <a:pt x="15862" y="28738"/>
                      <a:pt x="15089" y="28738"/>
                    </a:cubicBezTo>
                    <a:cubicBezTo>
                      <a:pt x="10415" y="28738"/>
                      <a:pt x="5434" y="27452"/>
                      <a:pt x="2801" y="23336"/>
                    </a:cubicBezTo>
                    <a:cubicBezTo>
                      <a:pt x="2364" y="22665"/>
                      <a:pt x="2012" y="21966"/>
                      <a:pt x="1746" y="21239"/>
                    </a:cubicBezTo>
                    <a:lnTo>
                      <a:pt x="1746" y="21239"/>
                    </a:lnTo>
                    <a:cubicBezTo>
                      <a:pt x="1307" y="19763"/>
                      <a:pt x="1072" y="18286"/>
                      <a:pt x="983" y="16751"/>
                    </a:cubicBezTo>
                    <a:cubicBezTo>
                      <a:pt x="745" y="13682"/>
                      <a:pt x="1103" y="10464"/>
                      <a:pt x="2622" y="7752"/>
                    </a:cubicBezTo>
                    <a:cubicBezTo>
                      <a:pt x="4231" y="4832"/>
                      <a:pt x="7151" y="2806"/>
                      <a:pt x="10191" y="1614"/>
                    </a:cubicBezTo>
                    <a:cubicBezTo>
                      <a:pt x="11966" y="942"/>
                      <a:pt x="13870" y="550"/>
                      <a:pt x="15770" y="550"/>
                    </a:cubicBezTo>
                    <a:close/>
                    <a:moveTo>
                      <a:pt x="15687" y="0"/>
                    </a:moveTo>
                    <a:cubicBezTo>
                      <a:pt x="14592" y="0"/>
                      <a:pt x="13493" y="128"/>
                      <a:pt x="12425" y="363"/>
                    </a:cubicBezTo>
                    <a:cubicBezTo>
                      <a:pt x="9267" y="1078"/>
                      <a:pt x="6049" y="2746"/>
                      <a:pt x="3874" y="5190"/>
                    </a:cubicBezTo>
                    <a:cubicBezTo>
                      <a:pt x="119" y="9391"/>
                      <a:pt x="0" y="15827"/>
                      <a:pt x="1401" y="20982"/>
                    </a:cubicBezTo>
                    <a:cubicBezTo>
                      <a:pt x="1430" y="21101"/>
                      <a:pt x="1460" y="21220"/>
                      <a:pt x="1490" y="21340"/>
                    </a:cubicBezTo>
                    <a:cubicBezTo>
                      <a:pt x="1505" y="21394"/>
                      <a:pt x="1525" y="21439"/>
                      <a:pt x="1548" y="21472"/>
                    </a:cubicBezTo>
                    <a:lnTo>
                      <a:pt x="1548" y="21472"/>
                    </a:lnTo>
                    <a:cubicBezTo>
                      <a:pt x="2629" y="24299"/>
                      <a:pt x="4762" y="26594"/>
                      <a:pt x="7509" y="27805"/>
                    </a:cubicBezTo>
                    <a:cubicBezTo>
                      <a:pt x="9968" y="28920"/>
                      <a:pt x="12700" y="29267"/>
                      <a:pt x="15365" y="29267"/>
                    </a:cubicBezTo>
                    <a:cubicBezTo>
                      <a:pt x="15478" y="29267"/>
                      <a:pt x="15591" y="29267"/>
                      <a:pt x="15703" y="29265"/>
                    </a:cubicBezTo>
                    <a:cubicBezTo>
                      <a:pt x="17699" y="29265"/>
                      <a:pt x="19696" y="28997"/>
                      <a:pt x="21603" y="28521"/>
                    </a:cubicBezTo>
                    <a:cubicBezTo>
                      <a:pt x="22586" y="28252"/>
                      <a:pt x="23361" y="27478"/>
                      <a:pt x="23957" y="26703"/>
                    </a:cubicBezTo>
                    <a:cubicBezTo>
                      <a:pt x="24970" y="25392"/>
                      <a:pt x="25774" y="23932"/>
                      <a:pt x="26340" y="22353"/>
                    </a:cubicBezTo>
                    <a:cubicBezTo>
                      <a:pt x="27920" y="18270"/>
                      <a:pt x="28218" y="13771"/>
                      <a:pt x="27145" y="9510"/>
                    </a:cubicBezTo>
                    <a:cubicBezTo>
                      <a:pt x="26281" y="6143"/>
                      <a:pt x="24463" y="3015"/>
                      <a:pt x="21335" y="1346"/>
                    </a:cubicBezTo>
                    <a:cubicBezTo>
                      <a:pt x="19595" y="409"/>
                      <a:pt x="17647" y="0"/>
                      <a:pt x="156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7"/>
              <p:cNvSpPr/>
              <p:nvPr/>
            </p:nvSpPr>
            <p:spPr>
              <a:xfrm>
                <a:off x="4434225" y="4314550"/>
                <a:ext cx="592225" cy="558725"/>
              </a:xfrm>
              <a:custGeom>
                <a:avLst/>
                <a:gdLst/>
                <a:ahLst/>
                <a:cxnLst/>
                <a:rect l="l" t="t" r="r" b="b"/>
                <a:pathLst>
                  <a:path w="23689" h="22349" extrusionOk="0">
                    <a:moveTo>
                      <a:pt x="12524" y="547"/>
                    </a:moveTo>
                    <a:cubicBezTo>
                      <a:pt x="12794" y="547"/>
                      <a:pt x="13064" y="585"/>
                      <a:pt x="13320" y="656"/>
                    </a:cubicBezTo>
                    <a:cubicBezTo>
                      <a:pt x="13916" y="864"/>
                      <a:pt x="14512" y="1073"/>
                      <a:pt x="15108" y="1341"/>
                    </a:cubicBezTo>
                    <a:cubicBezTo>
                      <a:pt x="18773" y="2980"/>
                      <a:pt x="22914" y="6019"/>
                      <a:pt x="23093" y="10429"/>
                    </a:cubicBezTo>
                    <a:cubicBezTo>
                      <a:pt x="23122" y="11027"/>
                      <a:pt x="23068" y="11653"/>
                      <a:pt x="22959" y="12253"/>
                    </a:cubicBezTo>
                    <a:lnTo>
                      <a:pt x="22959" y="12253"/>
                    </a:lnTo>
                    <a:cubicBezTo>
                      <a:pt x="22942" y="12268"/>
                      <a:pt x="22927" y="12294"/>
                      <a:pt x="22914" y="12336"/>
                    </a:cubicBezTo>
                    <a:cubicBezTo>
                      <a:pt x="22646" y="13349"/>
                      <a:pt x="22259" y="14302"/>
                      <a:pt x="21782" y="15226"/>
                    </a:cubicBezTo>
                    <a:cubicBezTo>
                      <a:pt x="20888" y="17193"/>
                      <a:pt x="19517" y="18861"/>
                      <a:pt x="17789" y="20172"/>
                    </a:cubicBezTo>
                    <a:cubicBezTo>
                      <a:pt x="16182" y="21320"/>
                      <a:pt x="14240" y="21778"/>
                      <a:pt x="12274" y="21778"/>
                    </a:cubicBezTo>
                    <a:cubicBezTo>
                      <a:pt x="11688" y="21778"/>
                      <a:pt x="11100" y="21737"/>
                      <a:pt x="10519" y="21662"/>
                    </a:cubicBezTo>
                    <a:cubicBezTo>
                      <a:pt x="8016" y="21305"/>
                      <a:pt x="5602" y="20262"/>
                      <a:pt x="3934" y="18385"/>
                    </a:cubicBezTo>
                    <a:cubicBezTo>
                      <a:pt x="1" y="14004"/>
                      <a:pt x="2861" y="7449"/>
                      <a:pt x="6526" y="3874"/>
                    </a:cubicBezTo>
                    <a:cubicBezTo>
                      <a:pt x="7956" y="2503"/>
                      <a:pt x="9714" y="1192"/>
                      <a:pt x="11651" y="685"/>
                    </a:cubicBezTo>
                    <a:cubicBezTo>
                      <a:pt x="11931" y="592"/>
                      <a:pt x="12228" y="547"/>
                      <a:pt x="12524" y="547"/>
                    </a:cubicBezTo>
                    <a:close/>
                    <a:moveTo>
                      <a:pt x="12634" y="0"/>
                    </a:moveTo>
                    <a:cubicBezTo>
                      <a:pt x="11889" y="0"/>
                      <a:pt x="11145" y="179"/>
                      <a:pt x="10459" y="536"/>
                    </a:cubicBezTo>
                    <a:cubicBezTo>
                      <a:pt x="9506" y="954"/>
                      <a:pt x="8612" y="1490"/>
                      <a:pt x="7778" y="2145"/>
                    </a:cubicBezTo>
                    <a:cubicBezTo>
                      <a:pt x="5573" y="3814"/>
                      <a:pt x="3844" y="6019"/>
                      <a:pt x="2772" y="8552"/>
                    </a:cubicBezTo>
                    <a:cubicBezTo>
                      <a:pt x="1699" y="11144"/>
                      <a:pt x="1282" y="14124"/>
                      <a:pt x="2474" y="16776"/>
                    </a:cubicBezTo>
                    <a:cubicBezTo>
                      <a:pt x="3546" y="19070"/>
                      <a:pt x="5662" y="20709"/>
                      <a:pt x="8016" y="21543"/>
                    </a:cubicBezTo>
                    <a:cubicBezTo>
                      <a:pt x="9374" y="22056"/>
                      <a:pt x="10907" y="22349"/>
                      <a:pt x="12430" y="22349"/>
                    </a:cubicBezTo>
                    <a:cubicBezTo>
                      <a:pt x="13648" y="22349"/>
                      <a:pt x="14860" y="22162"/>
                      <a:pt x="15972" y="21752"/>
                    </a:cubicBezTo>
                    <a:cubicBezTo>
                      <a:pt x="19696" y="20381"/>
                      <a:pt x="22080" y="16567"/>
                      <a:pt x="23153" y="12932"/>
                    </a:cubicBezTo>
                    <a:cubicBezTo>
                      <a:pt x="23182" y="12842"/>
                      <a:pt x="23212" y="12753"/>
                      <a:pt x="23212" y="12664"/>
                    </a:cubicBezTo>
                    <a:cubicBezTo>
                      <a:pt x="23689" y="10280"/>
                      <a:pt x="23123" y="7807"/>
                      <a:pt x="21693" y="5840"/>
                    </a:cubicBezTo>
                    <a:cubicBezTo>
                      <a:pt x="20352" y="4082"/>
                      <a:pt x="18624" y="2622"/>
                      <a:pt x="16627" y="1609"/>
                    </a:cubicBezTo>
                    <a:cubicBezTo>
                      <a:pt x="15852" y="1162"/>
                      <a:pt x="15048" y="805"/>
                      <a:pt x="14214" y="477"/>
                    </a:cubicBezTo>
                    <a:cubicBezTo>
                      <a:pt x="13737" y="238"/>
                      <a:pt x="13201" y="89"/>
                      <a:pt x="126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7"/>
              <p:cNvSpPr/>
              <p:nvPr/>
            </p:nvSpPr>
            <p:spPr>
              <a:xfrm>
                <a:off x="4566075" y="4418825"/>
                <a:ext cx="377700" cy="387475"/>
              </a:xfrm>
              <a:custGeom>
                <a:avLst/>
                <a:gdLst/>
                <a:ahLst/>
                <a:cxnLst/>
                <a:rect l="l" t="t" r="r" b="b"/>
                <a:pathLst>
                  <a:path w="15108" h="15499" extrusionOk="0">
                    <a:moveTo>
                      <a:pt x="7661" y="581"/>
                    </a:moveTo>
                    <a:cubicBezTo>
                      <a:pt x="9320" y="581"/>
                      <a:pt x="10910" y="1118"/>
                      <a:pt x="12128" y="2533"/>
                    </a:cubicBezTo>
                    <a:cubicBezTo>
                      <a:pt x="12575" y="3219"/>
                      <a:pt x="12992" y="3934"/>
                      <a:pt x="13290" y="4708"/>
                    </a:cubicBezTo>
                    <a:cubicBezTo>
                      <a:pt x="13945" y="6258"/>
                      <a:pt x="14273" y="8016"/>
                      <a:pt x="13767" y="9655"/>
                    </a:cubicBezTo>
                    <a:cubicBezTo>
                      <a:pt x="12900" y="12505"/>
                      <a:pt x="9807" y="14962"/>
                      <a:pt x="6796" y="14962"/>
                    </a:cubicBezTo>
                    <a:cubicBezTo>
                      <a:pt x="6596" y="14962"/>
                      <a:pt x="6397" y="14951"/>
                      <a:pt x="6198" y="14929"/>
                    </a:cubicBezTo>
                    <a:cubicBezTo>
                      <a:pt x="2414" y="14512"/>
                      <a:pt x="448" y="10251"/>
                      <a:pt x="328" y="6884"/>
                    </a:cubicBezTo>
                    <a:cubicBezTo>
                      <a:pt x="269" y="5662"/>
                      <a:pt x="388" y="4262"/>
                      <a:pt x="984" y="3189"/>
                    </a:cubicBezTo>
                    <a:cubicBezTo>
                      <a:pt x="1371" y="2474"/>
                      <a:pt x="2265" y="2116"/>
                      <a:pt x="2980" y="1759"/>
                    </a:cubicBezTo>
                    <a:cubicBezTo>
                      <a:pt x="4423" y="1073"/>
                      <a:pt x="6073" y="581"/>
                      <a:pt x="7661" y="581"/>
                    </a:cubicBezTo>
                    <a:close/>
                    <a:moveTo>
                      <a:pt x="7748" y="1"/>
                    </a:moveTo>
                    <a:cubicBezTo>
                      <a:pt x="6198" y="30"/>
                      <a:pt x="4708" y="358"/>
                      <a:pt x="3338" y="1014"/>
                    </a:cubicBezTo>
                    <a:cubicBezTo>
                      <a:pt x="2802" y="1222"/>
                      <a:pt x="2295" y="1490"/>
                      <a:pt x="1788" y="1788"/>
                    </a:cubicBezTo>
                    <a:cubicBezTo>
                      <a:pt x="1461" y="1937"/>
                      <a:pt x="1163" y="2176"/>
                      <a:pt x="924" y="2474"/>
                    </a:cubicBezTo>
                    <a:cubicBezTo>
                      <a:pt x="179" y="3457"/>
                      <a:pt x="60" y="4917"/>
                      <a:pt x="30" y="6079"/>
                    </a:cubicBezTo>
                    <a:cubicBezTo>
                      <a:pt x="1" y="7956"/>
                      <a:pt x="418" y="9774"/>
                      <a:pt x="1252" y="11442"/>
                    </a:cubicBezTo>
                    <a:cubicBezTo>
                      <a:pt x="2116" y="13111"/>
                      <a:pt x="3397" y="14631"/>
                      <a:pt x="5215" y="15227"/>
                    </a:cubicBezTo>
                    <a:cubicBezTo>
                      <a:pt x="5779" y="15413"/>
                      <a:pt x="6351" y="15499"/>
                      <a:pt x="6921" y="15499"/>
                    </a:cubicBezTo>
                    <a:cubicBezTo>
                      <a:pt x="9727" y="15499"/>
                      <a:pt x="12464" y="13417"/>
                      <a:pt x="13677" y="10966"/>
                    </a:cubicBezTo>
                    <a:cubicBezTo>
                      <a:pt x="15107" y="8135"/>
                      <a:pt x="14005" y="4531"/>
                      <a:pt x="12218" y="2117"/>
                    </a:cubicBezTo>
                    <a:lnTo>
                      <a:pt x="12218" y="2117"/>
                    </a:lnTo>
                    <a:cubicBezTo>
                      <a:pt x="12218" y="2117"/>
                      <a:pt x="12218" y="2117"/>
                      <a:pt x="12217" y="2116"/>
                    </a:cubicBezTo>
                    <a:lnTo>
                      <a:pt x="12217" y="2116"/>
                    </a:lnTo>
                    <a:cubicBezTo>
                      <a:pt x="12217" y="2116"/>
                      <a:pt x="12217" y="2116"/>
                      <a:pt x="12217" y="2116"/>
                    </a:cubicBezTo>
                    <a:cubicBezTo>
                      <a:pt x="12208" y="2104"/>
                      <a:pt x="12199" y="2094"/>
                      <a:pt x="12191" y="2085"/>
                    </a:cubicBezTo>
                    <a:lnTo>
                      <a:pt x="12191" y="2085"/>
                    </a:lnTo>
                    <a:cubicBezTo>
                      <a:pt x="11060" y="764"/>
                      <a:pt x="9433" y="30"/>
                      <a:pt x="774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0" name="Google Shape;240;p7"/>
            <p:cNvGrpSpPr/>
            <p:nvPr/>
          </p:nvGrpSpPr>
          <p:grpSpPr>
            <a:xfrm>
              <a:off x="4724372" y="4708366"/>
              <a:ext cx="763146" cy="697824"/>
              <a:chOff x="3681125" y="1846650"/>
              <a:chExt cx="515500" cy="471375"/>
            </a:xfrm>
          </p:grpSpPr>
          <p:sp>
            <p:nvSpPr>
              <p:cNvPr id="241" name="Google Shape;241;p7"/>
              <p:cNvSpPr/>
              <p:nvPr/>
            </p:nvSpPr>
            <p:spPr>
              <a:xfrm>
                <a:off x="3681125" y="1846650"/>
                <a:ext cx="515500" cy="471375"/>
              </a:xfrm>
              <a:custGeom>
                <a:avLst/>
                <a:gdLst/>
                <a:ahLst/>
                <a:cxnLst/>
                <a:rect l="l" t="t" r="r" b="b"/>
                <a:pathLst>
                  <a:path w="20620" h="18855" extrusionOk="0">
                    <a:moveTo>
                      <a:pt x="9854" y="228"/>
                    </a:moveTo>
                    <a:cubicBezTo>
                      <a:pt x="11621" y="228"/>
                      <a:pt x="13416" y="541"/>
                      <a:pt x="14988" y="1401"/>
                    </a:cubicBezTo>
                    <a:cubicBezTo>
                      <a:pt x="16984" y="2533"/>
                      <a:pt x="18415" y="4559"/>
                      <a:pt x="19219" y="6674"/>
                    </a:cubicBezTo>
                    <a:cubicBezTo>
                      <a:pt x="20024" y="8611"/>
                      <a:pt x="20173" y="10786"/>
                      <a:pt x="19666" y="12842"/>
                    </a:cubicBezTo>
                    <a:cubicBezTo>
                      <a:pt x="18542" y="17002"/>
                      <a:pt x="14415" y="18633"/>
                      <a:pt x="10396" y="18633"/>
                    </a:cubicBezTo>
                    <a:cubicBezTo>
                      <a:pt x="9089" y="18633"/>
                      <a:pt x="7793" y="18461"/>
                      <a:pt x="6615" y="18146"/>
                    </a:cubicBezTo>
                    <a:cubicBezTo>
                      <a:pt x="5423" y="17818"/>
                      <a:pt x="4261" y="17371"/>
                      <a:pt x="3188" y="16746"/>
                    </a:cubicBezTo>
                    <a:cubicBezTo>
                      <a:pt x="2414" y="16329"/>
                      <a:pt x="1728" y="15733"/>
                      <a:pt x="1222" y="15047"/>
                    </a:cubicBezTo>
                    <a:cubicBezTo>
                      <a:pt x="983" y="14630"/>
                      <a:pt x="834" y="14153"/>
                      <a:pt x="775" y="13647"/>
                    </a:cubicBezTo>
                    <a:cubicBezTo>
                      <a:pt x="656" y="12991"/>
                      <a:pt x="566" y="12306"/>
                      <a:pt x="507" y="11621"/>
                    </a:cubicBezTo>
                    <a:cubicBezTo>
                      <a:pt x="209" y="7986"/>
                      <a:pt x="864" y="3665"/>
                      <a:pt x="4172" y="1520"/>
                    </a:cubicBezTo>
                    <a:cubicBezTo>
                      <a:pt x="4621" y="1239"/>
                      <a:pt x="5096" y="1011"/>
                      <a:pt x="5573" y="812"/>
                    </a:cubicBezTo>
                    <a:lnTo>
                      <a:pt x="5573" y="812"/>
                    </a:lnTo>
                    <a:cubicBezTo>
                      <a:pt x="5582" y="810"/>
                      <a:pt x="5592" y="807"/>
                      <a:pt x="5602" y="805"/>
                    </a:cubicBezTo>
                    <a:cubicBezTo>
                      <a:pt x="6615" y="507"/>
                      <a:pt x="7688" y="328"/>
                      <a:pt x="8731" y="268"/>
                    </a:cubicBezTo>
                    <a:cubicBezTo>
                      <a:pt x="9102" y="242"/>
                      <a:pt x="9478" y="228"/>
                      <a:pt x="9854" y="228"/>
                    </a:cubicBezTo>
                    <a:close/>
                    <a:moveTo>
                      <a:pt x="10006" y="1"/>
                    </a:moveTo>
                    <a:cubicBezTo>
                      <a:pt x="8568" y="1"/>
                      <a:pt x="7129" y="215"/>
                      <a:pt x="5811" y="566"/>
                    </a:cubicBezTo>
                    <a:lnTo>
                      <a:pt x="5615" y="610"/>
                    </a:lnTo>
                    <a:lnTo>
                      <a:pt x="5615" y="610"/>
                    </a:lnTo>
                    <a:cubicBezTo>
                      <a:pt x="5614" y="610"/>
                      <a:pt x="5613" y="610"/>
                      <a:pt x="5613" y="610"/>
                    </a:cubicBezTo>
                    <a:cubicBezTo>
                      <a:pt x="5581" y="610"/>
                      <a:pt x="5546" y="615"/>
                      <a:pt x="5513" y="626"/>
                    </a:cubicBezTo>
                    <a:cubicBezTo>
                      <a:pt x="3546" y="1371"/>
                      <a:pt x="1937" y="2861"/>
                      <a:pt x="1073" y="4797"/>
                    </a:cubicBezTo>
                    <a:cubicBezTo>
                      <a:pt x="328" y="6585"/>
                      <a:pt x="0" y="8522"/>
                      <a:pt x="90" y="10488"/>
                    </a:cubicBezTo>
                    <a:cubicBezTo>
                      <a:pt x="90" y="11859"/>
                      <a:pt x="268" y="13230"/>
                      <a:pt x="596" y="14571"/>
                    </a:cubicBezTo>
                    <a:cubicBezTo>
                      <a:pt x="834" y="15226"/>
                      <a:pt x="1281" y="15822"/>
                      <a:pt x="1848" y="16209"/>
                    </a:cubicBezTo>
                    <a:cubicBezTo>
                      <a:pt x="2771" y="16895"/>
                      <a:pt x="3784" y="17461"/>
                      <a:pt x="4857" y="17848"/>
                    </a:cubicBezTo>
                    <a:cubicBezTo>
                      <a:pt x="6586" y="18515"/>
                      <a:pt x="8402" y="18854"/>
                      <a:pt x="10220" y="18854"/>
                    </a:cubicBezTo>
                    <a:cubicBezTo>
                      <a:pt x="11410" y="18854"/>
                      <a:pt x="12600" y="18709"/>
                      <a:pt x="13766" y="18414"/>
                    </a:cubicBezTo>
                    <a:cubicBezTo>
                      <a:pt x="16120" y="17818"/>
                      <a:pt x="18266" y="16537"/>
                      <a:pt x="19428" y="14392"/>
                    </a:cubicBezTo>
                    <a:cubicBezTo>
                      <a:pt x="20381" y="12455"/>
                      <a:pt x="20619" y="10280"/>
                      <a:pt x="20113" y="8194"/>
                    </a:cubicBezTo>
                    <a:cubicBezTo>
                      <a:pt x="19636" y="5930"/>
                      <a:pt x="18444" y="3874"/>
                      <a:pt x="16746" y="2265"/>
                    </a:cubicBezTo>
                    <a:cubicBezTo>
                      <a:pt x="14921" y="628"/>
                      <a:pt x="12467" y="1"/>
                      <a:pt x="100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7"/>
              <p:cNvSpPr/>
              <p:nvPr/>
            </p:nvSpPr>
            <p:spPr>
              <a:xfrm>
                <a:off x="3748900" y="1895900"/>
                <a:ext cx="391850" cy="374500"/>
              </a:xfrm>
              <a:custGeom>
                <a:avLst/>
                <a:gdLst/>
                <a:ahLst/>
                <a:cxnLst/>
                <a:rect l="l" t="t" r="r" b="b"/>
                <a:pathLst>
                  <a:path w="15674" h="14980" extrusionOk="0">
                    <a:moveTo>
                      <a:pt x="6437" y="198"/>
                    </a:moveTo>
                    <a:cubicBezTo>
                      <a:pt x="8838" y="198"/>
                      <a:pt x="11362" y="1635"/>
                      <a:pt x="12992" y="3304"/>
                    </a:cubicBezTo>
                    <a:cubicBezTo>
                      <a:pt x="13946" y="4287"/>
                      <a:pt x="14869" y="5509"/>
                      <a:pt x="15227" y="6880"/>
                    </a:cubicBezTo>
                    <a:cubicBezTo>
                      <a:pt x="15316" y="7237"/>
                      <a:pt x="15316" y="7625"/>
                      <a:pt x="15227" y="8012"/>
                    </a:cubicBezTo>
                    <a:cubicBezTo>
                      <a:pt x="15078" y="8429"/>
                      <a:pt x="14929" y="8846"/>
                      <a:pt x="14750" y="9234"/>
                    </a:cubicBezTo>
                    <a:cubicBezTo>
                      <a:pt x="13618" y="11796"/>
                      <a:pt x="11502" y="14657"/>
                      <a:pt x="8463" y="14776"/>
                    </a:cubicBezTo>
                    <a:cubicBezTo>
                      <a:pt x="8351" y="14783"/>
                      <a:pt x="8239" y="14787"/>
                      <a:pt x="8128" y="14787"/>
                    </a:cubicBezTo>
                    <a:cubicBezTo>
                      <a:pt x="7813" y="14787"/>
                      <a:pt x="7499" y="14757"/>
                      <a:pt x="7185" y="14699"/>
                    </a:cubicBezTo>
                    <a:lnTo>
                      <a:pt x="7185" y="14699"/>
                    </a:lnTo>
                    <a:cubicBezTo>
                      <a:pt x="7176" y="14694"/>
                      <a:pt x="7165" y="14690"/>
                      <a:pt x="7152" y="14686"/>
                    </a:cubicBezTo>
                    <a:cubicBezTo>
                      <a:pt x="6437" y="14478"/>
                      <a:pt x="5781" y="14210"/>
                      <a:pt x="5156" y="13882"/>
                    </a:cubicBezTo>
                    <a:cubicBezTo>
                      <a:pt x="3785" y="13256"/>
                      <a:pt x="2623" y="12332"/>
                      <a:pt x="1729" y="11141"/>
                    </a:cubicBezTo>
                    <a:cubicBezTo>
                      <a:pt x="686" y="9681"/>
                      <a:pt x="448" y="7833"/>
                      <a:pt x="686" y="6105"/>
                    </a:cubicBezTo>
                    <a:cubicBezTo>
                      <a:pt x="865" y="4347"/>
                      <a:pt x="1669" y="2708"/>
                      <a:pt x="2951" y="1516"/>
                    </a:cubicBezTo>
                    <a:cubicBezTo>
                      <a:pt x="3986" y="582"/>
                      <a:pt x="5195" y="198"/>
                      <a:pt x="6437" y="198"/>
                    </a:cubicBezTo>
                    <a:close/>
                    <a:moveTo>
                      <a:pt x="6457" y="0"/>
                    </a:moveTo>
                    <a:cubicBezTo>
                      <a:pt x="5636" y="0"/>
                      <a:pt x="4821" y="151"/>
                      <a:pt x="4053" y="503"/>
                    </a:cubicBezTo>
                    <a:cubicBezTo>
                      <a:pt x="2474" y="1278"/>
                      <a:pt x="1282" y="2678"/>
                      <a:pt x="716" y="4317"/>
                    </a:cubicBezTo>
                    <a:cubicBezTo>
                      <a:pt x="60" y="6105"/>
                      <a:pt x="1" y="8042"/>
                      <a:pt x="597" y="9859"/>
                    </a:cubicBezTo>
                    <a:cubicBezTo>
                      <a:pt x="1550" y="12422"/>
                      <a:pt x="4172" y="14090"/>
                      <a:pt x="6705" y="14835"/>
                    </a:cubicBezTo>
                    <a:lnTo>
                      <a:pt x="6871" y="14863"/>
                    </a:lnTo>
                    <a:lnTo>
                      <a:pt x="6871" y="14863"/>
                    </a:lnTo>
                    <a:cubicBezTo>
                      <a:pt x="6875" y="14864"/>
                      <a:pt x="6879" y="14864"/>
                      <a:pt x="6884" y="14865"/>
                    </a:cubicBezTo>
                    <a:cubicBezTo>
                      <a:pt x="6884" y="14865"/>
                      <a:pt x="6884" y="14865"/>
                      <a:pt x="6884" y="14865"/>
                    </a:cubicBezTo>
                    <a:lnTo>
                      <a:pt x="6884" y="14865"/>
                    </a:lnTo>
                    <a:cubicBezTo>
                      <a:pt x="6884" y="14865"/>
                      <a:pt x="6884" y="14865"/>
                      <a:pt x="6885" y="14865"/>
                    </a:cubicBezTo>
                    <a:lnTo>
                      <a:pt x="6885" y="14865"/>
                    </a:lnTo>
                    <a:cubicBezTo>
                      <a:pt x="7274" y="14942"/>
                      <a:pt x="7666" y="14979"/>
                      <a:pt x="8054" y="14979"/>
                    </a:cubicBezTo>
                    <a:cubicBezTo>
                      <a:pt x="9328" y="14979"/>
                      <a:pt x="10571" y="14576"/>
                      <a:pt x="11621" y="13822"/>
                    </a:cubicBezTo>
                    <a:cubicBezTo>
                      <a:pt x="12843" y="12869"/>
                      <a:pt x="13856" y="11677"/>
                      <a:pt x="14571" y="10306"/>
                    </a:cubicBezTo>
                    <a:cubicBezTo>
                      <a:pt x="14869" y="9770"/>
                      <a:pt x="15137" y="9204"/>
                      <a:pt x="15346" y="8638"/>
                    </a:cubicBezTo>
                    <a:cubicBezTo>
                      <a:pt x="15525" y="8310"/>
                      <a:pt x="15614" y="7923"/>
                      <a:pt x="15674" y="7535"/>
                    </a:cubicBezTo>
                    <a:cubicBezTo>
                      <a:pt x="15674" y="7029"/>
                      <a:pt x="15555" y="6492"/>
                      <a:pt x="15316" y="6045"/>
                    </a:cubicBezTo>
                    <a:cubicBezTo>
                      <a:pt x="15018" y="5360"/>
                      <a:pt x="14631" y="4734"/>
                      <a:pt x="14184" y="4168"/>
                    </a:cubicBezTo>
                    <a:cubicBezTo>
                      <a:pt x="13022" y="2649"/>
                      <a:pt x="11502" y="1457"/>
                      <a:pt x="9744" y="712"/>
                    </a:cubicBezTo>
                    <a:cubicBezTo>
                      <a:pt x="8712" y="282"/>
                      <a:pt x="7580" y="0"/>
                      <a:pt x="64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7"/>
              <p:cNvSpPr/>
              <p:nvPr/>
            </p:nvSpPr>
            <p:spPr>
              <a:xfrm>
                <a:off x="3786900" y="1956875"/>
                <a:ext cx="286075" cy="248100"/>
              </a:xfrm>
              <a:custGeom>
                <a:avLst/>
                <a:gdLst/>
                <a:ahLst/>
                <a:cxnLst/>
                <a:rect l="l" t="t" r="r" b="b"/>
                <a:pathLst>
                  <a:path w="11443" h="9924" extrusionOk="0">
                    <a:moveTo>
                      <a:pt x="6972" y="217"/>
                    </a:moveTo>
                    <a:cubicBezTo>
                      <a:pt x="7693" y="217"/>
                      <a:pt x="8417" y="390"/>
                      <a:pt x="9058" y="686"/>
                    </a:cubicBezTo>
                    <a:cubicBezTo>
                      <a:pt x="9565" y="954"/>
                      <a:pt x="9803" y="1580"/>
                      <a:pt x="10072" y="2087"/>
                    </a:cubicBezTo>
                    <a:cubicBezTo>
                      <a:pt x="11055" y="4113"/>
                      <a:pt x="11442" y="6765"/>
                      <a:pt x="9535" y="8404"/>
                    </a:cubicBezTo>
                    <a:cubicBezTo>
                      <a:pt x="9058" y="8731"/>
                      <a:pt x="8552" y="9000"/>
                      <a:pt x="8016" y="9238"/>
                    </a:cubicBezTo>
                    <a:cubicBezTo>
                      <a:pt x="7333" y="9560"/>
                      <a:pt x="6591" y="9713"/>
                      <a:pt x="5849" y="9713"/>
                    </a:cubicBezTo>
                    <a:cubicBezTo>
                      <a:pt x="5425" y="9713"/>
                      <a:pt x="5001" y="9663"/>
                      <a:pt x="4589" y="9566"/>
                    </a:cubicBezTo>
                    <a:cubicBezTo>
                      <a:pt x="2503" y="8910"/>
                      <a:pt x="715" y="6526"/>
                      <a:pt x="954" y="4292"/>
                    </a:cubicBezTo>
                    <a:cubicBezTo>
                      <a:pt x="1252" y="1699"/>
                      <a:pt x="4172" y="329"/>
                      <a:pt x="6526" y="239"/>
                    </a:cubicBezTo>
                    <a:cubicBezTo>
                      <a:pt x="6674" y="224"/>
                      <a:pt x="6823" y="217"/>
                      <a:pt x="6972" y="217"/>
                    </a:cubicBezTo>
                    <a:close/>
                    <a:moveTo>
                      <a:pt x="7062" y="1"/>
                    </a:moveTo>
                    <a:cubicBezTo>
                      <a:pt x="5781" y="1"/>
                      <a:pt x="4500" y="269"/>
                      <a:pt x="3338" y="865"/>
                    </a:cubicBezTo>
                    <a:cubicBezTo>
                      <a:pt x="2205" y="1461"/>
                      <a:pt x="1133" y="2355"/>
                      <a:pt x="745" y="3606"/>
                    </a:cubicBezTo>
                    <a:cubicBezTo>
                      <a:pt x="0" y="5930"/>
                      <a:pt x="1639" y="8463"/>
                      <a:pt x="3695" y="9476"/>
                    </a:cubicBezTo>
                    <a:cubicBezTo>
                      <a:pt x="4309" y="9788"/>
                      <a:pt x="4984" y="9923"/>
                      <a:pt x="5671" y="9923"/>
                    </a:cubicBezTo>
                    <a:cubicBezTo>
                      <a:pt x="7139" y="9923"/>
                      <a:pt x="8669" y="9308"/>
                      <a:pt x="9805" y="8484"/>
                    </a:cubicBezTo>
                    <a:lnTo>
                      <a:pt x="9805" y="8484"/>
                    </a:lnTo>
                    <a:cubicBezTo>
                      <a:pt x="9816" y="8477"/>
                      <a:pt x="9826" y="8471"/>
                      <a:pt x="9833" y="8463"/>
                    </a:cubicBezTo>
                    <a:lnTo>
                      <a:pt x="9833" y="8463"/>
                    </a:lnTo>
                    <a:cubicBezTo>
                      <a:pt x="9833" y="8463"/>
                      <a:pt x="9833" y="8463"/>
                      <a:pt x="9833" y="8463"/>
                    </a:cubicBezTo>
                    <a:cubicBezTo>
                      <a:pt x="9865" y="8447"/>
                      <a:pt x="9879" y="8434"/>
                      <a:pt x="9880" y="8424"/>
                    </a:cubicBezTo>
                    <a:lnTo>
                      <a:pt x="9880" y="8424"/>
                    </a:lnTo>
                    <a:cubicBezTo>
                      <a:pt x="10774" y="7650"/>
                      <a:pt x="11264" y="6536"/>
                      <a:pt x="11293" y="5364"/>
                    </a:cubicBezTo>
                    <a:cubicBezTo>
                      <a:pt x="11263" y="4292"/>
                      <a:pt x="11025" y="3249"/>
                      <a:pt x="10578" y="2295"/>
                    </a:cubicBezTo>
                    <a:cubicBezTo>
                      <a:pt x="10429" y="1938"/>
                      <a:pt x="10250" y="1580"/>
                      <a:pt x="10042" y="1252"/>
                    </a:cubicBezTo>
                    <a:cubicBezTo>
                      <a:pt x="9923" y="1014"/>
                      <a:pt x="9774" y="805"/>
                      <a:pt x="9565" y="627"/>
                    </a:cubicBezTo>
                    <a:cubicBezTo>
                      <a:pt x="8880" y="120"/>
                      <a:pt x="7896" y="31"/>
                      <a:pt x="70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4" name="Google Shape;244;p7"/>
            <p:cNvGrpSpPr/>
            <p:nvPr/>
          </p:nvGrpSpPr>
          <p:grpSpPr>
            <a:xfrm>
              <a:off x="-1410462" y="4083077"/>
              <a:ext cx="4341985" cy="2100795"/>
              <a:chOff x="-1318762" y="3750002"/>
              <a:chExt cx="4341985" cy="2100795"/>
            </a:xfrm>
          </p:grpSpPr>
          <p:grpSp>
            <p:nvGrpSpPr>
              <p:cNvPr id="245" name="Google Shape;245;p7"/>
              <p:cNvGrpSpPr/>
              <p:nvPr/>
            </p:nvGrpSpPr>
            <p:grpSpPr>
              <a:xfrm>
                <a:off x="-1318762" y="3750002"/>
                <a:ext cx="4341985" cy="2100795"/>
                <a:chOff x="-1134987" y="4100590"/>
                <a:chExt cx="4341985" cy="2100795"/>
              </a:xfrm>
            </p:grpSpPr>
            <p:sp>
              <p:nvSpPr>
                <p:cNvPr id="246" name="Google Shape;246;p7"/>
                <p:cNvSpPr/>
                <p:nvPr/>
              </p:nvSpPr>
              <p:spPr>
                <a:xfrm>
                  <a:off x="-1134987" y="4100590"/>
                  <a:ext cx="4341985" cy="20439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775" h="50732" extrusionOk="0">
                      <a:moveTo>
                        <a:pt x="19280" y="1"/>
                      </a:moveTo>
                      <a:cubicBezTo>
                        <a:pt x="14384" y="1"/>
                        <a:pt x="9338" y="2218"/>
                        <a:pt x="8075" y="7268"/>
                      </a:cubicBezTo>
                      <a:cubicBezTo>
                        <a:pt x="7241" y="10724"/>
                        <a:pt x="7598" y="14449"/>
                        <a:pt x="6615" y="17905"/>
                      </a:cubicBezTo>
                      <a:cubicBezTo>
                        <a:pt x="5721" y="21034"/>
                        <a:pt x="3755" y="23716"/>
                        <a:pt x="2414" y="26695"/>
                      </a:cubicBezTo>
                      <a:cubicBezTo>
                        <a:pt x="596" y="30777"/>
                        <a:pt x="0" y="35426"/>
                        <a:pt x="1162" y="39716"/>
                      </a:cubicBezTo>
                      <a:cubicBezTo>
                        <a:pt x="2324" y="44007"/>
                        <a:pt x="5364" y="47821"/>
                        <a:pt x="9476" y="49519"/>
                      </a:cubicBezTo>
                      <a:cubicBezTo>
                        <a:pt x="11357" y="50293"/>
                        <a:pt x="13318" y="50601"/>
                        <a:pt x="15314" y="50601"/>
                      </a:cubicBezTo>
                      <a:cubicBezTo>
                        <a:pt x="19547" y="50601"/>
                        <a:pt x="23938" y="49216"/>
                        <a:pt x="28069" y="47940"/>
                      </a:cubicBezTo>
                      <a:cubicBezTo>
                        <a:pt x="34622" y="45928"/>
                        <a:pt x="41399" y="44206"/>
                        <a:pt x="48226" y="44206"/>
                      </a:cubicBezTo>
                      <a:cubicBezTo>
                        <a:pt x="49283" y="44206"/>
                        <a:pt x="50341" y="44247"/>
                        <a:pt x="51399" y="44335"/>
                      </a:cubicBezTo>
                      <a:cubicBezTo>
                        <a:pt x="58282" y="44901"/>
                        <a:pt x="64868" y="47434"/>
                        <a:pt x="71602" y="49132"/>
                      </a:cubicBezTo>
                      <a:cubicBezTo>
                        <a:pt x="75244" y="50055"/>
                        <a:pt x="79063" y="50731"/>
                        <a:pt x="82819" y="50731"/>
                      </a:cubicBezTo>
                      <a:cubicBezTo>
                        <a:pt x="85975" y="50731"/>
                        <a:pt x="89087" y="50254"/>
                        <a:pt x="92012" y="49043"/>
                      </a:cubicBezTo>
                      <a:cubicBezTo>
                        <a:pt x="94426" y="48059"/>
                        <a:pt x="96661" y="46570"/>
                        <a:pt x="98150" y="44424"/>
                      </a:cubicBezTo>
                      <a:cubicBezTo>
                        <a:pt x="107775" y="30581"/>
                        <a:pt x="86591" y="19064"/>
                        <a:pt x="74895" y="19064"/>
                      </a:cubicBezTo>
                      <a:cubicBezTo>
                        <a:pt x="74533" y="19064"/>
                        <a:pt x="74179" y="19075"/>
                        <a:pt x="73836" y="19097"/>
                      </a:cubicBezTo>
                      <a:cubicBezTo>
                        <a:pt x="67567" y="19499"/>
                        <a:pt x="61181" y="22039"/>
                        <a:pt x="55078" y="22039"/>
                      </a:cubicBezTo>
                      <a:cubicBezTo>
                        <a:pt x="53030" y="22039"/>
                        <a:pt x="51014" y="21753"/>
                        <a:pt x="49046" y="21004"/>
                      </a:cubicBezTo>
                      <a:cubicBezTo>
                        <a:pt x="42043" y="18352"/>
                        <a:pt x="38319" y="10933"/>
                        <a:pt x="32836" y="5868"/>
                      </a:cubicBezTo>
                      <a:cubicBezTo>
                        <a:pt x="30959" y="4110"/>
                        <a:pt x="28843" y="2709"/>
                        <a:pt x="26549" y="1636"/>
                      </a:cubicBezTo>
                      <a:cubicBezTo>
                        <a:pt x="24851" y="862"/>
                        <a:pt x="23033" y="355"/>
                        <a:pt x="21215" y="117"/>
                      </a:cubicBezTo>
                      <a:cubicBezTo>
                        <a:pt x="20579" y="40"/>
                        <a:pt x="19931" y="1"/>
                        <a:pt x="1928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" name="Google Shape;247;p7"/>
                <p:cNvSpPr/>
                <p:nvPr/>
              </p:nvSpPr>
              <p:spPr>
                <a:xfrm>
                  <a:off x="-621190" y="4248125"/>
                  <a:ext cx="3797016" cy="1953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248" h="48480" fill="none" extrusionOk="0">
                      <a:moveTo>
                        <a:pt x="15196" y="1252"/>
                      </a:moveTo>
                      <a:cubicBezTo>
                        <a:pt x="20828" y="1"/>
                        <a:pt x="26698" y="1639"/>
                        <a:pt x="30899" y="5573"/>
                      </a:cubicBezTo>
                      <a:cubicBezTo>
                        <a:pt x="36173" y="10638"/>
                        <a:pt x="38051" y="18832"/>
                        <a:pt x="44129" y="22914"/>
                      </a:cubicBezTo>
                      <a:cubicBezTo>
                        <a:pt x="48450" y="25804"/>
                        <a:pt x="54081" y="25953"/>
                        <a:pt x="59206" y="25089"/>
                      </a:cubicBezTo>
                      <a:cubicBezTo>
                        <a:pt x="64331" y="24225"/>
                        <a:pt x="69307" y="22437"/>
                        <a:pt x="74492" y="21812"/>
                      </a:cubicBezTo>
                      <a:cubicBezTo>
                        <a:pt x="79647" y="21156"/>
                        <a:pt x="85308" y="21812"/>
                        <a:pt x="89241" y="25208"/>
                      </a:cubicBezTo>
                      <a:cubicBezTo>
                        <a:pt x="91625" y="27354"/>
                        <a:pt x="93234" y="30244"/>
                        <a:pt x="93830" y="33403"/>
                      </a:cubicBezTo>
                      <a:cubicBezTo>
                        <a:pt x="94187" y="35339"/>
                        <a:pt x="94247" y="37425"/>
                        <a:pt x="93472" y="39243"/>
                      </a:cubicBezTo>
                      <a:cubicBezTo>
                        <a:pt x="92549" y="41418"/>
                        <a:pt x="90642" y="42967"/>
                        <a:pt x="88586" y="44129"/>
                      </a:cubicBezTo>
                      <a:cubicBezTo>
                        <a:pt x="81017" y="48480"/>
                        <a:pt x="71333" y="48420"/>
                        <a:pt x="63318" y="44964"/>
                      </a:cubicBezTo>
                      <a:cubicBezTo>
                        <a:pt x="59623" y="43384"/>
                        <a:pt x="56226" y="41120"/>
                        <a:pt x="52383" y="40017"/>
                      </a:cubicBezTo>
                      <a:cubicBezTo>
                        <a:pt x="39868" y="36412"/>
                        <a:pt x="26668" y="45470"/>
                        <a:pt x="13826" y="43206"/>
                      </a:cubicBezTo>
                      <a:cubicBezTo>
                        <a:pt x="11085" y="42699"/>
                        <a:pt x="8373" y="41656"/>
                        <a:pt x="6377" y="39690"/>
                      </a:cubicBezTo>
                      <a:cubicBezTo>
                        <a:pt x="4202" y="37514"/>
                        <a:pt x="3129" y="34445"/>
                        <a:pt x="2473" y="31406"/>
                      </a:cubicBezTo>
                      <a:cubicBezTo>
                        <a:pt x="0" y="19964"/>
                        <a:pt x="1490" y="4381"/>
                        <a:pt x="15196" y="1252"/>
                      </a:cubicBezTo>
                      <a:close/>
                    </a:path>
                  </a:pathLst>
                </a:custGeom>
                <a:noFill/>
                <a:ln w="9675" cap="flat" cmpd="sng">
                  <a:solidFill>
                    <a:schemeClr val="accent1"/>
                  </a:solidFill>
                  <a:prstDash val="solid"/>
                  <a:miter lim="297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248" name="Google Shape;248;p7"/>
                <p:cNvGrpSpPr/>
                <p:nvPr/>
              </p:nvGrpSpPr>
              <p:grpSpPr>
                <a:xfrm>
                  <a:off x="-130236" y="4918846"/>
                  <a:ext cx="824338" cy="865398"/>
                  <a:chOff x="-177848" y="4713546"/>
                  <a:chExt cx="824338" cy="865398"/>
                </a:xfrm>
              </p:grpSpPr>
              <p:sp>
                <p:nvSpPr>
                  <p:cNvPr id="249" name="Google Shape;249;p7"/>
                  <p:cNvSpPr/>
                  <p:nvPr/>
                </p:nvSpPr>
                <p:spPr>
                  <a:xfrm>
                    <a:off x="482680" y="5374517"/>
                    <a:ext cx="94716" cy="650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1" h="1614" extrusionOk="0">
                        <a:moveTo>
                          <a:pt x="1259" y="0"/>
                        </a:moveTo>
                        <a:cubicBezTo>
                          <a:pt x="928" y="0"/>
                          <a:pt x="550" y="221"/>
                          <a:pt x="233" y="825"/>
                        </a:cubicBezTo>
                        <a:cubicBezTo>
                          <a:pt x="1" y="1270"/>
                          <a:pt x="471" y="1614"/>
                          <a:pt x="1025" y="1614"/>
                        </a:cubicBezTo>
                        <a:cubicBezTo>
                          <a:pt x="1325" y="1614"/>
                          <a:pt x="1650" y="1513"/>
                          <a:pt x="1901" y="1272"/>
                        </a:cubicBezTo>
                        <a:cubicBezTo>
                          <a:pt x="2351" y="803"/>
                          <a:pt x="1890" y="0"/>
                          <a:pt x="12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" name="Google Shape;250;p7"/>
                  <p:cNvSpPr/>
                  <p:nvPr/>
                </p:nvSpPr>
                <p:spPr>
                  <a:xfrm>
                    <a:off x="553184" y="5118404"/>
                    <a:ext cx="93306" cy="876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6" h="2176" extrusionOk="0">
                        <a:moveTo>
                          <a:pt x="1092" y="1"/>
                        </a:moveTo>
                        <a:cubicBezTo>
                          <a:pt x="596" y="1"/>
                          <a:pt x="99" y="387"/>
                          <a:pt x="32" y="1402"/>
                        </a:cubicBezTo>
                        <a:cubicBezTo>
                          <a:pt x="0" y="1860"/>
                          <a:pt x="488" y="2176"/>
                          <a:pt x="1007" y="2176"/>
                        </a:cubicBezTo>
                        <a:cubicBezTo>
                          <a:pt x="1466" y="2176"/>
                          <a:pt x="1950" y="1928"/>
                          <a:pt x="2118" y="1312"/>
                        </a:cubicBezTo>
                        <a:cubicBezTo>
                          <a:pt x="2315" y="588"/>
                          <a:pt x="1704" y="1"/>
                          <a:pt x="10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1" name="Google Shape;251;p7"/>
                  <p:cNvSpPr/>
                  <p:nvPr/>
                </p:nvSpPr>
                <p:spPr>
                  <a:xfrm>
                    <a:off x="98288" y="5480556"/>
                    <a:ext cx="149346" cy="983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07" h="2442" extrusionOk="0">
                        <a:moveTo>
                          <a:pt x="1594" y="1"/>
                        </a:moveTo>
                        <a:cubicBezTo>
                          <a:pt x="1549" y="1"/>
                          <a:pt x="1504" y="4"/>
                          <a:pt x="1460" y="11"/>
                        </a:cubicBezTo>
                        <a:cubicBezTo>
                          <a:pt x="477" y="160"/>
                          <a:pt x="0" y="1143"/>
                          <a:pt x="268" y="1709"/>
                        </a:cubicBezTo>
                        <a:cubicBezTo>
                          <a:pt x="521" y="2230"/>
                          <a:pt x="890" y="2441"/>
                          <a:pt x="1336" y="2441"/>
                        </a:cubicBezTo>
                        <a:cubicBezTo>
                          <a:pt x="1733" y="2441"/>
                          <a:pt x="2191" y="2274"/>
                          <a:pt x="2682" y="2007"/>
                        </a:cubicBezTo>
                        <a:cubicBezTo>
                          <a:pt x="3707" y="1466"/>
                          <a:pt x="2556" y="1"/>
                          <a:pt x="1594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2" name="Google Shape;252;p7"/>
                  <p:cNvSpPr/>
                  <p:nvPr/>
                </p:nvSpPr>
                <p:spPr>
                  <a:xfrm>
                    <a:off x="-177848" y="5341802"/>
                    <a:ext cx="176540" cy="1288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82" h="3198" extrusionOk="0">
                        <a:moveTo>
                          <a:pt x="2558" y="0"/>
                        </a:moveTo>
                        <a:cubicBezTo>
                          <a:pt x="1385" y="0"/>
                          <a:pt x="0" y="1673"/>
                          <a:pt x="329" y="2531"/>
                        </a:cubicBezTo>
                        <a:cubicBezTo>
                          <a:pt x="510" y="3028"/>
                          <a:pt x="888" y="3198"/>
                          <a:pt x="1296" y="3198"/>
                        </a:cubicBezTo>
                        <a:cubicBezTo>
                          <a:pt x="1694" y="3198"/>
                          <a:pt x="2120" y="3036"/>
                          <a:pt x="2415" y="2859"/>
                        </a:cubicBezTo>
                        <a:cubicBezTo>
                          <a:pt x="3130" y="2442"/>
                          <a:pt x="4381" y="1012"/>
                          <a:pt x="3159" y="177"/>
                        </a:cubicBezTo>
                        <a:cubicBezTo>
                          <a:pt x="2973" y="55"/>
                          <a:pt x="2769" y="0"/>
                          <a:pt x="255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3" name="Google Shape;253;p7"/>
                  <p:cNvSpPr/>
                  <p:nvPr/>
                </p:nvSpPr>
                <p:spPr>
                  <a:xfrm>
                    <a:off x="225519" y="4713546"/>
                    <a:ext cx="173357" cy="114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03" h="2839" extrusionOk="0">
                        <a:moveTo>
                          <a:pt x="1802" y="0"/>
                        </a:moveTo>
                        <a:cubicBezTo>
                          <a:pt x="1757" y="0"/>
                          <a:pt x="1713" y="3"/>
                          <a:pt x="1669" y="9"/>
                        </a:cubicBezTo>
                        <a:cubicBezTo>
                          <a:pt x="537" y="188"/>
                          <a:pt x="1" y="1320"/>
                          <a:pt x="299" y="1975"/>
                        </a:cubicBezTo>
                        <a:cubicBezTo>
                          <a:pt x="598" y="2590"/>
                          <a:pt x="1023" y="2838"/>
                          <a:pt x="1537" y="2838"/>
                        </a:cubicBezTo>
                        <a:cubicBezTo>
                          <a:pt x="1995" y="2838"/>
                          <a:pt x="2524" y="2642"/>
                          <a:pt x="3100" y="2333"/>
                        </a:cubicBezTo>
                        <a:cubicBezTo>
                          <a:pt x="4303" y="1731"/>
                          <a:pt x="2917" y="0"/>
                          <a:pt x="180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4" name="Google Shape;254;p7"/>
                  <p:cNvSpPr/>
                  <p:nvPr/>
                </p:nvSpPr>
                <p:spPr>
                  <a:xfrm>
                    <a:off x="-177" y="5076141"/>
                    <a:ext cx="192776" cy="1572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5" h="3902" extrusionOk="0">
                        <a:moveTo>
                          <a:pt x="2645" y="1"/>
                        </a:moveTo>
                        <a:cubicBezTo>
                          <a:pt x="1976" y="1"/>
                          <a:pt x="1239" y="345"/>
                          <a:pt x="627" y="1020"/>
                        </a:cubicBezTo>
                        <a:cubicBezTo>
                          <a:pt x="1" y="1706"/>
                          <a:pt x="388" y="3315"/>
                          <a:pt x="1342" y="3821"/>
                        </a:cubicBezTo>
                        <a:cubicBezTo>
                          <a:pt x="1439" y="3876"/>
                          <a:pt x="1553" y="3901"/>
                          <a:pt x="1678" y="3901"/>
                        </a:cubicBezTo>
                        <a:cubicBezTo>
                          <a:pt x="2783" y="3901"/>
                          <a:pt x="4785" y="1939"/>
                          <a:pt x="4143" y="842"/>
                        </a:cubicBezTo>
                        <a:cubicBezTo>
                          <a:pt x="3790" y="278"/>
                          <a:pt x="3245" y="1"/>
                          <a:pt x="264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5" name="Google Shape;255;p7"/>
                  <p:cNvSpPr/>
                  <p:nvPr/>
                </p:nvSpPr>
                <p:spPr>
                  <a:xfrm>
                    <a:off x="396342" y="4984203"/>
                    <a:ext cx="114940" cy="796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3" h="1977" extrusionOk="0">
                        <a:moveTo>
                          <a:pt x="1541" y="1"/>
                        </a:moveTo>
                        <a:cubicBezTo>
                          <a:pt x="1140" y="1"/>
                          <a:pt x="679" y="270"/>
                          <a:pt x="290" y="1008"/>
                        </a:cubicBezTo>
                        <a:cubicBezTo>
                          <a:pt x="0" y="1548"/>
                          <a:pt x="573" y="1976"/>
                          <a:pt x="1239" y="1976"/>
                        </a:cubicBezTo>
                        <a:cubicBezTo>
                          <a:pt x="1602" y="1976"/>
                          <a:pt x="1992" y="1849"/>
                          <a:pt x="2286" y="1544"/>
                        </a:cubicBezTo>
                        <a:cubicBezTo>
                          <a:pt x="2853" y="978"/>
                          <a:pt x="2305" y="1"/>
                          <a:pt x="154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6" name="Google Shape;256;p7"/>
                  <p:cNvSpPr/>
                  <p:nvPr/>
                </p:nvSpPr>
                <p:spPr>
                  <a:xfrm>
                    <a:off x="244656" y="5224563"/>
                    <a:ext cx="93346" cy="877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7" h="2178" extrusionOk="0">
                        <a:moveTo>
                          <a:pt x="1068" y="0"/>
                        </a:moveTo>
                        <a:cubicBezTo>
                          <a:pt x="573" y="0"/>
                          <a:pt x="85" y="383"/>
                          <a:pt x="32" y="1389"/>
                        </a:cubicBezTo>
                        <a:cubicBezTo>
                          <a:pt x="1" y="1863"/>
                          <a:pt x="489" y="2178"/>
                          <a:pt x="1007" y="2178"/>
                        </a:cubicBezTo>
                        <a:cubicBezTo>
                          <a:pt x="1467" y="2178"/>
                          <a:pt x="1950" y="1931"/>
                          <a:pt x="2118" y="1329"/>
                        </a:cubicBezTo>
                        <a:cubicBezTo>
                          <a:pt x="2317" y="600"/>
                          <a:pt x="1687" y="0"/>
                          <a:pt x="106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257" name="Google Shape;257;p7"/>
              <p:cNvGrpSpPr/>
              <p:nvPr/>
            </p:nvGrpSpPr>
            <p:grpSpPr>
              <a:xfrm rot="-5189473">
                <a:off x="1779119" y="4488060"/>
                <a:ext cx="70211" cy="266572"/>
                <a:chOff x="5640409" y="3563458"/>
                <a:chExt cx="70213" cy="266579"/>
              </a:xfrm>
            </p:grpSpPr>
            <p:sp>
              <p:nvSpPr>
                <p:cNvPr id="258" name="Google Shape;258;p7"/>
                <p:cNvSpPr/>
                <p:nvPr/>
              </p:nvSpPr>
              <p:spPr>
                <a:xfrm>
                  <a:off x="5649987" y="3563458"/>
                  <a:ext cx="60635" cy="1668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" h="6480" extrusionOk="0">
                      <a:moveTo>
                        <a:pt x="880" y="0"/>
                      </a:moveTo>
                      <a:cubicBezTo>
                        <a:pt x="827" y="0"/>
                        <a:pt x="773" y="6"/>
                        <a:pt x="716" y="19"/>
                      </a:cubicBezTo>
                      <a:cubicBezTo>
                        <a:pt x="298" y="93"/>
                        <a:pt x="135" y="436"/>
                        <a:pt x="90" y="823"/>
                      </a:cubicBezTo>
                      <a:cubicBezTo>
                        <a:pt x="60" y="1077"/>
                        <a:pt x="60" y="1330"/>
                        <a:pt x="75" y="1583"/>
                      </a:cubicBezTo>
                      <a:cubicBezTo>
                        <a:pt x="135" y="2581"/>
                        <a:pt x="120" y="3564"/>
                        <a:pt x="30" y="4548"/>
                      </a:cubicBezTo>
                      <a:cubicBezTo>
                        <a:pt x="1" y="4905"/>
                        <a:pt x="15" y="5278"/>
                        <a:pt x="60" y="5635"/>
                      </a:cubicBezTo>
                      <a:cubicBezTo>
                        <a:pt x="120" y="6067"/>
                        <a:pt x="343" y="6410"/>
                        <a:pt x="805" y="6470"/>
                      </a:cubicBezTo>
                      <a:cubicBezTo>
                        <a:pt x="850" y="6476"/>
                        <a:pt x="895" y="6479"/>
                        <a:pt x="939" y="6479"/>
                      </a:cubicBezTo>
                      <a:cubicBezTo>
                        <a:pt x="1309" y="6479"/>
                        <a:pt x="1655" y="6262"/>
                        <a:pt x="1788" y="5903"/>
                      </a:cubicBezTo>
                      <a:cubicBezTo>
                        <a:pt x="1937" y="5620"/>
                        <a:pt x="2056" y="5308"/>
                        <a:pt x="2131" y="4995"/>
                      </a:cubicBezTo>
                      <a:cubicBezTo>
                        <a:pt x="2354" y="3654"/>
                        <a:pt x="2265" y="2268"/>
                        <a:pt x="1848" y="972"/>
                      </a:cubicBezTo>
                      <a:cubicBezTo>
                        <a:pt x="1788" y="838"/>
                        <a:pt x="1729" y="689"/>
                        <a:pt x="1669" y="555"/>
                      </a:cubicBezTo>
                      <a:cubicBezTo>
                        <a:pt x="1439" y="223"/>
                        <a:pt x="1198" y="0"/>
                        <a:pt x="88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" name="Google Shape;259;p7"/>
                <p:cNvSpPr/>
                <p:nvPr/>
              </p:nvSpPr>
              <p:spPr>
                <a:xfrm>
                  <a:off x="5640409" y="3770149"/>
                  <a:ext cx="48354" cy="59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8" h="2326" extrusionOk="0">
                      <a:moveTo>
                        <a:pt x="1026" y="0"/>
                      </a:moveTo>
                      <a:cubicBezTo>
                        <a:pt x="855" y="0"/>
                        <a:pt x="683" y="69"/>
                        <a:pt x="551" y="214"/>
                      </a:cubicBezTo>
                      <a:cubicBezTo>
                        <a:pt x="164" y="617"/>
                        <a:pt x="0" y="1168"/>
                        <a:pt x="89" y="1719"/>
                      </a:cubicBezTo>
                      <a:cubicBezTo>
                        <a:pt x="132" y="2084"/>
                        <a:pt x="447" y="2326"/>
                        <a:pt x="781" y="2326"/>
                      </a:cubicBezTo>
                      <a:cubicBezTo>
                        <a:pt x="910" y="2326"/>
                        <a:pt x="1042" y="2290"/>
                        <a:pt x="1162" y="2211"/>
                      </a:cubicBezTo>
                      <a:cubicBezTo>
                        <a:pt x="1639" y="1913"/>
                        <a:pt x="1877" y="795"/>
                        <a:pt x="1579" y="319"/>
                      </a:cubicBezTo>
                      <a:cubicBezTo>
                        <a:pt x="1454" y="111"/>
                        <a:pt x="1242" y="0"/>
                        <a:pt x="10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60" name="Google Shape;260;p7"/>
            <p:cNvSpPr/>
            <p:nvPr/>
          </p:nvSpPr>
          <p:spPr>
            <a:xfrm rot="10800000" flipH="1">
              <a:off x="187830" y="3746166"/>
              <a:ext cx="113943" cy="94536"/>
            </a:xfrm>
            <a:custGeom>
              <a:avLst/>
              <a:gdLst/>
              <a:ahLst/>
              <a:cxnLst/>
              <a:rect l="l" t="t" r="r" b="b"/>
              <a:pathLst>
                <a:path w="3423" h="2840" extrusionOk="0">
                  <a:moveTo>
                    <a:pt x="1669" y="0"/>
                  </a:moveTo>
                  <a:cubicBezTo>
                    <a:pt x="1587" y="0"/>
                    <a:pt x="1505" y="8"/>
                    <a:pt x="1430" y="22"/>
                  </a:cubicBezTo>
                  <a:cubicBezTo>
                    <a:pt x="954" y="112"/>
                    <a:pt x="566" y="380"/>
                    <a:pt x="328" y="797"/>
                  </a:cubicBezTo>
                  <a:cubicBezTo>
                    <a:pt x="0" y="1482"/>
                    <a:pt x="268" y="2525"/>
                    <a:pt x="1043" y="2764"/>
                  </a:cubicBezTo>
                  <a:cubicBezTo>
                    <a:pt x="1201" y="2815"/>
                    <a:pt x="1386" y="2840"/>
                    <a:pt x="1581" y="2840"/>
                  </a:cubicBezTo>
                  <a:cubicBezTo>
                    <a:pt x="2413" y="2840"/>
                    <a:pt x="3423" y="2381"/>
                    <a:pt x="3278" y="1512"/>
                  </a:cubicBezTo>
                  <a:cubicBezTo>
                    <a:pt x="3218" y="1095"/>
                    <a:pt x="3069" y="738"/>
                    <a:pt x="2801" y="440"/>
                  </a:cubicBezTo>
                  <a:cubicBezTo>
                    <a:pt x="2563" y="201"/>
                    <a:pt x="2235" y="52"/>
                    <a:pt x="1907" y="22"/>
                  </a:cubicBezTo>
                  <a:cubicBezTo>
                    <a:pt x="1833" y="8"/>
                    <a:pt x="1751" y="0"/>
                    <a:pt x="16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7"/>
            <p:cNvSpPr/>
            <p:nvPr/>
          </p:nvSpPr>
          <p:spPr>
            <a:xfrm rot="10800000" flipH="1">
              <a:off x="239728" y="2283015"/>
              <a:ext cx="252885" cy="205750"/>
            </a:xfrm>
            <a:custGeom>
              <a:avLst/>
              <a:gdLst/>
              <a:ahLst/>
              <a:cxnLst/>
              <a:rect l="l" t="t" r="r" b="b"/>
              <a:pathLst>
                <a:path w="7597" h="6181" extrusionOk="0">
                  <a:moveTo>
                    <a:pt x="3559" y="0"/>
                  </a:moveTo>
                  <a:cubicBezTo>
                    <a:pt x="3292" y="0"/>
                    <a:pt x="3026" y="34"/>
                    <a:pt x="2769" y="101"/>
                  </a:cubicBezTo>
                  <a:cubicBezTo>
                    <a:pt x="2442" y="160"/>
                    <a:pt x="2144" y="279"/>
                    <a:pt x="1846" y="428"/>
                  </a:cubicBezTo>
                  <a:cubicBezTo>
                    <a:pt x="952" y="905"/>
                    <a:pt x="326" y="1769"/>
                    <a:pt x="147" y="2782"/>
                  </a:cubicBezTo>
                  <a:cubicBezTo>
                    <a:pt x="1" y="4337"/>
                    <a:pt x="1182" y="6181"/>
                    <a:pt x="2868" y="6181"/>
                  </a:cubicBezTo>
                  <a:cubicBezTo>
                    <a:pt x="2895" y="6181"/>
                    <a:pt x="2921" y="6180"/>
                    <a:pt x="2948" y="6179"/>
                  </a:cubicBezTo>
                  <a:cubicBezTo>
                    <a:pt x="4796" y="6090"/>
                    <a:pt x="7597" y="4153"/>
                    <a:pt x="6524" y="2067"/>
                  </a:cubicBezTo>
                  <a:cubicBezTo>
                    <a:pt x="6166" y="1322"/>
                    <a:pt x="5600" y="697"/>
                    <a:pt x="4885" y="279"/>
                  </a:cubicBezTo>
                  <a:cubicBezTo>
                    <a:pt x="4457" y="93"/>
                    <a:pt x="4005" y="0"/>
                    <a:pt x="35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7"/>
            <p:cNvSpPr/>
            <p:nvPr/>
          </p:nvSpPr>
          <p:spPr>
            <a:xfrm rot="10800000" flipH="1">
              <a:off x="7145028" y="4870685"/>
              <a:ext cx="217168" cy="176324"/>
            </a:xfrm>
            <a:custGeom>
              <a:avLst/>
              <a:gdLst/>
              <a:ahLst/>
              <a:cxnLst/>
              <a:rect l="l" t="t" r="r" b="b"/>
              <a:pathLst>
                <a:path w="6524" h="5297" extrusionOk="0">
                  <a:moveTo>
                    <a:pt x="3019" y="1"/>
                  </a:moveTo>
                  <a:cubicBezTo>
                    <a:pt x="2799" y="1"/>
                    <a:pt x="2575" y="28"/>
                    <a:pt x="2352" y="81"/>
                  </a:cubicBezTo>
                  <a:cubicBezTo>
                    <a:pt x="2084" y="140"/>
                    <a:pt x="1815" y="230"/>
                    <a:pt x="1577" y="349"/>
                  </a:cubicBezTo>
                  <a:cubicBezTo>
                    <a:pt x="802" y="766"/>
                    <a:pt x="296" y="1511"/>
                    <a:pt x="147" y="2375"/>
                  </a:cubicBezTo>
                  <a:cubicBezTo>
                    <a:pt x="0" y="3692"/>
                    <a:pt x="1033" y="5297"/>
                    <a:pt x="2453" y="5297"/>
                  </a:cubicBezTo>
                  <a:cubicBezTo>
                    <a:pt x="2479" y="5297"/>
                    <a:pt x="2505" y="5296"/>
                    <a:pt x="2531" y="5295"/>
                  </a:cubicBezTo>
                  <a:cubicBezTo>
                    <a:pt x="4110" y="5236"/>
                    <a:pt x="6523" y="3567"/>
                    <a:pt x="5600" y="1779"/>
                  </a:cubicBezTo>
                  <a:cubicBezTo>
                    <a:pt x="5302" y="1124"/>
                    <a:pt x="4795" y="617"/>
                    <a:pt x="4169" y="260"/>
                  </a:cubicBezTo>
                  <a:cubicBezTo>
                    <a:pt x="3805" y="87"/>
                    <a:pt x="3417" y="1"/>
                    <a:pt x="30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7"/>
            <p:cNvSpPr/>
            <p:nvPr/>
          </p:nvSpPr>
          <p:spPr>
            <a:xfrm rot="10800000" flipH="1">
              <a:off x="8627667" y="2686516"/>
              <a:ext cx="81355" cy="69471"/>
            </a:xfrm>
            <a:custGeom>
              <a:avLst/>
              <a:gdLst/>
              <a:ahLst/>
              <a:cxnLst/>
              <a:rect l="l" t="t" r="r" b="b"/>
              <a:pathLst>
                <a:path w="2444" h="2087" extrusionOk="0">
                  <a:moveTo>
                    <a:pt x="936" y="0"/>
                  </a:moveTo>
                  <a:cubicBezTo>
                    <a:pt x="562" y="0"/>
                    <a:pt x="220" y="138"/>
                    <a:pt x="120" y="496"/>
                  </a:cubicBezTo>
                  <a:cubicBezTo>
                    <a:pt x="1" y="764"/>
                    <a:pt x="1" y="1062"/>
                    <a:pt x="90" y="1331"/>
                  </a:cubicBezTo>
                  <a:cubicBezTo>
                    <a:pt x="150" y="1569"/>
                    <a:pt x="328" y="1778"/>
                    <a:pt x="537" y="1897"/>
                  </a:cubicBezTo>
                  <a:cubicBezTo>
                    <a:pt x="656" y="1956"/>
                    <a:pt x="746" y="2016"/>
                    <a:pt x="865" y="2046"/>
                  </a:cubicBezTo>
                  <a:cubicBezTo>
                    <a:pt x="966" y="2073"/>
                    <a:pt x="1071" y="2087"/>
                    <a:pt x="1175" y="2087"/>
                  </a:cubicBezTo>
                  <a:cubicBezTo>
                    <a:pt x="1408" y="2087"/>
                    <a:pt x="1642" y="2020"/>
                    <a:pt x="1848" y="1897"/>
                  </a:cubicBezTo>
                  <a:cubicBezTo>
                    <a:pt x="2265" y="1539"/>
                    <a:pt x="2444" y="764"/>
                    <a:pt x="1997" y="377"/>
                  </a:cubicBezTo>
                  <a:cubicBezTo>
                    <a:pt x="1781" y="161"/>
                    <a:pt x="1339" y="0"/>
                    <a:pt x="9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4" name="Google Shape;264;p7"/>
          <p:cNvSpPr txBox="1">
            <a:spLocks noGrp="1"/>
          </p:cNvSpPr>
          <p:nvPr>
            <p:ph type="title"/>
          </p:nvPr>
        </p:nvSpPr>
        <p:spPr>
          <a:xfrm>
            <a:off x="714614" y="898925"/>
            <a:ext cx="3400200" cy="22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7"/>
          <p:cNvSpPr txBox="1">
            <a:spLocks noGrp="1"/>
          </p:cNvSpPr>
          <p:nvPr>
            <p:ph type="subTitle" idx="1"/>
          </p:nvPr>
        </p:nvSpPr>
        <p:spPr>
          <a:xfrm>
            <a:off x="714614" y="3264600"/>
            <a:ext cx="3400200" cy="110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7"/>
          <p:cNvSpPr>
            <a:spLocks noGrp="1"/>
          </p:cNvSpPr>
          <p:nvPr>
            <p:ph type="pic" idx="2"/>
          </p:nvPr>
        </p:nvSpPr>
        <p:spPr>
          <a:xfrm>
            <a:off x="4572000" y="741173"/>
            <a:ext cx="3781200" cy="3777300"/>
          </a:xfrm>
          <a:prstGeom prst="teardrop">
            <a:avLst>
              <a:gd name="adj" fmla="val 100000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8" name="Google Shape;268;p8"/>
          <p:cNvGrpSpPr/>
          <p:nvPr/>
        </p:nvGrpSpPr>
        <p:grpSpPr>
          <a:xfrm>
            <a:off x="-962610" y="-595805"/>
            <a:ext cx="10527862" cy="6542949"/>
            <a:chOff x="-962610" y="-595805"/>
            <a:chExt cx="10527862" cy="6542949"/>
          </a:xfrm>
        </p:grpSpPr>
        <p:grpSp>
          <p:nvGrpSpPr>
            <p:cNvPr id="269" name="Google Shape;269;p8"/>
            <p:cNvGrpSpPr/>
            <p:nvPr/>
          </p:nvGrpSpPr>
          <p:grpSpPr>
            <a:xfrm rot="421830" flipH="1">
              <a:off x="-802104" y="-434622"/>
              <a:ext cx="2805458" cy="2795036"/>
              <a:chOff x="7545828" y="-718153"/>
              <a:chExt cx="2805405" cy="2794983"/>
            </a:xfrm>
          </p:grpSpPr>
          <p:grpSp>
            <p:nvGrpSpPr>
              <p:cNvPr id="270" name="Google Shape;270;p8"/>
              <p:cNvGrpSpPr/>
              <p:nvPr/>
            </p:nvGrpSpPr>
            <p:grpSpPr>
              <a:xfrm>
                <a:off x="7568552" y="-718153"/>
                <a:ext cx="2554222" cy="2762605"/>
                <a:chOff x="7568552" y="-718153"/>
                <a:chExt cx="2554222" cy="2762605"/>
              </a:xfrm>
            </p:grpSpPr>
            <p:sp>
              <p:nvSpPr>
                <p:cNvPr id="271" name="Google Shape;271;p8"/>
                <p:cNvSpPr/>
                <p:nvPr/>
              </p:nvSpPr>
              <p:spPr>
                <a:xfrm rot="-49921">
                  <a:off x="7588213" y="-700037"/>
                  <a:ext cx="2514900" cy="27263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25" h="67670" extrusionOk="0">
                      <a:moveTo>
                        <a:pt x="42599" y="1"/>
                      </a:moveTo>
                      <a:cubicBezTo>
                        <a:pt x="33273" y="1"/>
                        <a:pt x="24436" y="5343"/>
                        <a:pt x="14889" y="5343"/>
                      </a:cubicBezTo>
                      <a:cubicBezTo>
                        <a:pt x="14388" y="5343"/>
                        <a:pt x="13885" y="5329"/>
                        <a:pt x="13379" y="5298"/>
                      </a:cubicBezTo>
                      <a:cubicBezTo>
                        <a:pt x="12134" y="5228"/>
                        <a:pt x="10849" y="5098"/>
                        <a:pt x="9587" y="5098"/>
                      </a:cubicBezTo>
                      <a:cubicBezTo>
                        <a:pt x="8161" y="5098"/>
                        <a:pt x="6763" y="5263"/>
                        <a:pt x="5483" y="5864"/>
                      </a:cubicBezTo>
                      <a:cubicBezTo>
                        <a:pt x="2831" y="7085"/>
                        <a:pt x="1252" y="9946"/>
                        <a:pt x="567" y="12806"/>
                      </a:cubicBezTo>
                      <a:cubicBezTo>
                        <a:pt x="1" y="15279"/>
                        <a:pt x="1" y="17812"/>
                        <a:pt x="537" y="20285"/>
                      </a:cubicBezTo>
                      <a:cubicBezTo>
                        <a:pt x="1461" y="24695"/>
                        <a:pt x="3993" y="28598"/>
                        <a:pt x="7658" y="31221"/>
                      </a:cubicBezTo>
                      <a:cubicBezTo>
                        <a:pt x="13350" y="35184"/>
                        <a:pt x="21603" y="35958"/>
                        <a:pt x="25209" y="41918"/>
                      </a:cubicBezTo>
                      <a:cubicBezTo>
                        <a:pt x="27801" y="46208"/>
                        <a:pt x="26937" y="51721"/>
                        <a:pt x="28337" y="56518"/>
                      </a:cubicBezTo>
                      <a:cubicBezTo>
                        <a:pt x="30524" y="64017"/>
                        <a:pt x="36902" y="67669"/>
                        <a:pt x="43484" y="67669"/>
                      </a:cubicBezTo>
                      <a:cubicBezTo>
                        <a:pt x="49010" y="67669"/>
                        <a:pt x="54680" y="65095"/>
                        <a:pt x="58134" y="60064"/>
                      </a:cubicBezTo>
                      <a:cubicBezTo>
                        <a:pt x="61531" y="55117"/>
                        <a:pt x="62425" y="48622"/>
                        <a:pt x="60875" y="42841"/>
                      </a:cubicBezTo>
                      <a:cubicBezTo>
                        <a:pt x="59713" y="38521"/>
                        <a:pt x="57300" y="34647"/>
                        <a:pt x="56108" y="30356"/>
                      </a:cubicBezTo>
                      <a:cubicBezTo>
                        <a:pt x="55274" y="27436"/>
                        <a:pt x="55005" y="24367"/>
                        <a:pt x="55363" y="21358"/>
                      </a:cubicBezTo>
                      <a:cubicBezTo>
                        <a:pt x="55840" y="16888"/>
                        <a:pt x="57598" y="12270"/>
                        <a:pt x="56197" y="7979"/>
                      </a:cubicBezTo>
                      <a:cubicBezTo>
                        <a:pt x="54767" y="3599"/>
                        <a:pt x="50208" y="828"/>
                        <a:pt x="45649" y="202"/>
                      </a:cubicBezTo>
                      <a:cubicBezTo>
                        <a:pt x="44626" y="63"/>
                        <a:pt x="43609" y="1"/>
                        <a:pt x="4259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272" name="Google Shape;272;p8"/>
                <p:cNvGrpSpPr/>
                <p:nvPr/>
              </p:nvGrpSpPr>
              <p:grpSpPr>
                <a:xfrm rot="8100000">
                  <a:off x="8889962" y="1557871"/>
                  <a:ext cx="70212" cy="266577"/>
                  <a:chOff x="6051275" y="3616391"/>
                  <a:chExt cx="70213" cy="266579"/>
                </a:xfrm>
              </p:grpSpPr>
              <p:sp>
                <p:nvSpPr>
                  <p:cNvPr id="273" name="Google Shape;273;p8"/>
                  <p:cNvSpPr/>
                  <p:nvPr/>
                </p:nvSpPr>
                <p:spPr>
                  <a:xfrm>
                    <a:off x="6060853" y="3616391"/>
                    <a:ext cx="60635" cy="1668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" h="6480" extrusionOk="0">
                        <a:moveTo>
                          <a:pt x="880" y="0"/>
                        </a:moveTo>
                        <a:cubicBezTo>
                          <a:pt x="827" y="0"/>
                          <a:pt x="773" y="6"/>
                          <a:pt x="716" y="19"/>
                        </a:cubicBezTo>
                        <a:cubicBezTo>
                          <a:pt x="298" y="93"/>
                          <a:pt x="135" y="436"/>
                          <a:pt x="90" y="823"/>
                        </a:cubicBezTo>
                        <a:cubicBezTo>
                          <a:pt x="60" y="1077"/>
                          <a:pt x="60" y="1330"/>
                          <a:pt x="75" y="1583"/>
                        </a:cubicBezTo>
                        <a:cubicBezTo>
                          <a:pt x="135" y="2581"/>
                          <a:pt x="120" y="3564"/>
                          <a:pt x="30" y="4548"/>
                        </a:cubicBezTo>
                        <a:cubicBezTo>
                          <a:pt x="1" y="4905"/>
                          <a:pt x="15" y="5278"/>
                          <a:pt x="60" y="5635"/>
                        </a:cubicBezTo>
                        <a:cubicBezTo>
                          <a:pt x="120" y="6067"/>
                          <a:pt x="343" y="6410"/>
                          <a:pt x="805" y="6470"/>
                        </a:cubicBezTo>
                        <a:cubicBezTo>
                          <a:pt x="850" y="6476"/>
                          <a:pt x="895" y="6479"/>
                          <a:pt x="939" y="6479"/>
                        </a:cubicBezTo>
                        <a:cubicBezTo>
                          <a:pt x="1309" y="6479"/>
                          <a:pt x="1655" y="6262"/>
                          <a:pt x="1788" y="5903"/>
                        </a:cubicBezTo>
                        <a:cubicBezTo>
                          <a:pt x="1937" y="5620"/>
                          <a:pt x="2056" y="5308"/>
                          <a:pt x="2131" y="4995"/>
                        </a:cubicBezTo>
                        <a:cubicBezTo>
                          <a:pt x="2354" y="3654"/>
                          <a:pt x="2265" y="2268"/>
                          <a:pt x="1848" y="972"/>
                        </a:cubicBezTo>
                        <a:cubicBezTo>
                          <a:pt x="1788" y="838"/>
                          <a:pt x="1729" y="689"/>
                          <a:pt x="1669" y="555"/>
                        </a:cubicBezTo>
                        <a:cubicBezTo>
                          <a:pt x="1439" y="223"/>
                          <a:pt x="1198" y="0"/>
                          <a:pt x="880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4" name="Google Shape;274;p8"/>
                  <p:cNvSpPr/>
                  <p:nvPr/>
                </p:nvSpPr>
                <p:spPr>
                  <a:xfrm>
                    <a:off x="6051275" y="3823082"/>
                    <a:ext cx="48354" cy="598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8" h="2326" extrusionOk="0">
                        <a:moveTo>
                          <a:pt x="1026" y="0"/>
                        </a:moveTo>
                        <a:cubicBezTo>
                          <a:pt x="855" y="0"/>
                          <a:pt x="683" y="69"/>
                          <a:pt x="551" y="214"/>
                        </a:cubicBezTo>
                        <a:cubicBezTo>
                          <a:pt x="164" y="617"/>
                          <a:pt x="0" y="1168"/>
                          <a:pt x="89" y="1719"/>
                        </a:cubicBezTo>
                        <a:cubicBezTo>
                          <a:pt x="132" y="2084"/>
                          <a:pt x="447" y="2326"/>
                          <a:pt x="781" y="2326"/>
                        </a:cubicBezTo>
                        <a:cubicBezTo>
                          <a:pt x="910" y="2326"/>
                          <a:pt x="1042" y="2290"/>
                          <a:pt x="1162" y="2211"/>
                        </a:cubicBezTo>
                        <a:cubicBezTo>
                          <a:pt x="1639" y="1913"/>
                          <a:pt x="1877" y="795"/>
                          <a:pt x="1579" y="319"/>
                        </a:cubicBezTo>
                        <a:cubicBezTo>
                          <a:pt x="1454" y="111"/>
                          <a:pt x="1242" y="0"/>
                          <a:pt x="1026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275" name="Google Shape;275;p8"/>
              <p:cNvSpPr/>
              <p:nvPr/>
            </p:nvSpPr>
            <p:spPr>
              <a:xfrm rot="-549082">
                <a:off x="7717456" y="-459425"/>
                <a:ext cx="2462148" cy="2355450"/>
              </a:xfrm>
              <a:custGeom>
                <a:avLst/>
                <a:gdLst/>
                <a:ahLst/>
                <a:cxnLst/>
                <a:rect l="l" t="t" r="r" b="b"/>
                <a:pathLst>
                  <a:path w="61114" h="58462" fill="none" extrusionOk="0">
                    <a:moveTo>
                      <a:pt x="2920" y="14929"/>
                    </a:moveTo>
                    <a:cubicBezTo>
                      <a:pt x="4231" y="18594"/>
                      <a:pt x="7479" y="21216"/>
                      <a:pt x="10995" y="22825"/>
                    </a:cubicBezTo>
                    <a:cubicBezTo>
                      <a:pt x="13617" y="24047"/>
                      <a:pt x="16478" y="24821"/>
                      <a:pt x="18951" y="26341"/>
                    </a:cubicBezTo>
                    <a:cubicBezTo>
                      <a:pt x="22735" y="28695"/>
                      <a:pt x="25298" y="32598"/>
                      <a:pt x="25953" y="37008"/>
                    </a:cubicBezTo>
                    <a:cubicBezTo>
                      <a:pt x="26340" y="39600"/>
                      <a:pt x="26013" y="42223"/>
                      <a:pt x="26251" y="44815"/>
                    </a:cubicBezTo>
                    <a:cubicBezTo>
                      <a:pt x="26579" y="48778"/>
                      <a:pt x="28277" y="52741"/>
                      <a:pt x="31495" y="55065"/>
                    </a:cubicBezTo>
                    <a:cubicBezTo>
                      <a:pt x="33641" y="56614"/>
                      <a:pt x="36263" y="57359"/>
                      <a:pt x="38885" y="57627"/>
                    </a:cubicBezTo>
                    <a:cubicBezTo>
                      <a:pt x="46185" y="58462"/>
                      <a:pt x="54320" y="55601"/>
                      <a:pt x="57925" y="49195"/>
                    </a:cubicBezTo>
                    <a:cubicBezTo>
                      <a:pt x="61113" y="43474"/>
                      <a:pt x="60160" y="36412"/>
                      <a:pt x="58580" y="30066"/>
                    </a:cubicBezTo>
                    <a:cubicBezTo>
                      <a:pt x="57001" y="23749"/>
                      <a:pt x="54856" y="17253"/>
                      <a:pt x="55899" y="10817"/>
                    </a:cubicBezTo>
                    <a:cubicBezTo>
                      <a:pt x="56286" y="8612"/>
                      <a:pt x="56971" y="6348"/>
                      <a:pt x="56227" y="4232"/>
                    </a:cubicBezTo>
                    <a:cubicBezTo>
                      <a:pt x="55213" y="1342"/>
                      <a:pt x="51757" y="1"/>
                      <a:pt x="48688" y="239"/>
                    </a:cubicBezTo>
                    <a:cubicBezTo>
                      <a:pt x="45619" y="448"/>
                      <a:pt x="42788" y="1818"/>
                      <a:pt x="39838" y="2712"/>
                    </a:cubicBezTo>
                    <a:cubicBezTo>
                      <a:pt x="35488" y="4023"/>
                      <a:pt x="30870" y="4292"/>
                      <a:pt x="26370" y="3517"/>
                    </a:cubicBezTo>
                    <a:cubicBezTo>
                      <a:pt x="22556" y="2861"/>
                      <a:pt x="18862" y="1431"/>
                      <a:pt x="14958" y="1103"/>
                    </a:cubicBezTo>
                    <a:cubicBezTo>
                      <a:pt x="7420" y="537"/>
                      <a:pt x="0" y="6765"/>
                      <a:pt x="2920" y="14929"/>
                    </a:cubicBezTo>
                    <a:close/>
                  </a:path>
                </a:pathLst>
              </a:custGeom>
              <a:noFill/>
              <a:ln w="9675" cap="flat" cmpd="sng">
                <a:solidFill>
                  <a:schemeClr val="accent1"/>
                </a:solidFill>
                <a:prstDash val="solid"/>
                <a:miter lim="2979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76" name="Google Shape;276;p8"/>
              <p:cNvGrpSpPr/>
              <p:nvPr/>
            </p:nvGrpSpPr>
            <p:grpSpPr>
              <a:xfrm rot="-3298310">
                <a:off x="8300529" y="-296371"/>
                <a:ext cx="697299" cy="899737"/>
                <a:chOff x="8560167" y="-438018"/>
                <a:chExt cx="697274" cy="899704"/>
              </a:xfrm>
            </p:grpSpPr>
            <p:sp>
              <p:nvSpPr>
                <p:cNvPr id="277" name="Google Shape;277;p8"/>
                <p:cNvSpPr/>
                <p:nvPr/>
              </p:nvSpPr>
              <p:spPr>
                <a:xfrm>
                  <a:off x="8560167" y="365608"/>
                  <a:ext cx="91775" cy="76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8" h="1902" extrusionOk="0">
                      <a:moveTo>
                        <a:pt x="958" y="0"/>
                      </a:moveTo>
                      <a:cubicBezTo>
                        <a:pt x="479" y="0"/>
                        <a:pt x="1" y="856"/>
                        <a:pt x="362" y="1556"/>
                      </a:cubicBezTo>
                      <a:cubicBezTo>
                        <a:pt x="486" y="1794"/>
                        <a:pt x="716" y="1901"/>
                        <a:pt x="956" y="1901"/>
                      </a:cubicBezTo>
                      <a:cubicBezTo>
                        <a:pt x="1585" y="1901"/>
                        <a:pt x="2278" y="1169"/>
                        <a:pt x="1286" y="155"/>
                      </a:cubicBezTo>
                      <a:cubicBezTo>
                        <a:pt x="1184" y="47"/>
                        <a:pt x="1071" y="0"/>
                        <a:pt x="95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278;p8"/>
                <p:cNvSpPr/>
                <p:nvPr/>
              </p:nvSpPr>
              <p:spPr>
                <a:xfrm>
                  <a:off x="8797599" y="373249"/>
                  <a:ext cx="134480" cy="88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8" h="2195" extrusionOk="0">
                      <a:moveTo>
                        <a:pt x="1367" y="1"/>
                      </a:moveTo>
                      <a:cubicBezTo>
                        <a:pt x="636" y="1"/>
                        <a:pt x="0" y="1354"/>
                        <a:pt x="1008" y="2035"/>
                      </a:cubicBezTo>
                      <a:cubicBezTo>
                        <a:pt x="1183" y="2145"/>
                        <a:pt x="1368" y="2194"/>
                        <a:pt x="1547" y="2194"/>
                      </a:cubicBezTo>
                      <a:cubicBezTo>
                        <a:pt x="2524" y="2194"/>
                        <a:pt x="3337" y="744"/>
                        <a:pt x="1574" y="38"/>
                      </a:cubicBezTo>
                      <a:cubicBezTo>
                        <a:pt x="1505" y="13"/>
                        <a:pt x="1436" y="1"/>
                        <a:pt x="136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279;p8"/>
                <p:cNvSpPr/>
                <p:nvPr/>
              </p:nvSpPr>
              <p:spPr>
                <a:xfrm>
                  <a:off x="8579844" y="-247445"/>
                  <a:ext cx="102935" cy="110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5" h="2747" extrusionOk="0">
                      <a:moveTo>
                        <a:pt x="1324" y="1"/>
                      </a:moveTo>
                      <a:cubicBezTo>
                        <a:pt x="1290" y="1"/>
                        <a:pt x="1255" y="3"/>
                        <a:pt x="1222" y="8"/>
                      </a:cubicBezTo>
                      <a:cubicBezTo>
                        <a:pt x="149" y="127"/>
                        <a:pt x="0" y="991"/>
                        <a:pt x="179" y="2154"/>
                      </a:cubicBezTo>
                      <a:cubicBezTo>
                        <a:pt x="255" y="2576"/>
                        <a:pt x="551" y="2746"/>
                        <a:pt x="905" y="2746"/>
                      </a:cubicBezTo>
                      <a:cubicBezTo>
                        <a:pt x="1524" y="2746"/>
                        <a:pt x="2319" y="2224"/>
                        <a:pt x="2414" y="1617"/>
                      </a:cubicBezTo>
                      <a:cubicBezTo>
                        <a:pt x="2554" y="690"/>
                        <a:pt x="1899" y="1"/>
                        <a:pt x="132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280;p8"/>
                <p:cNvSpPr/>
                <p:nvPr/>
              </p:nvSpPr>
              <p:spPr>
                <a:xfrm>
                  <a:off x="8748341" y="-438018"/>
                  <a:ext cx="142376" cy="1457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4" h="3617" extrusionOk="0">
                      <a:moveTo>
                        <a:pt x="1139" y="0"/>
                      </a:moveTo>
                      <a:cubicBezTo>
                        <a:pt x="1127" y="0"/>
                        <a:pt x="1115" y="1"/>
                        <a:pt x="1103" y="1"/>
                      </a:cubicBezTo>
                      <a:cubicBezTo>
                        <a:pt x="60" y="61"/>
                        <a:pt x="1" y="1193"/>
                        <a:pt x="150" y="1849"/>
                      </a:cubicBezTo>
                      <a:cubicBezTo>
                        <a:pt x="292" y="2467"/>
                        <a:pt x="947" y="3616"/>
                        <a:pt x="1766" y="3616"/>
                      </a:cubicBezTo>
                      <a:cubicBezTo>
                        <a:pt x="1974" y="3616"/>
                        <a:pt x="2191" y="3543"/>
                        <a:pt x="2414" y="3368"/>
                      </a:cubicBezTo>
                      <a:cubicBezTo>
                        <a:pt x="3533" y="2514"/>
                        <a:pt x="2178" y="0"/>
                        <a:pt x="11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281;p8"/>
                <p:cNvSpPr/>
                <p:nvPr/>
              </p:nvSpPr>
              <p:spPr>
                <a:xfrm>
                  <a:off x="9135329" y="42351"/>
                  <a:ext cx="122111" cy="129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3206" extrusionOk="0">
                      <a:moveTo>
                        <a:pt x="1533" y="0"/>
                      </a:moveTo>
                      <a:cubicBezTo>
                        <a:pt x="1499" y="0"/>
                        <a:pt x="1464" y="3"/>
                        <a:pt x="1431" y="7"/>
                      </a:cubicBezTo>
                      <a:cubicBezTo>
                        <a:pt x="179" y="186"/>
                        <a:pt x="0" y="1169"/>
                        <a:pt x="239" y="2510"/>
                      </a:cubicBezTo>
                      <a:cubicBezTo>
                        <a:pt x="325" y="3006"/>
                        <a:pt x="666" y="3206"/>
                        <a:pt x="1075" y="3206"/>
                      </a:cubicBezTo>
                      <a:cubicBezTo>
                        <a:pt x="1795" y="3206"/>
                        <a:pt x="2728" y="2587"/>
                        <a:pt x="2861" y="1884"/>
                      </a:cubicBezTo>
                      <a:cubicBezTo>
                        <a:pt x="3031" y="808"/>
                        <a:pt x="2204" y="0"/>
                        <a:pt x="153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282;p8"/>
                <p:cNvSpPr/>
                <p:nvPr/>
              </p:nvSpPr>
              <p:spPr>
                <a:xfrm>
                  <a:off x="8884093" y="-147652"/>
                  <a:ext cx="179763" cy="162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2" h="4035" extrusionOk="0">
                      <a:moveTo>
                        <a:pt x="2115" y="0"/>
                      </a:moveTo>
                      <a:cubicBezTo>
                        <a:pt x="1605" y="0"/>
                        <a:pt x="1084" y="161"/>
                        <a:pt x="737" y="495"/>
                      </a:cubicBezTo>
                      <a:cubicBezTo>
                        <a:pt x="1" y="1202"/>
                        <a:pt x="1201" y="4035"/>
                        <a:pt x="2498" y="4035"/>
                      </a:cubicBezTo>
                      <a:cubicBezTo>
                        <a:pt x="2566" y="4035"/>
                        <a:pt x="2635" y="4027"/>
                        <a:pt x="2703" y="4011"/>
                      </a:cubicBezTo>
                      <a:cubicBezTo>
                        <a:pt x="4074" y="3713"/>
                        <a:pt x="4461" y="2163"/>
                        <a:pt x="3597" y="703"/>
                      </a:cubicBezTo>
                      <a:cubicBezTo>
                        <a:pt x="3351" y="243"/>
                        <a:pt x="2741" y="0"/>
                        <a:pt x="211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283;p8"/>
                <p:cNvSpPr/>
                <p:nvPr/>
              </p:nvSpPr>
              <p:spPr>
                <a:xfrm>
                  <a:off x="9015890" y="270493"/>
                  <a:ext cx="112040" cy="93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1" h="2328" extrusionOk="0">
                      <a:moveTo>
                        <a:pt x="1169" y="1"/>
                      </a:moveTo>
                      <a:cubicBezTo>
                        <a:pt x="583" y="1"/>
                        <a:pt x="0" y="1047"/>
                        <a:pt x="435" y="1916"/>
                      </a:cubicBezTo>
                      <a:cubicBezTo>
                        <a:pt x="589" y="2200"/>
                        <a:pt x="868" y="2328"/>
                        <a:pt x="1157" y="2328"/>
                      </a:cubicBezTo>
                      <a:cubicBezTo>
                        <a:pt x="1929" y="2328"/>
                        <a:pt x="2781" y="1423"/>
                        <a:pt x="1567" y="188"/>
                      </a:cubicBezTo>
                      <a:cubicBezTo>
                        <a:pt x="1443" y="58"/>
                        <a:pt x="1306" y="1"/>
                        <a:pt x="116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284;p8"/>
                <p:cNvSpPr/>
                <p:nvPr/>
              </p:nvSpPr>
              <p:spPr>
                <a:xfrm>
                  <a:off x="8668220" y="96499"/>
                  <a:ext cx="134157" cy="87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0" h="2172" extrusionOk="0">
                      <a:moveTo>
                        <a:pt x="1341" y="1"/>
                      </a:moveTo>
                      <a:cubicBezTo>
                        <a:pt x="617" y="1"/>
                        <a:pt x="1" y="1337"/>
                        <a:pt x="1000" y="2012"/>
                      </a:cubicBezTo>
                      <a:cubicBezTo>
                        <a:pt x="1176" y="2123"/>
                        <a:pt x="1360" y="2172"/>
                        <a:pt x="1539" y="2172"/>
                      </a:cubicBezTo>
                      <a:cubicBezTo>
                        <a:pt x="2517" y="2172"/>
                        <a:pt x="3329" y="726"/>
                        <a:pt x="1566" y="46"/>
                      </a:cubicBezTo>
                      <a:cubicBezTo>
                        <a:pt x="1491" y="15"/>
                        <a:pt x="1415" y="1"/>
                        <a:pt x="134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85" name="Google Shape;285;p8"/>
            <p:cNvGrpSpPr/>
            <p:nvPr/>
          </p:nvGrpSpPr>
          <p:grpSpPr>
            <a:xfrm rot="-5400000">
              <a:off x="6343862" y="2725754"/>
              <a:ext cx="4341985" cy="2100795"/>
              <a:chOff x="-1013962" y="3673802"/>
              <a:chExt cx="4341985" cy="2100795"/>
            </a:xfrm>
          </p:grpSpPr>
          <p:grpSp>
            <p:nvGrpSpPr>
              <p:cNvPr id="286" name="Google Shape;286;p8"/>
              <p:cNvGrpSpPr/>
              <p:nvPr/>
            </p:nvGrpSpPr>
            <p:grpSpPr>
              <a:xfrm>
                <a:off x="-1013962" y="3673802"/>
                <a:ext cx="4341985" cy="2100795"/>
                <a:chOff x="-830187" y="4024390"/>
                <a:chExt cx="4341985" cy="2100795"/>
              </a:xfrm>
            </p:grpSpPr>
            <p:sp>
              <p:nvSpPr>
                <p:cNvPr id="287" name="Google Shape;287;p8"/>
                <p:cNvSpPr/>
                <p:nvPr/>
              </p:nvSpPr>
              <p:spPr>
                <a:xfrm>
                  <a:off x="-830187" y="4024390"/>
                  <a:ext cx="4341985" cy="20439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775" h="50732" extrusionOk="0">
                      <a:moveTo>
                        <a:pt x="19280" y="1"/>
                      </a:moveTo>
                      <a:cubicBezTo>
                        <a:pt x="14384" y="1"/>
                        <a:pt x="9338" y="2218"/>
                        <a:pt x="8075" y="7268"/>
                      </a:cubicBezTo>
                      <a:cubicBezTo>
                        <a:pt x="7241" y="10724"/>
                        <a:pt x="7598" y="14449"/>
                        <a:pt x="6615" y="17905"/>
                      </a:cubicBezTo>
                      <a:cubicBezTo>
                        <a:pt x="5721" y="21034"/>
                        <a:pt x="3755" y="23716"/>
                        <a:pt x="2414" y="26695"/>
                      </a:cubicBezTo>
                      <a:cubicBezTo>
                        <a:pt x="596" y="30777"/>
                        <a:pt x="0" y="35426"/>
                        <a:pt x="1162" y="39716"/>
                      </a:cubicBezTo>
                      <a:cubicBezTo>
                        <a:pt x="2324" y="44007"/>
                        <a:pt x="5364" y="47821"/>
                        <a:pt x="9476" y="49519"/>
                      </a:cubicBezTo>
                      <a:cubicBezTo>
                        <a:pt x="11357" y="50293"/>
                        <a:pt x="13318" y="50601"/>
                        <a:pt x="15314" y="50601"/>
                      </a:cubicBezTo>
                      <a:cubicBezTo>
                        <a:pt x="19547" y="50601"/>
                        <a:pt x="23938" y="49216"/>
                        <a:pt x="28069" y="47940"/>
                      </a:cubicBezTo>
                      <a:cubicBezTo>
                        <a:pt x="34622" y="45928"/>
                        <a:pt x="41399" y="44206"/>
                        <a:pt x="48226" y="44206"/>
                      </a:cubicBezTo>
                      <a:cubicBezTo>
                        <a:pt x="49283" y="44206"/>
                        <a:pt x="50341" y="44247"/>
                        <a:pt x="51399" y="44335"/>
                      </a:cubicBezTo>
                      <a:cubicBezTo>
                        <a:pt x="58282" y="44901"/>
                        <a:pt x="64868" y="47434"/>
                        <a:pt x="71602" y="49132"/>
                      </a:cubicBezTo>
                      <a:cubicBezTo>
                        <a:pt x="75244" y="50055"/>
                        <a:pt x="79063" y="50731"/>
                        <a:pt x="82819" y="50731"/>
                      </a:cubicBezTo>
                      <a:cubicBezTo>
                        <a:pt x="85975" y="50731"/>
                        <a:pt x="89087" y="50254"/>
                        <a:pt x="92012" y="49043"/>
                      </a:cubicBezTo>
                      <a:cubicBezTo>
                        <a:pt x="94426" y="48059"/>
                        <a:pt x="96661" y="46570"/>
                        <a:pt x="98150" y="44424"/>
                      </a:cubicBezTo>
                      <a:cubicBezTo>
                        <a:pt x="107775" y="30581"/>
                        <a:pt x="86591" y="19064"/>
                        <a:pt x="74895" y="19064"/>
                      </a:cubicBezTo>
                      <a:cubicBezTo>
                        <a:pt x="74533" y="19064"/>
                        <a:pt x="74179" y="19075"/>
                        <a:pt x="73836" y="19097"/>
                      </a:cubicBezTo>
                      <a:cubicBezTo>
                        <a:pt x="67567" y="19499"/>
                        <a:pt x="61181" y="22039"/>
                        <a:pt x="55078" y="22039"/>
                      </a:cubicBezTo>
                      <a:cubicBezTo>
                        <a:pt x="53030" y="22039"/>
                        <a:pt x="51014" y="21753"/>
                        <a:pt x="49046" y="21004"/>
                      </a:cubicBezTo>
                      <a:cubicBezTo>
                        <a:pt x="42043" y="18352"/>
                        <a:pt x="38319" y="10933"/>
                        <a:pt x="32836" y="5868"/>
                      </a:cubicBezTo>
                      <a:cubicBezTo>
                        <a:pt x="30959" y="4110"/>
                        <a:pt x="28843" y="2709"/>
                        <a:pt x="26549" y="1636"/>
                      </a:cubicBezTo>
                      <a:cubicBezTo>
                        <a:pt x="24851" y="862"/>
                        <a:pt x="23033" y="355"/>
                        <a:pt x="21215" y="117"/>
                      </a:cubicBezTo>
                      <a:cubicBezTo>
                        <a:pt x="20579" y="40"/>
                        <a:pt x="19931" y="1"/>
                        <a:pt x="1928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8" name="Google Shape;288;p8"/>
                <p:cNvSpPr/>
                <p:nvPr/>
              </p:nvSpPr>
              <p:spPr>
                <a:xfrm>
                  <a:off x="-316390" y="4171925"/>
                  <a:ext cx="3797016" cy="1953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248" h="48480" fill="none" extrusionOk="0">
                      <a:moveTo>
                        <a:pt x="15196" y="1252"/>
                      </a:moveTo>
                      <a:cubicBezTo>
                        <a:pt x="20828" y="1"/>
                        <a:pt x="26698" y="1639"/>
                        <a:pt x="30899" y="5573"/>
                      </a:cubicBezTo>
                      <a:cubicBezTo>
                        <a:pt x="36173" y="10638"/>
                        <a:pt x="38051" y="18832"/>
                        <a:pt x="44129" y="22914"/>
                      </a:cubicBezTo>
                      <a:cubicBezTo>
                        <a:pt x="48450" y="25804"/>
                        <a:pt x="54081" y="25953"/>
                        <a:pt x="59206" y="25089"/>
                      </a:cubicBezTo>
                      <a:cubicBezTo>
                        <a:pt x="64331" y="24225"/>
                        <a:pt x="69307" y="22437"/>
                        <a:pt x="74492" y="21812"/>
                      </a:cubicBezTo>
                      <a:cubicBezTo>
                        <a:pt x="79647" y="21156"/>
                        <a:pt x="85308" y="21812"/>
                        <a:pt x="89241" y="25208"/>
                      </a:cubicBezTo>
                      <a:cubicBezTo>
                        <a:pt x="91625" y="27354"/>
                        <a:pt x="93234" y="30244"/>
                        <a:pt x="93830" y="33403"/>
                      </a:cubicBezTo>
                      <a:cubicBezTo>
                        <a:pt x="94187" y="35339"/>
                        <a:pt x="94247" y="37425"/>
                        <a:pt x="93472" y="39243"/>
                      </a:cubicBezTo>
                      <a:cubicBezTo>
                        <a:pt x="92549" y="41418"/>
                        <a:pt x="90642" y="42967"/>
                        <a:pt x="88586" y="44129"/>
                      </a:cubicBezTo>
                      <a:cubicBezTo>
                        <a:pt x="81017" y="48480"/>
                        <a:pt x="71333" y="48420"/>
                        <a:pt x="63318" y="44964"/>
                      </a:cubicBezTo>
                      <a:cubicBezTo>
                        <a:pt x="59623" y="43384"/>
                        <a:pt x="56226" y="41120"/>
                        <a:pt x="52383" y="40017"/>
                      </a:cubicBezTo>
                      <a:cubicBezTo>
                        <a:pt x="39868" y="36412"/>
                        <a:pt x="26668" y="45470"/>
                        <a:pt x="13826" y="43206"/>
                      </a:cubicBezTo>
                      <a:cubicBezTo>
                        <a:pt x="11085" y="42699"/>
                        <a:pt x="8373" y="41656"/>
                        <a:pt x="6377" y="39690"/>
                      </a:cubicBezTo>
                      <a:cubicBezTo>
                        <a:pt x="4202" y="37514"/>
                        <a:pt x="3129" y="34445"/>
                        <a:pt x="2473" y="31406"/>
                      </a:cubicBezTo>
                      <a:cubicBezTo>
                        <a:pt x="0" y="19964"/>
                        <a:pt x="1490" y="4381"/>
                        <a:pt x="15196" y="1252"/>
                      </a:cubicBezTo>
                      <a:close/>
                    </a:path>
                  </a:pathLst>
                </a:custGeom>
                <a:noFill/>
                <a:ln w="9675" cap="flat" cmpd="sng">
                  <a:solidFill>
                    <a:schemeClr val="accent1"/>
                  </a:solidFill>
                  <a:prstDash val="solid"/>
                  <a:miter lim="297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289" name="Google Shape;289;p8"/>
                <p:cNvGrpSpPr/>
                <p:nvPr/>
              </p:nvGrpSpPr>
              <p:grpSpPr>
                <a:xfrm>
                  <a:off x="174564" y="4842646"/>
                  <a:ext cx="824338" cy="865398"/>
                  <a:chOff x="126952" y="4637346"/>
                  <a:chExt cx="824338" cy="865398"/>
                </a:xfrm>
              </p:grpSpPr>
              <p:sp>
                <p:nvSpPr>
                  <p:cNvPr id="290" name="Google Shape;290;p8"/>
                  <p:cNvSpPr/>
                  <p:nvPr/>
                </p:nvSpPr>
                <p:spPr>
                  <a:xfrm>
                    <a:off x="787480" y="5298317"/>
                    <a:ext cx="94716" cy="650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1" h="1614" extrusionOk="0">
                        <a:moveTo>
                          <a:pt x="1259" y="0"/>
                        </a:moveTo>
                        <a:cubicBezTo>
                          <a:pt x="928" y="0"/>
                          <a:pt x="550" y="221"/>
                          <a:pt x="233" y="825"/>
                        </a:cubicBezTo>
                        <a:cubicBezTo>
                          <a:pt x="1" y="1270"/>
                          <a:pt x="471" y="1614"/>
                          <a:pt x="1025" y="1614"/>
                        </a:cubicBezTo>
                        <a:cubicBezTo>
                          <a:pt x="1325" y="1614"/>
                          <a:pt x="1650" y="1513"/>
                          <a:pt x="1901" y="1272"/>
                        </a:cubicBezTo>
                        <a:cubicBezTo>
                          <a:pt x="2351" y="803"/>
                          <a:pt x="1890" y="0"/>
                          <a:pt x="12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91" name="Google Shape;291;p8"/>
                  <p:cNvSpPr/>
                  <p:nvPr/>
                </p:nvSpPr>
                <p:spPr>
                  <a:xfrm>
                    <a:off x="857984" y="5042204"/>
                    <a:ext cx="93306" cy="876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6" h="2176" extrusionOk="0">
                        <a:moveTo>
                          <a:pt x="1092" y="1"/>
                        </a:moveTo>
                        <a:cubicBezTo>
                          <a:pt x="596" y="1"/>
                          <a:pt x="99" y="387"/>
                          <a:pt x="32" y="1402"/>
                        </a:cubicBezTo>
                        <a:cubicBezTo>
                          <a:pt x="0" y="1860"/>
                          <a:pt x="488" y="2176"/>
                          <a:pt x="1007" y="2176"/>
                        </a:cubicBezTo>
                        <a:cubicBezTo>
                          <a:pt x="1466" y="2176"/>
                          <a:pt x="1950" y="1928"/>
                          <a:pt x="2118" y="1312"/>
                        </a:cubicBezTo>
                        <a:cubicBezTo>
                          <a:pt x="2315" y="588"/>
                          <a:pt x="1704" y="1"/>
                          <a:pt x="10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92" name="Google Shape;292;p8"/>
                  <p:cNvSpPr/>
                  <p:nvPr/>
                </p:nvSpPr>
                <p:spPr>
                  <a:xfrm>
                    <a:off x="403088" y="5404356"/>
                    <a:ext cx="149346" cy="983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07" h="2442" extrusionOk="0">
                        <a:moveTo>
                          <a:pt x="1594" y="1"/>
                        </a:moveTo>
                        <a:cubicBezTo>
                          <a:pt x="1549" y="1"/>
                          <a:pt x="1504" y="4"/>
                          <a:pt x="1460" y="11"/>
                        </a:cubicBezTo>
                        <a:cubicBezTo>
                          <a:pt x="477" y="160"/>
                          <a:pt x="0" y="1143"/>
                          <a:pt x="268" y="1709"/>
                        </a:cubicBezTo>
                        <a:cubicBezTo>
                          <a:pt x="521" y="2230"/>
                          <a:pt x="890" y="2441"/>
                          <a:pt x="1336" y="2441"/>
                        </a:cubicBezTo>
                        <a:cubicBezTo>
                          <a:pt x="1733" y="2441"/>
                          <a:pt x="2191" y="2274"/>
                          <a:pt x="2682" y="2007"/>
                        </a:cubicBezTo>
                        <a:cubicBezTo>
                          <a:pt x="3707" y="1466"/>
                          <a:pt x="2556" y="1"/>
                          <a:pt x="1594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93" name="Google Shape;293;p8"/>
                  <p:cNvSpPr/>
                  <p:nvPr/>
                </p:nvSpPr>
                <p:spPr>
                  <a:xfrm>
                    <a:off x="126952" y="5265602"/>
                    <a:ext cx="176540" cy="1288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82" h="3198" extrusionOk="0">
                        <a:moveTo>
                          <a:pt x="2558" y="0"/>
                        </a:moveTo>
                        <a:cubicBezTo>
                          <a:pt x="1385" y="0"/>
                          <a:pt x="0" y="1673"/>
                          <a:pt x="329" y="2531"/>
                        </a:cubicBezTo>
                        <a:cubicBezTo>
                          <a:pt x="510" y="3028"/>
                          <a:pt x="888" y="3198"/>
                          <a:pt x="1296" y="3198"/>
                        </a:cubicBezTo>
                        <a:cubicBezTo>
                          <a:pt x="1694" y="3198"/>
                          <a:pt x="2120" y="3036"/>
                          <a:pt x="2415" y="2859"/>
                        </a:cubicBezTo>
                        <a:cubicBezTo>
                          <a:pt x="3130" y="2442"/>
                          <a:pt x="4381" y="1012"/>
                          <a:pt x="3159" y="177"/>
                        </a:cubicBezTo>
                        <a:cubicBezTo>
                          <a:pt x="2973" y="55"/>
                          <a:pt x="2769" y="0"/>
                          <a:pt x="255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94" name="Google Shape;294;p8"/>
                  <p:cNvSpPr/>
                  <p:nvPr/>
                </p:nvSpPr>
                <p:spPr>
                  <a:xfrm>
                    <a:off x="530319" y="4637346"/>
                    <a:ext cx="173357" cy="114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03" h="2839" extrusionOk="0">
                        <a:moveTo>
                          <a:pt x="1802" y="0"/>
                        </a:moveTo>
                        <a:cubicBezTo>
                          <a:pt x="1757" y="0"/>
                          <a:pt x="1713" y="3"/>
                          <a:pt x="1669" y="9"/>
                        </a:cubicBezTo>
                        <a:cubicBezTo>
                          <a:pt x="537" y="188"/>
                          <a:pt x="1" y="1320"/>
                          <a:pt x="299" y="1975"/>
                        </a:cubicBezTo>
                        <a:cubicBezTo>
                          <a:pt x="598" y="2590"/>
                          <a:pt x="1023" y="2838"/>
                          <a:pt x="1537" y="2838"/>
                        </a:cubicBezTo>
                        <a:cubicBezTo>
                          <a:pt x="1995" y="2838"/>
                          <a:pt x="2524" y="2642"/>
                          <a:pt x="3100" y="2333"/>
                        </a:cubicBezTo>
                        <a:cubicBezTo>
                          <a:pt x="4303" y="1731"/>
                          <a:pt x="2917" y="0"/>
                          <a:pt x="180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95" name="Google Shape;295;p8"/>
                  <p:cNvSpPr/>
                  <p:nvPr/>
                </p:nvSpPr>
                <p:spPr>
                  <a:xfrm>
                    <a:off x="304623" y="4999941"/>
                    <a:ext cx="192776" cy="1572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5" h="3902" extrusionOk="0">
                        <a:moveTo>
                          <a:pt x="2645" y="1"/>
                        </a:moveTo>
                        <a:cubicBezTo>
                          <a:pt x="1976" y="1"/>
                          <a:pt x="1239" y="345"/>
                          <a:pt x="627" y="1020"/>
                        </a:cubicBezTo>
                        <a:cubicBezTo>
                          <a:pt x="1" y="1706"/>
                          <a:pt x="388" y="3315"/>
                          <a:pt x="1342" y="3821"/>
                        </a:cubicBezTo>
                        <a:cubicBezTo>
                          <a:pt x="1439" y="3876"/>
                          <a:pt x="1553" y="3901"/>
                          <a:pt x="1678" y="3901"/>
                        </a:cubicBezTo>
                        <a:cubicBezTo>
                          <a:pt x="2783" y="3901"/>
                          <a:pt x="4785" y="1939"/>
                          <a:pt x="4143" y="842"/>
                        </a:cubicBezTo>
                        <a:cubicBezTo>
                          <a:pt x="3790" y="278"/>
                          <a:pt x="3245" y="1"/>
                          <a:pt x="264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96" name="Google Shape;296;p8"/>
                  <p:cNvSpPr/>
                  <p:nvPr/>
                </p:nvSpPr>
                <p:spPr>
                  <a:xfrm>
                    <a:off x="701142" y="4908003"/>
                    <a:ext cx="114940" cy="796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3" h="1977" extrusionOk="0">
                        <a:moveTo>
                          <a:pt x="1541" y="1"/>
                        </a:moveTo>
                        <a:cubicBezTo>
                          <a:pt x="1140" y="1"/>
                          <a:pt x="679" y="270"/>
                          <a:pt x="290" y="1008"/>
                        </a:cubicBezTo>
                        <a:cubicBezTo>
                          <a:pt x="0" y="1548"/>
                          <a:pt x="573" y="1976"/>
                          <a:pt x="1239" y="1976"/>
                        </a:cubicBezTo>
                        <a:cubicBezTo>
                          <a:pt x="1602" y="1976"/>
                          <a:pt x="1992" y="1849"/>
                          <a:pt x="2286" y="1544"/>
                        </a:cubicBezTo>
                        <a:cubicBezTo>
                          <a:pt x="2853" y="978"/>
                          <a:pt x="2305" y="1"/>
                          <a:pt x="154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97" name="Google Shape;297;p8"/>
                  <p:cNvSpPr/>
                  <p:nvPr/>
                </p:nvSpPr>
                <p:spPr>
                  <a:xfrm>
                    <a:off x="549456" y="5148363"/>
                    <a:ext cx="93346" cy="877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7" h="2178" extrusionOk="0">
                        <a:moveTo>
                          <a:pt x="1068" y="0"/>
                        </a:moveTo>
                        <a:cubicBezTo>
                          <a:pt x="573" y="0"/>
                          <a:pt x="85" y="383"/>
                          <a:pt x="32" y="1389"/>
                        </a:cubicBezTo>
                        <a:cubicBezTo>
                          <a:pt x="1" y="1863"/>
                          <a:pt x="489" y="2178"/>
                          <a:pt x="1007" y="2178"/>
                        </a:cubicBezTo>
                        <a:cubicBezTo>
                          <a:pt x="1467" y="2178"/>
                          <a:pt x="1950" y="1931"/>
                          <a:pt x="2118" y="1329"/>
                        </a:cubicBezTo>
                        <a:cubicBezTo>
                          <a:pt x="2317" y="600"/>
                          <a:pt x="1687" y="0"/>
                          <a:pt x="106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298" name="Google Shape;298;p8"/>
              <p:cNvGrpSpPr/>
              <p:nvPr/>
            </p:nvGrpSpPr>
            <p:grpSpPr>
              <a:xfrm rot="-5189473">
                <a:off x="2083919" y="4411860"/>
                <a:ext cx="70211" cy="266572"/>
                <a:chOff x="5735123" y="3863031"/>
                <a:chExt cx="70213" cy="266579"/>
              </a:xfrm>
            </p:grpSpPr>
            <p:sp>
              <p:nvSpPr>
                <p:cNvPr id="299" name="Google Shape;299;p8"/>
                <p:cNvSpPr/>
                <p:nvPr/>
              </p:nvSpPr>
              <p:spPr>
                <a:xfrm>
                  <a:off x="5744701" y="3863031"/>
                  <a:ext cx="60635" cy="1668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" h="6480" extrusionOk="0">
                      <a:moveTo>
                        <a:pt x="880" y="0"/>
                      </a:moveTo>
                      <a:cubicBezTo>
                        <a:pt x="827" y="0"/>
                        <a:pt x="773" y="6"/>
                        <a:pt x="716" y="19"/>
                      </a:cubicBezTo>
                      <a:cubicBezTo>
                        <a:pt x="298" y="93"/>
                        <a:pt x="135" y="436"/>
                        <a:pt x="90" y="823"/>
                      </a:cubicBezTo>
                      <a:cubicBezTo>
                        <a:pt x="60" y="1077"/>
                        <a:pt x="60" y="1330"/>
                        <a:pt x="75" y="1583"/>
                      </a:cubicBezTo>
                      <a:cubicBezTo>
                        <a:pt x="135" y="2581"/>
                        <a:pt x="120" y="3564"/>
                        <a:pt x="30" y="4548"/>
                      </a:cubicBezTo>
                      <a:cubicBezTo>
                        <a:pt x="1" y="4905"/>
                        <a:pt x="15" y="5278"/>
                        <a:pt x="60" y="5635"/>
                      </a:cubicBezTo>
                      <a:cubicBezTo>
                        <a:pt x="120" y="6067"/>
                        <a:pt x="343" y="6410"/>
                        <a:pt x="805" y="6470"/>
                      </a:cubicBezTo>
                      <a:cubicBezTo>
                        <a:pt x="850" y="6476"/>
                        <a:pt x="895" y="6479"/>
                        <a:pt x="939" y="6479"/>
                      </a:cubicBezTo>
                      <a:cubicBezTo>
                        <a:pt x="1309" y="6479"/>
                        <a:pt x="1655" y="6262"/>
                        <a:pt x="1788" y="5903"/>
                      </a:cubicBezTo>
                      <a:cubicBezTo>
                        <a:pt x="1937" y="5620"/>
                        <a:pt x="2056" y="5308"/>
                        <a:pt x="2131" y="4995"/>
                      </a:cubicBezTo>
                      <a:cubicBezTo>
                        <a:pt x="2354" y="3654"/>
                        <a:pt x="2265" y="2268"/>
                        <a:pt x="1848" y="972"/>
                      </a:cubicBezTo>
                      <a:cubicBezTo>
                        <a:pt x="1788" y="838"/>
                        <a:pt x="1729" y="689"/>
                        <a:pt x="1669" y="555"/>
                      </a:cubicBezTo>
                      <a:cubicBezTo>
                        <a:pt x="1439" y="223"/>
                        <a:pt x="1198" y="0"/>
                        <a:pt x="88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" name="Google Shape;300;p8"/>
                <p:cNvSpPr/>
                <p:nvPr/>
              </p:nvSpPr>
              <p:spPr>
                <a:xfrm>
                  <a:off x="5735123" y="4069722"/>
                  <a:ext cx="48354" cy="59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8" h="2326" extrusionOk="0">
                      <a:moveTo>
                        <a:pt x="1026" y="0"/>
                      </a:moveTo>
                      <a:cubicBezTo>
                        <a:pt x="855" y="0"/>
                        <a:pt x="683" y="69"/>
                        <a:pt x="551" y="214"/>
                      </a:cubicBezTo>
                      <a:cubicBezTo>
                        <a:pt x="164" y="617"/>
                        <a:pt x="0" y="1168"/>
                        <a:pt x="89" y="1719"/>
                      </a:cubicBezTo>
                      <a:cubicBezTo>
                        <a:pt x="132" y="2084"/>
                        <a:pt x="447" y="2326"/>
                        <a:pt x="781" y="2326"/>
                      </a:cubicBezTo>
                      <a:cubicBezTo>
                        <a:pt x="910" y="2326"/>
                        <a:pt x="1042" y="2290"/>
                        <a:pt x="1162" y="2211"/>
                      </a:cubicBezTo>
                      <a:cubicBezTo>
                        <a:pt x="1639" y="1913"/>
                        <a:pt x="1877" y="795"/>
                        <a:pt x="1579" y="319"/>
                      </a:cubicBezTo>
                      <a:cubicBezTo>
                        <a:pt x="1454" y="111"/>
                        <a:pt x="1242" y="0"/>
                        <a:pt x="10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301" name="Google Shape;301;p8"/>
            <p:cNvSpPr/>
            <p:nvPr/>
          </p:nvSpPr>
          <p:spPr>
            <a:xfrm rot="9884829" flipH="1">
              <a:off x="30618" y="3652538"/>
              <a:ext cx="1508230" cy="1268252"/>
            </a:xfrm>
            <a:custGeom>
              <a:avLst/>
              <a:gdLst/>
              <a:ahLst/>
              <a:cxnLst/>
              <a:rect l="l" t="t" r="r" b="b"/>
              <a:pathLst>
                <a:path w="45295" h="38088" extrusionOk="0">
                  <a:moveTo>
                    <a:pt x="30867" y="1"/>
                  </a:moveTo>
                  <a:cubicBezTo>
                    <a:pt x="29369" y="1"/>
                    <a:pt x="23435" y="9789"/>
                    <a:pt x="20895" y="14514"/>
                  </a:cubicBezTo>
                  <a:cubicBezTo>
                    <a:pt x="20627" y="14693"/>
                    <a:pt x="20359" y="14901"/>
                    <a:pt x="20090" y="15110"/>
                  </a:cubicBezTo>
                  <a:lnTo>
                    <a:pt x="20031" y="15110"/>
                  </a:lnTo>
                  <a:cubicBezTo>
                    <a:pt x="18362" y="16361"/>
                    <a:pt x="16723" y="17702"/>
                    <a:pt x="15204" y="19133"/>
                  </a:cubicBezTo>
                  <a:cubicBezTo>
                    <a:pt x="14280" y="19967"/>
                    <a:pt x="13416" y="20831"/>
                    <a:pt x="12552" y="21695"/>
                  </a:cubicBezTo>
                  <a:cubicBezTo>
                    <a:pt x="14280" y="19430"/>
                    <a:pt x="16217" y="16361"/>
                    <a:pt x="17051" y="13292"/>
                  </a:cubicBezTo>
                  <a:cubicBezTo>
                    <a:pt x="18574" y="7539"/>
                    <a:pt x="17828" y="5256"/>
                    <a:pt x="16329" y="5256"/>
                  </a:cubicBezTo>
                  <a:cubicBezTo>
                    <a:pt x="16244" y="5256"/>
                    <a:pt x="16157" y="5263"/>
                    <a:pt x="16068" y="5277"/>
                  </a:cubicBezTo>
                  <a:cubicBezTo>
                    <a:pt x="14399" y="5515"/>
                    <a:pt x="10883" y="18566"/>
                    <a:pt x="9542" y="24913"/>
                  </a:cubicBezTo>
                  <a:cubicBezTo>
                    <a:pt x="7486" y="27237"/>
                    <a:pt x="5550" y="29651"/>
                    <a:pt x="3762" y="32154"/>
                  </a:cubicBezTo>
                  <a:cubicBezTo>
                    <a:pt x="5281" y="29263"/>
                    <a:pt x="6980" y="25330"/>
                    <a:pt x="7308" y="21576"/>
                  </a:cubicBezTo>
                  <a:cubicBezTo>
                    <a:pt x="7898" y="15138"/>
                    <a:pt x="6773" y="12636"/>
                    <a:pt x="5239" y="12636"/>
                  </a:cubicBezTo>
                  <a:cubicBezTo>
                    <a:pt x="5069" y="12636"/>
                    <a:pt x="4894" y="12667"/>
                    <a:pt x="4715" y="12726"/>
                  </a:cubicBezTo>
                  <a:cubicBezTo>
                    <a:pt x="2898" y="13322"/>
                    <a:pt x="1467" y="28518"/>
                    <a:pt x="1169" y="35997"/>
                  </a:cubicBezTo>
                  <a:cubicBezTo>
                    <a:pt x="782" y="36534"/>
                    <a:pt x="454" y="37100"/>
                    <a:pt x="127" y="37666"/>
                  </a:cubicBezTo>
                  <a:cubicBezTo>
                    <a:pt x="0" y="37877"/>
                    <a:pt x="187" y="38087"/>
                    <a:pt x="359" y="38087"/>
                  </a:cubicBezTo>
                  <a:cubicBezTo>
                    <a:pt x="431" y="38087"/>
                    <a:pt x="500" y="38051"/>
                    <a:pt x="544" y="37964"/>
                  </a:cubicBezTo>
                  <a:cubicBezTo>
                    <a:pt x="633" y="37815"/>
                    <a:pt x="723" y="37666"/>
                    <a:pt x="812" y="37517"/>
                  </a:cubicBezTo>
                  <a:cubicBezTo>
                    <a:pt x="8112" y="36176"/>
                    <a:pt x="23279" y="32452"/>
                    <a:pt x="23606" y="30604"/>
                  </a:cubicBezTo>
                  <a:cubicBezTo>
                    <a:pt x="23821" y="29393"/>
                    <a:pt x="22819" y="28489"/>
                    <a:pt x="20130" y="28489"/>
                  </a:cubicBezTo>
                  <a:cubicBezTo>
                    <a:pt x="18717" y="28489"/>
                    <a:pt x="16840" y="28738"/>
                    <a:pt x="14429" y="29323"/>
                  </a:cubicBezTo>
                  <a:cubicBezTo>
                    <a:pt x="8768" y="30664"/>
                    <a:pt x="3136" y="35193"/>
                    <a:pt x="1169" y="36921"/>
                  </a:cubicBezTo>
                  <a:cubicBezTo>
                    <a:pt x="2927" y="34090"/>
                    <a:pt x="4894" y="31379"/>
                    <a:pt x="6980" y="28787"/>
                  </a:cubicBezTo>
                  <a:cubicBezTo>
                    <a:pt x="7725" y="27863"/>
                    <a:pt x="8470" y="26969"/>
                    <a:pt x="9215" y="26105"/>
                  </a:cubicBezTo>
                  <a:cubicBezTo>
                    <a:pt x="15859" y="25986"/>
                    <a:pt x="29327" y="25002"/>
                    <a:pt x="29864" y="23453"/>
                  </a:cubicBezTo>
                  <a:cubicBezTo>
                    <a:pt x="30333" y="22124"/>
                    <a:pt x="28888" y="20933"/>
                    <a:pt x="24277" y="20933"/>
                  </a:cubicBezTo>
                  <a:cubicBezTo>
                    <a:pt x="23614" y="20933"/>
                    <a:pt x="22885" y="20957"/>
                    <a:pt x="22087" y="21010"/>
                  </a:cubicBezTo>
                  <a:cubicBezTo>
                    <a:pt x="17260" y="21337"/>
                    <a:pt x="12045" y="24109"/>
                    <a:pt x="9811" y="25420"/>
                  </a:cubicBezTo>
                  <a:cubicBezTo>
                    <a:pt x="13029" y="21665"/>
                    <a:pt x="16664" y="18268"/>
                    <a:pt x="20686" y="15319"/>
                  </a:cubicBezTo>
                  <a:cubicBezTo>
                    <a:pt x="25204" y="16460"/>
                    <a:pt x="33304" y="18136"/>
                    <a:pt x="36565" y="18136"/>
                  </a:cubicBezTo>
                  <a:cubicBezTo>
                    <a:pt x="37305" y="18136"/>
                    <a:pt x="37795" y="18050"/>
                    <a:pt x="37939" y="17851"/>
                  </a:cubicBezTo>
                  <a:cubicBezTo>
                    <a:pt x="38773" y="16689"/>
                    <a:pt x="37432" y="15199"/>
                    <a:pt x="32158" y="14067"/>
                  </a:cubicBezTo>
                  <a:cubicBezTo>
                    <a:pt x="31092" y="13847"/>
                    <a:pt x="29960" y="13759"/>
                    <a:pt x="28834" y="13759"/>
                  </a:cubicBezTo>
                  <a:cubicBezTo>
                    <a:pt x="25994" y="13759"/>
                    <a:pt x="23185" y="14317"/>
                    <a:pt x="21521" y="14723"/>
                  </a:cubicBezTo>
                  <a:cubicBezTo>
                    <a:pt x="22266" y="14216"/>
                    <a:pt x="23010" y="13710"/>
                    <a:pt x="23755" y="13263"/>
                  </a:cubicBezTo>
                  <a:cubicBezTo>
                    <a:pt x="25811" y="11981"/>
                    <a:pt x="27986" y="10938"/>
                    <a:pt x="30251" y="10104"/>
                  </a:cubicBezTo>
                  <a:cubicBezTo>
                    <a:pt x="35823" y="9508"/>
                    <a:pt x="44702" y="8138"/>
                    <a:pt x="45000" y="7005"/>
                  </a:cubicBezTo>
                  <a:cubicBezTo>
                    <a:pt x="45295" y="6009"/>
                    <a:pt x="44385" y="5237"/>
                    <a:pt x="41735" y="5237"/>
                  </a:cubicBezTo>
                  <a:cubicBezTo>
                    <a:pt x="40898" y="5237"/>
                    <a:pt x="39886" y="5314"/>
                    <a:pt x="38683" y="5486"/>
                  </a:cubicBezTo>
                  <a:cubicBezTo>
                    <a:pt x="33648" y="6171"/>
                    <a:pt x="28314" y="10283"/>
                    <a:pt x="28314" y="10283"/>
                  </a:cubicBezTo>
                  <a:lnTo>
                    <a:pt x="28344" y="10283"/>
                  </a:lnTo>
                  <a:cubicBezTo>
                    <a:pt x="27063" y="10849"/>
                    <a:pt x="25811" y="11445"/>
                    <a:pt x="24619" y="12130"/>
                  </a:cubicBezTo>
                  <a:cubicBezTo>
                    <a:pt x="26437" y="10730"/>
                    <a:pt x="28523" y="8823"/>
                    <a:pt x="29834" y="6707"/>
                  </a:cubicBezTo>
                  <a:cubicBezTo>
                    <a:pt x="32545" y="2178"/>
                    <a:pt x="32337" y="182"/>
                    <a:pt x="30907" y="3"/>
                  </a:cubicBezTo>
                  <a:cubicBezTo>
                    <a:pt x="30894" y="2"/>
                    <a:pt x="30881" y="1"/>
                    <a:pt x="30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8"/>
            <p:cNvSpPr/>
            <p:nvPr/>
          </p:nvSpPr>
          <p:spPr>
            <a:xfrm rot="10800000">
              <a:off x="7058263" y="-96623"/>
              <a:ext cx="1508210" cy="1268235"/>
            </a:xfrm>
            <a:custGeom>
              <a:avLst/>
              <a:gdLst/>
              <a:ahLst/>
              <a:cxnLst/>
              <a:rect l="l" t="t" r="r" b="b"/>
              <a:pathLst>
                <a:path w="45295" h="38088" extrusionOk="0">
                  <a:moveTo>
                    <a:pt x="30867" y="1"/>
                  </a:moveTo>
                  <a:cubicBezTo>
                    <a:pt x="29369" y="1"/>
                    <a:pt x="23435" y="9789"/>
                    <a:pt x="20895" y="14514"/>
                  </a:cubicBezTo>
                  <a:cubicBezTo>
                    <a:pt x="20627" y="14693"/>
                    <a:pt x="20359" y="14901"/>
                    <a:pt x="20090" y="15110"/>
                  </a:cubicBezTo>
                  <a:lnTo>
                    <a:pt x="20031" y="15110"/>
                  </a:lnTo>
                  <a:cubicBezTo>
                    <a:pt x="18362" y="16361"/>
                    <a:pt x="16723" y="17702"/>
                    <a:pt x="15204" y="19133"/>
                  </a:cubicBezTo>
                  <a:cubicBezTo>
                    <a:pt x="14280" y="19967"/>
                    <a:pt x="13416" y="20831"/>
                    <a:pt x="12552" y="21695"/>
                  </a:cubicBezTo>
                  <a:cubicBezTo>
                    <a:pt x="14280" y="19430"/>
                    <a:pt x="16217" y="16361"/>
                    <a:pt x="17051" y="13292"/>
                  </a:cubicBezTo>
                  <a:cubicBezTo>
                    <a:pt x="18574" y="7539"/>
                    <a:pt x="17828" y="5256"/>
                    <a:pt x="16329" y="5256"/>
                  </a:cubicBezTo>
                  <a:cubicBezTo>
                    <a:pt x="16244" y="5256"/>
                    <a:pt x="16157" y="5263"/>
                    <a:pt x="16068" y="5277"/>
                  </a:cubicBezTo>
                  <a:cubicBezTo>
                    <a:pt x="14399" y="5515"/>
                    <a:pt x="10883" y="18566"/>
                    <a:pt x="9542" y="24913"/>
                  </a:cubicBezTo>
                  <a:cubicBezTo>
                    <a:pt x="7486" y="27237"/>
                    <a:pt x="5550" y="29651"/>
                    <a:pt x="3762" y="32154"/>
                  </a:cubicBezTo>
                  <a:cubicBezTo>
                    <a:pt x="5281" y="29263"/>
                    <a:pt x="6980" y="25330"/>
                    <a:pt x="7308" y="21576"/>
                  </a:cubicBezTo>
                  <a:cubicBezTo>
                    <a:pt x="7898" y="15138"/>
                    <a:pt x="6773" y="12636"/>
                    <a:pt x="5239" y="12636"/>
                  </a:cubicBezTo>
                  <a:cubicBezTo>
                    <a:pt x="5069" y="12636"/>
                    <a:pt x="4894" y="12667"/>
                    <a:pt x="4715" y="12726"/>
                  </a:cubicBezTo>
                  <a:cubicBezTo>
                    <a:pt x="2898" y="13322"/>
                    <a:pt x="1467" y="28518"/>
                    <a:pt x="1169" y="35997"/>
                  </a:cubicBezTo>
                  <a:cubicBezTo>
                    <a:pt x="782" y="36534"/>
                    <a:pt x="454" y="37100"/>
                    <a:pt x="127" y="37666"/>
                  </a:cubicBezTo>
                  <a:cubicBezTo>
                    <a:pt x="0" y="37877"/>
                    <a:pt x="187" y="38087"/>
                    <a:pt x="359" y="38087"/>
                  </a:cubicBezTo>
                  <a:cubicBezTo>
                    <a:pt x="431" y="38087"/>
                    <a:pt x="500" y="38051"/>
                    <a:pt x="544" y="37964"/>
                  </a:cubicBezTo>
                  <a:cubicBezTo>
                    <a:pt x="633" y="37815"/>
                    <a:pt x="723" y="37666"/>
                    <a:pt x="812" y="37517"/>
                  </a:cubicBezTo>
                  <a:cubicBezTo>
                    <a:pt x="8112" y="36176"/>
                    <a:pt x="23279" y="32452"/>
                    <a:pt x="23606" y="30604"/>
                  </a:cubicBezTo>
                  <a:cubicBezTo>
                    <a:pt x="23821" y="29393"/>
                    <a:pt x="22819" y="28489"/>
                    <a:pt x="20130" y="28489"/>
                  </a:cubicBezTo>
                  <a:cubicBezTo>
                    <a:pt x="18717" y="28489"/>
                    <a:pt x="16840" y="28738"/>
                    <a:pt x="14429" y="29323"/>
                  </a:cubicBezTo>
                  <a:cubicBezTo>
                    <a:pt x="8768" y="30664"/>
                    <a:pt x="3136" y="35193"/>
                    <a:pt x="1169" y="36921"/>
                  </a:cubicBezTo>
                  <a:cubicBezTo>
                    <a:pt x="2927" y="34090"/>
                    <a:pt x="4894" y="31379"/>
                    <a:pt x="6980" y="28787"/>
                  </a:cubicBezTo>
                  <a:cubicBezTo>
                    <a:pt x="7725" y="27863"/>
                    <a:pt x="8470" y="26969"/>
                    <a:pt x="9215" y="26105"/>
                  </a:cubicBezTo>
                  <a:cubicBezTo>
                    <a:pt x="15859" y="25986"/>
                    <a:pt x="29327" y="25002"/>
                    <a:pt x="29864" y="23453"/>
                  </a:cubicBezTo>
                  <a:cubicBezTo>
                    <a:pt x="30333" y="22124"/>
                    <a:pt x="28888" y="20933"/>
                    <a:pt x="24277" y="20933"/>
                  </a:cubicBezTo>
                  <a:cubicBezTo>
                    <a:pt x="23614" y="20933"/>
                    <a:pt x="22885" y="20957"/>
                    <a:pt x="22087" y="21010"/>
                  </a:cubicBezTo>
                  <a:cubicBezTo>
                    <a:pt x="17260" y="21337"/>
                    <a:pt x="12045" y="24109"/>
                    <a:pt x="9811" y="25420"/>
                  </a:cubicBezTo>
                  <a:cubicBezTo>
                    <a:pt x="13029" y="21665"/>
                    <a:pt x="16664" y="18268"/>
                    <a:pt x="20686" y="15319"/>
                  </a:cubicBezTo>
                  <a:cubicBezTo>
                    <a:pt x="25204" y="16460"/>
                    <a:pt x="33304" y="18136"/>
                    <a:pt x="36565" y="18136"/>
                  </a:cubicBezTo>
                  <a:cubicBezTo>
                    <a:pt x="37305" y="18136"/>
                    <a:pt x="37795" y="18050"/>
                    <a:pt x="37939" y="17851"/>
                  </a:cubicBezTo>
                  <a:cubicBezTo>
                    <a:pt x="38773" y="16689"/>
                    <a:pt x="37432" y="15199"/>
                    <a:pt x="32158" y="14067"/>
                  </a:cubicBezTo>
                  <a:cubicBezTo>
                    <a:pt x="31092" y="13847"/>
                    <a:pt x="29960" y="13759"/>
                    <a:pt x="28834" y="13759"/>
                  </a:cubicBezTo>
                  <a:cubicBezTo>
                    <a:pt x="25994" y="13759"/>
                    <a:pt x="23185" y="14317"/>
                    <a:pt x="21521" y="14723"/>
                  </a:cubicBezTo>
                  <a:cubicBezTo>
                    <a:pt x="22266" y="14216"/>
                    <a:pt x="23010" y="13710"/>
                    <a:pt x="23755" y="13263"/>
                  </a:cubicBezTo>
                  <a:cubicBezTo>
                    <a:pt x="25811" y="11981"/>
                    <a:pt x="27986" y="10938"/>
                    <a:pt x="30251" y="10104"/>
                  </a:cubicBezTo>
                  <a:cubicBezTo>
                    <a:pt x="35823" y="9508"/>
                    <a:pt x="44702" y="8138"/>
                    <a:pt x="45000" y="7005"/>
                  </a:cubicBezTo>
                  <a:cubicBezTo>
                    <a:pt x="45295" y="6009"/>
                    <a:pt x="44385" y="5237"/>
                    <a:pt x="41735" y="5237"/>
                  </a:cubicBezTo>
                  <a:cubicBezTo>
                    <a:pt x="40898" y="5237"/>
                    <a:pt x="39886" y="5314"/>
                    <a:pt x="38683" y="5486"/>
                  </a:cubicBezTo>
                  <a:cubicBezTo>
                    <a:pt x="33648" y="6171"/>
                    <a:pt x="28314" y="10283"/>
                    <a:pt x="28314" y="10283"/>
                  </a:cubicBezTo>
                  <a:lnTo>
                    <a:pt x="28344" y="10283"/>
                  </a:lnTo>
                  <a:cubicBezTo>
                    <a:pt x="27063" y="10849"/>
                    <a:pt x="25811" y="11445"/>
                    <a:pt x="24619" y="12130"/>
                  </a:cubicBezTo>
                  <a:cubicBezTo>
                    <a:pt x="26437" y="10730"/>
                    <a:pt x="28523" y="8823"/>
                    <a:pt x="29834" y="6707"/>
                  </a:cubicBezTo>
                  <a:cubicBezTo>
                    <a:pt x="32545" y="2178"/>
                    <a:pt x="32337" y="182"/>
                    <a:pt x="30907" y="3"/>
                  </a:cubicBezTo>
                  <a:cubicBezTo>
                    <a:pt x="30894" y="2"/>
                    <a:pt x="30881" y="1"/>
                    <a:pt x="30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3" name="Google Shape;303;p8"/>
            <p:cNvGrpSpPr/>
            <p:nvPr/>
          </p:nvGrpSpPr>
          <p:grpSpPr>
            <a:xfrm rot="2996445">
              <a:off x="6566121" y="3991709"/>
              <a:ext cx="740371" cy="757532"/>
              <a:chOff x="4391775" y="4244400"/>
              <a:chExt cx="715125" cy="731700"/>
            </a:xfrm>
          </p:grpSpPr>
          <p:sp>
            <p:nvSpPr>
              <p:cNvPr id="304" name="Google Shape;304;p8"/>
              <p:cNvSpPr/>
              <p:nvPr/>
            </p:nvSpPr>
            <p:spPr>
              <a:xfrm>
                <a:off x="4391775" y="4244400"/>
                <a:ext cx="715125" cy="731700"/>
              </a:xfrm>
              <a:custGeom>
                <a:avLst/>
                <a:gdLst/>
                <a:ahLst/>
                <a:cxnLst/>
                <a:rect l="l" t="t" r="r" b="b"/>
                <a:pathLst>
                  <a:path w="28605" h="29268" extrusionOk="0">
                    <a:moveTo>
                      <a:pt x="15770" y="550"/>
                    </a:moveTo>
                    <a:cubicBezTo>
                      <a:pt x="16901" y="550"/>
                      <a:pt x="18030" y="688"/>
                      <a:pt x="19130" y="988"/>
                    </a:cubicBezTo>
                    <a:cubicBezTo>
                      <a:pt x="27056" y="3134"/>
                      <a:pt x="28605" y="12907"/>
                      <a:pt x="26758" y="19820"/>
                    </a:cubicBezTo>
                    <a:cubicBezTo>
                      <a:pt x="26311" y="21548"/>
                      <a:pt x="25625" y="23217"/>
                      <a:pt x="24731" y="24766"/>
                    </a:cubicBezTo>
                    <a:cubicBezTo>
                      <a:pt x="24106" y="25809"/>
                      <a:pt x="23331" y="26912"/>
                      <a:pt x="22288" y="27597"/>
                    </a:cubicBezTo>
                    <a:cubicBezTo>
                      <a:pt x="21692" y="27954"/>
                      <a:pt x="21007" y="28163"/>
                      <a:pt x="20292" y="28252"/>
                    </a:cubicBezTo>
                    <a:cubicBezTo>
                      <a:pt x="19308" y="28431"/>
                      <a:pt x="18355" y="28550"/>
                      <a:pt x="17372" y="28640"/>
                    </a:cubicBezTo>
                    <a:cubicBezTo>
                      <a:pt x="16627" y="28703"/>
                      <a:pt x="15862" y="28738"/>
                      <a:pt x="15089" y="28738"/>
                    </a:cubicBezTo>
                    <a:cubicBezTo>
                      <a:pt x="10415" y="28738"/>
                      <a:pt x="5434" y="27452"/>
                      <a:pt x="2801" y="23336"/>
                    </a:cubicBezTo>
                    <a:cubicBezTo>
                      <a:pt x="2364" y="22665"/>
                      <a:pt x="2012" y="21966"/>
                      <a:pt x="1746" y="21239"/>
                    </a:cubicBezTo>
                    <a:lnTo>
                      <a:pt x="1746" y="21239"/>
                    </a:lnTo>
                    <a:cubicBezTo>
                      <a:pt x="1307" y="19763"/>
                      <a:pt x="1072" y="18286"/>
                      <a:pt x="983" y="16751"/>
                    </a:cubicBezTo>
                    <a:cubicBezTo>
                      <a:pt x="745" y="13682"/>
                      <a:pt x="1103" y="10464"/>
                      <a:pt x="2622" y="7752"/>
                    </a:cubicBezTo>
                    <a:cubicBezTo>
                      <a:pt x="4231" y="4832"/>
                      <a:pt x="7151" y="2806"/>
                      <a:pt x="10191" y="1614"/>
                    </a:cubicBezTo>
                    <a:cubicBezTo>
                      <a:pt x="11966" y="942"/>
                      <a:pt x="13870" y="550"/>
                      <a:pt x="15770" y="550"/>
                    </a:cubicBezTo>
                    <a:close/>
                    <a:moveTo>
                      <a:pt x="15687" y="0"/>
                    </a:moveTo>
                    <a:cubicBezTo>
                      <a:pt x="14592" y="0"/>
                      <a:pt x="13493" y="128"/>
                      <a:pt x="12425" y="363"/>
                    </a:cubicBezTo>
                    <a:cubicBezTo>
                      <a:pt x="9267" y="1078"/>
                      <a:pt x="6049" y="2746"/>
                      <a:pt x="3874" y="5190"/>
                    </a:cubicBezTo>
                    <a:cubicBezTo>
                      <a:pt x="119" y="9391"/>
                      <a:pt x="0" y="15827"/>
                      <a:pt x="1401" y="20982"/>
                    </a:cubicBezTo>
                    <a:cubicBezTo>
                      <a:pt x="1430" y="21101"/>
                      <a:pt x="1460" y="21220"/>
                      <a:pt x="1490" y="21340"/>
                    </a:cubicBezTo>
                    <a:cubicBezTo>
                      <a:pt x="1505" y="21394"/>
                      <a:pt x="1525" y="21439"/>
                      <a:pt x="1548" y="21472"/>
                    </a:cubicBezTo>
                    <a:lnTo>
                      <a:pt x="1548" y="21472"/>
                    </a:lnTo>
                    <a:cubicBezTo>
                      <a:pt x="2629" y="24299"/>
                      <a:pt x="4762" y="26594"/>
                      <a:pt x="7509" y="27805"/>
                    </a:cubicBezTo>
                    <a:cubicBezTo>
                      <a:pt x="9968" y="28920"/>
                      <a:pt x="12700" y="29267"/>
                      <a:pt x="15365" y="29267"/>
                    </a:cubicBezTo>
                    <a:cubicBezTo>
                      <a:pt x="15478" y="29267"/>
                      <a:pt x="15591" y="29267"/>
                      <a:pt x="15703" y="29265"/>
                    </a:cubicBezTo>
                    <a:cubicBezTo>
                      <a:pt x="17699" y="29265"/>
                      <a:pt x="19696" y="28997"/>
                      <a:pt x="21603" y="28521"/>
                    </a:cubicBezTo>
                    <a:cubicBezTo>
                      <a:pt x="22586" y="28252"/>
                      <a:pt x="23361" y="27478"/>
                      <a:pt x="23957" y="26703"/>
                    </a:cubicBezTo>
                    <a:cubicBezTo>
                      <a:pt x="24970" y="25392"/>
                      <a:pt x="25774" y="23932"/>
                      <a:pt x="26340" y="22353"/>
                    </a:cubicBezTo>
                    <a:cubicBezTo>
                      <a:pt x="27920" y="18270"/>
                      <a:pt x="28218" y="13771"/>
                      <a:pt x="27145" y="9510"/>
                    </a:cubicBezTo>
                    <a:cubicBezTo>
                      <a:pt x="26281" y="6143"/>
                      <a:pt x="24463" y="3015"/>
                      <a:pt x="21335" y="1346"/>
                    </a:cubicBezTo>
                    <a:cubicBezTo>
                      <a:pt x="19595" y="409"/>
                      <a:pt x="17647" y="0"/>
                      <a:pt x="156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8"/>
              <p:cNvSpPr/>
              <p:nvPr/>
            </p:nvSpPr>
            <p:spPr>
              <a:xfrm>
                <a:off x="4434225" y="4314550"/>
                <a:ext cx="592225" cy="558725"/>
              </a:xfrm>
              <a:custGeom>
                <a:avLst/>
                <a:gdLst/>
                <a:ahLst/>
                <a:cxnLst/>
                <a:rect l="l" t="t" r="r" b="b"/>
                <a:pathLst>
                  <a:path w="23689" h="22349" extrusionOk="0">
                    <a:moveTo>
                      <a:pt x="12524" y="547"/>
                    </a:moveTo>
                    <a:cubicBezTo>
                      <a:pt x="12794" y="547"/>
                      <a:pt x="13064" y="585"/>
                      <a:pt x="13320" y="656"/>
                    </a:cubicBezTo>
                    <a:cubicBezTo>
                      <a:pt x="13916" y="864"/>
                      <a:pt x="14512" y="1073"/>
                      <a:pt x="15108" y="1341"/>
                    </a:cubicBezTo>
                    <a:cubicBezTo>
                      <a:pt x="18773" y="2980"/>
                      <a:pt x="22914" y="6019"/>
                      <a:pt x="23093" y="10429"/>
                    </a:cubicBezTo>
                    <a:cubicBezTo>
                      <a:pt x="23122" y="11027"/>
                      <a:pt x="23068" y="11653"/>
                      <a:pt x="22959" y="12253"/>
                    </a:cubicBezTo>
                    <a:lnTo>
                      <a:pt x="22959" y="12253"/>
                    </a:lnTo>
                    <a:cubicBezTo>
                      <a:pt x="22942" y="12268"/>
                      <a:pt x="22927" y="12294"/>
                      <a:pt x="22914" y="12336"/>
                    </a:cubicBezTo>
                    <a:cubicBezTo>
                      <a:pt x="22646" y="13349"/>
                      <a:pt x="22259" y="14302"/>
                      <a:pt x="21782" y="15226"/>
                    </a:cubicBezTo>
                    <a:cubicBezTo>
                      <a:pt x="20888" y="17193"/>
                      <a:pt x="19517" y="18861"/>
                      <a:pt x="17789" y="20172"/>
                    </a:cubicBezTo>
                    <a:cubicBezTo>
                      <a:pt x="16182" y="21320"/>
                      <a:pt x="14240" y="21778"/>
                      <a:pt x="12274" y="21778"/>
                    </a:cubicBezTo>
                    <a:cubicBezTo>
                      <a:pt x="11688" y="21778"/>
                      <a:pt x="11100" y="21737"/>
                      <a:pt x="10519" y="21662"/>
                    </a:cubicBezTo>
                    <a:cubicBezTo>
                      <a:pt x="8016" y="21305"/>
                      <a:pt x="5602" y="20262"/>
                      <a:pt x="3934" y="18385"/>
                    </a:cubicBezTo>
                    <a:cubicBezTo>
                      <a:pt x="1" y="14004"/>
                      <a:pt x="2861" y="7449"/>
                      <a:pt x="6526" y="3874"/>
                    </a:cubicBezTo>
                    <a:cubicBezTo>
                      <a:pt x="7956" y="2503"/>
                      <a:pt x="9714" y="1192"/>
                      <a:pt x="11651" y="685"/>
                    </a:cubicBezTo>
                    <a:cubicBezTo>
                      <a:pt x="11931" y="592"/>
                      <a:pt x="12228" y="547"/>
                      <a:pt x="12524" y="547"/>
                    </a:cubicBezTo>
                    <a:close/>
                    <a:moveTo>
                      <a:pt x="12634" y="0"/>
                    </a:moveTo>
                    <a:cubicBezTo>
                      <a:pt x="11889" y="0"/>
                      <a:pt x="11145" y="179"/>
                      <a:pt x="10459" y="536"/>
                    </a:cubicBezTo>
                    <a:cubicBezTo>
                      <a:pt x="9506" y="954"/>
                      <a:pt x="8612" y="1490"/>
                      <a:pt x="7778" y="2145"/>
                    </a:cubicBezTo>
                    <a:cubicBezTo>
                      <a:pt x="5573" y="3814"/>
                      <a:pt x="3844" y="6019"/>
                      <a:pt x="2772" y="8552"/>
                    </a:cubicBezTo>
                    <a:cubicBezTo>
                      <a:pt x="1699" y="11144"/>
                      <a:pt x="1282" y="14124"/>
                      <a:pt x="2474" y="16776"/>
                    </a:cubicBezTo>
                    <a:cubicBezTo>
                      <a:pt x="3546" y="19070"/>
                      <a:pt x="5662" y="20709"/>
                      <a:pt x="8016" y="21543"/>
                    </a:cubicBezTo>
                    <a:cubicBezTo>
                      <a:pt x="9374" y="22056"/>
                      <a:pt x="10907" y="22349"/>
                      <a:pt x="12430" y="22349"/>
                    </a:cubicBezTo>
                    <a:cubicBezTo>
                      <a:pt x="13648" y="22349"/>
                      <a:pt x="14860" y="22162"/>
                      <a:pt x="15972" y="21752"/>
                    </a:cubicBezTo>
                    <a:cubicBezTo>
                      <a:pt x="19696" y="20381"/>
                      <a:pt x="22080" y="16567"/>
                      <a:pt x="23153" y="12932"/>
                    </a:cubicBezTo>
                    <a:cubicBezTo>
                      <a:pt x="23182" y="12842"/>
                      <a:pt x="23212" y="12753"/>
                      <a:pt x="23212" y="12664"/>
                    </a:cubicBezTo>
                    <a:cubicBezTo>
                      <a:pt x="23689" y="10280"/>
                      <a:pt x="23123" y="7807"/>
                      <a:pt x="21693" y="5840"/>
                    </a:cubicBezTo>
                    <a:cubicBezTo>
                      <a:pt x="20352" y="4082"/>
                      <a:pt x="18624" y="2622"/>
                      <a:pt x="16627" y="1609"/>
                    </a:cubicBezTo>
                    <a:cubicBezTo>
                      <a:pt x="15852" y="1162"/>
                      <a:pt x="15048" y="805"/>
                      <a:pt x="14214" y="477"/>
                    </a:cubicBezTo>
                    <a:cubicBezTo>
                      <a:pt x="13737" y="238"/>
                      <a:pt x="13201" y="89"/>
                      <a:pt x="126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8"/>
              <p:cNvSpPr/>
              <p:nvPr/>
            </p:nvSpPr>
            <p:spPr>
              <a:xfrm>
                <a:off x="4566075" y="4418825"/>
                <a:ext cx="377700" cy="387475"/>
              </a:xfrm>
              <a:custGeom>
                <a:avLst/>
                <a:gdLst/>
                <a:ahLst/>
                <a:cxnLst/>
                <a:rect l="l" t="t" r="r" b="b"/>
                <a:pathLst>
                  <a:path w="15108" h="15499" extrusionOk="0">
                    <a:moveTo>
                      <a:pt x="7661" y="581"/>
                    </a:moveTo>
                    <a:cubicBezTo>
                      <a:pt x="9320" y="581"/>
                      <a:pt x="10910" y="1118"/>
                      <a:pt x="12128" y="2533"/>
                    </a:cubicBezTo>
                    <a:cubicBezTo>
                      <a:pt x="12575" y="3219"/>
                      <a:pt x="12992" y="3934"/>
                      <a:pt x="13290" y="4708"/>
                    </a:cubicBezTo>
                    <a:cubicBezTo>
                      <a:pt x="13945" y="6258"/>
                      <a:pt x="14273" y="8016"/>
                      <a:pt x="13767" y="9655"/>
                    </a:cubicBezTo>
                    <a:cubicBezTo>
                      <a:pt x="12900" y="12505"/>
                      <a:pt x="9807" y="14962"/>
                      <a:pt x="6796" y="14962"/>
                    </a:cubicBezTo>
                    <a:cubicBezTo>
                      <a:pt x="6596" y="14962"/>
                      <a:pt x="6397" y="14951"/>
                      <a:pt x="6198" y="14929"/>
                    </a:cubicBezTo>
                    <a:cubicBezTo>
                      <a:pt x="2414" y="14512"/>
                      <a:pt x="448" y="10251"/>
                      <a:pt x="328" y="6884"/>
                    </a:cubicBezTo>
                    <a:cubicBezTo>
                      <a:pt x="269" y="5662"/>
                      <a:pt x="388" y="4262"/>
                      <a:pt x="984" y="3189"/>
                    </a:cubicBezTo>
                    <a:cubicBezTo>
                      <a:pt x="1371" y="2474"/>
                      <a:pt x="2265" y="2116"/>
                      <a:pt x="2980" y="1759"/>
                    </a:cubicBezTo>
                    <a:cubicBezTo>
                      <a:pt x="4423" y="1073"/>
                      <a:pt x="6073" y="581"/>
                      <a:pt x="7661" y="581"/>
                    </a:cubicBezTo>
                    <a:close/>
                    <a:moveTo>
                      <a:pt x="7748" y="1"/>
                    </a:moveTo>
                    <a:cubicBezTo>
                      <a:pt x="6198" y="30"/>
                      <a:pt x="4708" y="358"/>
                      <a:pt x="3338" y="1014"/>
                    </a:cubicBezTo>
                    <a:cubicBezTo>
                      <a:pt x="2802" y="1222"/>
                      <a:pt x="2295" y="1490"/>
                      <a:pt x="1788" y="1788"/>
                    </a:cubicBezTo>
                    <a:cubicBezTo>
                      <a:pt x="1461" y="1937"/>
                      <a:pt x="1163" y="2176"/>
                      <a:pt x="924" y="2474"/>
                    </a:cubicBezTo>
                    <a:cubicBezTo>
                      <a:pt x="179" y="3457"/>
                      <a:pt x="60" y="4917"/>
                      <a:pt x="30" y="6079"/>
                    </a:cubicBezTo>
                    <a:cubicBezTo>
                      <a:pt x="1" y="7956"/>
                      <a:pt x="418" y="9774"/>
                      <a:pt x="1252" y="11442"/>
                    </a:cubicBezTo>
                    <a:cubicBezTo>
                      <a:pt x="2116" y="13111"/>
                      <a:pt x="3397" y="14631"/>
                      <a:pt x="5215" y="15227"/>
                    </a:cubicBezTo>
                    <a:cubicBezTo>
                      <a:pt x="5779" y="15413"/>
                      <a:pt x="6351" y="15499"/>
                      <a:pt x="6921" y="15499"/>
                    </a:cubicBezTo>
                    <a:cubicBezTo>
                      <a:pt x="9727" y="15499"/>
                      <a:pt x="12464" y="13417"/>
                      <a:pt x="13677" y="10966"/>
                    </a:cubicBezTo>
                    <a:cubicBezTo>
                      <a:pt x="15107" y="8135"/>
                      <a:pt x="14005" y="4531"/>
                      <a:pt x="12218" y="2117"/>
                    </a:cubicBezTo>
                    <a:lnTo>
                      <a:pt x="12218" y="2117"/>
                    </a:lnTo>
                    <a:cubicBezTo>
                      <a:pt x="12218" y="2117"/>
                      <a:pt x="12218" y="2117"/>
                      <a:pt x="12217" y="2116"/>
                    </a:cubicBezTo>
                    <a:lnTo>
                      <a:pt x="12217" y="2116"/>
                    </a:lnTo>
                    <a:cubicBezTo>
                      <a:pt x="12217" y="2116"/>
                      <a:pt x="12217" y="2116"/>
                      <a:pt x="12217" y="2116"/>
                    </a:cubicBezTo>
                    <a:cubicBezTo>
                      <a:pt x="12208" y="2104"/>
                      <a:pt x="12199" y="2094"/>
                      <a:pt x="12191" y="2085"/>
                    </a:cubicBezTo>
                    <a:lnTo>
                      <a:pt x="12191" y="2085"/>
                    </a:lnTo>
                    <a:cubicBezTo>
                      <a:pt x="11060" y="764"/>
                      <a:pt x="9433" y="30"/>
                      <a:pt x="774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07" name="Google Shape;307;p8"/>
            <p:cNvSpPr/>
            <p:nvPr/>
          </p:nvSpPr>
          <p:spPr>
            <a:xfrm>
              <a:off x="8129873" y="1504347"/>
              <a:ext cx="103225" cy="85382"/>
            </a:xfrm>
            <a:custGeom>
              <a:avLst/>
              <a:gdLst/>
              <a:ahLst/>
              <a:cxnLst/>
              <a:rect l="l" t="t" r="r" b="b"/>
              <a:pathLst>
                <a:path w="3101" h="2565" extrusionOk="0">
                  <a:moveTo>
                    <a:pt x="1531" y="1"/>
                  </a:moveTo>
                  <a:cubicBezTo>
                    <a:pt x="1460" y="1"/>
                    <a:pt x="1386" y="8"/>
                    <a:pt x="1311" y="23"/>
                  </a:cubicBezTo>
                  <a:cubicBezTo>
                    <a:pt x="894" y="83"/>
                    <a:pt x="507" y="351"/>
                    <a:pt x="298" y="738"/>
                  </a:cubicBezTo>
                  <a:cubicBezTo>
                    <a:pt x="0" y="1334"/>
                    <a:pt x="239" y="2287"/>
                    <a:pt x="954" y="2496"/>
                  </a:cubicBezTo>
                  <a:cubicBezTo>
                    <a:pt x="1096" y="2542"/>
                    <a:pt x="1264" y="2564"/>
                    <a:pt x="1441" y="2564"/>
                  </a:cubicBezTo>
                  <a:cubicBezTo>
                    <a:pt x="2188" y="2564"/>
                    <a:pt x="3100" y="2159"/>
                    <a:pt x="2980" y="1364"/>
                  </a:cubicBezTo>
                  <a:cubicBezTo>
                    <a:pt x="2950" y="1006"/>
                    <a:pt x="2801" y="649"/>
                    <a:pt x="2563" y="381"/>
                  </a:cubicBezTo>
                  <a:cubicBezTo>
                    <a:pt x="2324" y="172"/>
                    <a:pt x="2056" y="53"/>
                    <a:pt x="1728" y="23"/>
                  </a:cubicBezTo>
                  <a:cubicBezTo>
                    <a:pt x="1669" y="8"/>
                    <a:pt x="1602" y="1"/>
                    <a:pt x="15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8"/>
            <p:cNvSpPr/>
            <p:nvPr/>
          </p:nvSpPr>
          <p:spPr>
            <a:xfrm>
              <a:off x="2812520" y="4462387"/>
              <a:ext cx="172096" cy="143602"/>
            </a:xfrm>
            <a:custGeom>
              <a:avLst/>
              <a:gdLst/>
              <a:ahLst/>
              <a:cxnLst/>
              <a:rect l="l" t="t" r="r" b="b"/>
              <a:pathLst>
                <a:path w="5170" h="4314" extrusionOk="0">
                  <a:moveTo>
                    <a:pt x="2507" y="0"/>
                  </a:moveTo>
                  <a:cubicBezTo>
                    <a:pt x="2392" y="0"/>
                    <a:pt x="2280" y="8"/>
                    <a:pt x="2176" y="23"/>
                  </a:cubicBezTo>
                  <a:cubicBezTo>
                    <a:pt x="1431" y="142"/>
                    <a:pt x="835" y="589"/>
                    <a:pt x="477" y="1214"/>
                  </a:cubicBezTo>
                  <a:cubicBezTo>
                    <a:pt x="0" y="2257"/>
                    <a:pt x="388" y="3837"/>
                    <a:pt x="1550" y="4194"/>
                  </a:cubicBezTo>
                  <a:cubicBezTo>
                    <a:pt x="1795" y="4274"/>
                    <a:pt x="2080" y="4313"/>
                    <a:pt x="2379" y="4313"/>
                  </a:cubicBezTo>
                  <a:cubicBezTo>
                    <a:pt x="3647" y="4313"/>
                    <a:pt x="5169" y="3607"/>
                    <a:pt x="4976" y="2257"/>
                  </a:cubicBezTo>
                  <a:cubicBezTo>
                    <a:pt x="4887" y="1661"/>
                    <a:pt x="4649" y="1125"/>
                    <a:pt x="4261" y="678"/>
                  </a:cubicBezTo>
                  <a:cubicBezTo>
                    <a:pt x="3874" y="291"/>
                    <a:pt x="3397" y="52"/>
                    <a:pt x="2861" y="23"/>
                  </a:cubicBezTo>
                  <a:cubicBezTo>
                    <a:pt x="2742" y="8"/>
                    <a:pt x="2622" y="0"/>
                    <a:pt x="25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8"/>
            <p:cNvSpPr/>
            <p:nvPr/>
          </p:nvSpPr>
          <p:spPr>
            <a:xfrm>
              <a:off x="714578" y="2975508"/>
              <a:ext cx="252885" cy="205750"/>
            </a:xfrm>
            <a:custGeom>
              <a:avLst/>
              <a:gdLst/>
              <a:ahLst/>
              <a:cxnLst/>
              <a:rect l="l" t="t" r="r" b="b"/>
              <a:pathLst>
                <a:path w="7597" h="6181" extrusionOk="0">
                  <a:moveTo>
                    <a:pt x="3559" y="0"/>
                  </a:moveTo>
                  <a:cubicBezTo>
                    <a:pt x="3292" y="0"/>
                    <a:pt x="3026" y="34"/>
                    <a:pt x="2769" y="101"/>
                  </a:cubicBezTo>
                  <a:cubicBezTo>
                    <a:pt x="2442" y="160"/>
                    <a:pt x="2144" y="279"/>
                    <a:pt x="1846" y="428"/>
                  </a:cubicBezTo>
                  <a:cubicBezTo>
                    <a:pt x="952" y="905"/>
                    <a:pt x="326" y="1769"/>
                    <a:pt x="147" y="2782"/>
                  </a:cubicBezTo>
                  <a:cubicBezTo>
                    <a:pt x="1" y="4337"/>
                    <a:pt x="1182" y="6181"/>
                    <a:pt x="2868" y="6181"/>
                  </a:cubicBezTo>
                  <a:cubicBezTo>
                    <a:pt x="2895" y="6181"/>
                    <a:pt x="2921" y="6180"/>
                    <a:pt x="2948" y="6179"/>
                  </a:cubicBezTo>
                  <a:cubicBezTo>
                    <a:pt x="4796" y="6090"/>
                    <a:pt x="7597" y="4153"/>
                    <a:pt x="6524" y="2067"/>
                  </a:cubicBezTo>
                  <a:cubicBezTo>
                    <a:pt x="6166" y="1322"/>
                    <a:pt x="5600" y="697"/>
                    <a:pt x="4885" y="279"/>
                  </a:cubicBezTo>
                  <a:cubicBezTo>
                    <a:pt x="4457" y="93"/>
                    <a:pt x="4005" y="0"/>
                    <a:pt x="35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8"/>
            <p:cNvSpPr/>
            <p:nvPr/>
          </p:nvSpPr>
          <p:spPr>
            <a:xfrm>
              <a:off x="5195161" y="4605997"/>
              <a:ext cx="103225" cy="85382"/>
            </a:xfrm>
            <a:custGeom>
              <a:avLst/>
              <a:gdLst/>
              <a:ahLst/>
              <a:cxnLst/>
              <a:rect l="l" t="t" r="r" b="b"/>
              <a:pathLst>
                <a:path w="3101" h="2565" extrusionOk="0">
                  <a:moveTo>
                    <a:pt x="1531" y="1"/>
                  </a:moveTo>
                  <a:cubicBezTo>
                    <a:pt x="1460" y="1"/>
                    <a:pt x="1386" y="8"/>
                    <a:pt x="1311" y="23"/>
                  </a:cubicBezTo>
                  <a:cubicBezTo>
                    <a:pt x="894" y="83"/>
                    <a:pt x="507" y="351"/>
                    <a:pt x="298" y="738"/>
                  </a:cubicBezTo>
                  <a:cubicBezTo>
                    <a:pt x="0" y="1334"/>
                    <a:pt x="239" y="2287"/>
                    <a:pt x="954" y="2496"/>
                  </a:cubicBezTo>
                  <a:cubicBezTo>
                    <a:pt x="1096" y="2542"/>
                    <a:pt x="1264" y="2564"/>
                    <a:pt x="1441" y="2564"/>
                  </a:cubicBezTo>
                  <a:cubicBezTo>
                    <a:pt x="2188" y="2564"/>
                    <a:pt x="3100" y="2159"/>
                    <a:pt x="2980" y="1364"/>
                  </a:cubicBezTo>
                  <a:cubicBezTo>
                    <a:pt x="2950" y="1006"/>
                    <a:pt x="2801" y="649"/>
                    <a:pt x="2563" y="381"/>
                  </a:cubicBezTo>
                  <a:cubicBezTo>
                    <a:pt x="2324" y="172"/>
                    <a:pt x="2056" y="53"/>
                    <a:pt x="1728" y="23"/>
                  </a:cubicBezTo>
                  <a:cubicBezTo>
                    <a:pt x="1669" y="8"/>
                    <a:pt x="1602" y="1"/>
                    <a:pt x="15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1" name="Google Shape;311;p8"/>
          <p:cNvSpPr txBox="1">
            <a:spLocks noGrp="1"/>
          </p:cNvSpPr>
          <p:nvPr>
            <p:ph type="title"/>
          </p:nvPr>
        </p:nvSpPr>
        <p:spPr>
          <a:xfrm>
            <a:off x="1253400" y="1215450"/>
            <a:ext cx="6637200" cy="271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3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3" name="Google Shape;313;p9"/>
          <p:cNvGrpSpPr/>
          <p:nvPr/>
        </p:nvGrpSpPr>
        <p:grpSpPr>
          <a:xfrm>
            <a:off x="-1564452" y="-512905"/>
            <a:ext cx="11609788" cy="6915974"/>
            <a:chOff x="-1564452" y="-512905"/>
            <a:chExt cx="11609788" cy="6915974"/>
          </a:xfrm>
        </p:grpSpPr>
        <p:sp>
          <p:nvSpPr>
            <p:cNvPr id="314" name="Google Shape;314;p9"/>
            <p:cNvSpPr/>
            <p:nvPr/>
          </p:nvSpPr>
          <p:spPr>
            <a:xfrm rot="425420" flipH="1">
              <a:off x="7975294" y="3902539"/>
              <a:ext cx="1508194" cy="1268221"/>
            </a:xfrm>
            <a:custGeom>
              <a:avLst/>
              <a:gdLst/>
              <a:ahLst/>
              <a:cxnLst/>
              <a:rect l="l" t="t" r="r" b="b"/>
              <a:pathLst>
                <a:path w="45295" h="38088" extrusionOk="0">
                  <a:moveTo>
                    <a:pt x="30867" y="1"/>
                  </a:moveTo>
                  <a:cubicBezTo>
                    <a:pt x="29369" y="1"/>
                    <a:pt x="23435" y="9789"/>
                    <a:pt x="20895" y="14514"/>
                  </a:cubicBezTo>
                  <a:cubicBezTo>
                    <a:pt x="20627" y="14693"/>
                    <a:pt x="20359" y="14901"/>
                    <a:pt x="20090" y="15110"/>
                  </a:cubicBezTo>
                  <a:lnTo>
                    <a:pt x="20031" y="15110"/>
                  </a:lnTo>
                  <a:cubicBezTo>
                    <a:pt x="18362" y="16361"/>
                    <a:pt x="16723" y="17702"/>
                    <a:pt x="15204" y="19133"/>
                  </a:cubicBezTo>
                  <a:cubicBezTo>
                    <a:pt x="14280" y="19967"/>
                    <a:pt x="13416" y="20831"/>
                    <a:pt x="12552" y="21695"/>
                  </a:cubicBezTo>
                  <a:cubicBezTo>
                    <a:pt x="14280" y="19430"/>
                    <a:pt x="16217" y="16361"/>
                    <a:pt x="17051" y="13292"/>
                  </a:cubicBezTo>
                  <a:cubicBezTo>
                    <a:pt x="18574" y="7539"/>
                    <a:pt x="17828" y="5256"/>
                    <a:pt x="16329" y="5256"/>
                  </a:cubicBezTo>
                  <a:cubicBezTo>
                    <a:pt x="16244" y="5256"/>
                    <a:pt x="16157" y="5263"/>
                    <a:pt x="16068" y="5277"/>
                  </a:cubicBezTo>
                  <a:cubicBezTo>
                    <a:pt x="14399" y="5515"/>
                    <a:pt x="10883" y="18566"/>
                    <a:pt x="9542" y="24913"/>
                  </a:cubicBezTo>
                  <a:cubicBezTo>
                    <a:pt x="7486" y="27237"/>
                    <a:pt x="5550" y="29651"/>
                    <a:pt x="3762" y="32154"/>
                  </a:cubicBezTo>
                  <a:cubicBezTo>
                    <a:pt x="5281" y="29263"/>
                    <a:pt x="6980" y="25330"/>
                    <a:pt x="7308" y="21576"/>
                  </a:cubicBezTo>
                  <a:cubicBezTo>
                    <a:pt x="7898" y="15138"/>
                    <a:pt x="6773" y="12636"/>
                    <a:pt x="5239" y="12636"/>
                  </a:cubicBezTo>
                  <a:cubicBezTo>
                    <a:pt x="5069" y="12636"/>
                    <a:pt x="4894" y="12667"/>
                    <a:pt x="4715" y="12726"/>
                  </a:cubicBezTo>
                  <a:cubicBezTo>
                    <a:pt x="2898" y="13322"/>
                    <a:pt x="1467" y="28518"/>
                    <a:pt x="1169" y="35997"/>
                  </a:cubicBezTo>
                  <a:cubicBezTo>
                    <a:pt x="782" y="36534"/>
                    <a:pt x="454" y="37100"/>
                    <a:pt x="127" y="37666"/>
                  </a:cubicBezTo>
                  <a:cubicBezTo>
                    <a:pt x="0" y="37877"/>
                    <a:pt x="187" y="38087"/>
                    <a:pt x="359" y="38087"/>
                  </a:cubicBezTo>
                  <a:cubicBezTo>
                    <a:pt x="431" y="38087"/>
                    <a:pt x="500" y="38051"/>
                    <a:pt x="544" y="37964"/>
                  </a:cubicBezTo>
                  <a:cubicBezTo>
                    <a:pt x="633" y="37815"/>
                    <a:pt x="723" y="37666"/>
                    <a:pt x="812" y="37517"/>
                  </a:cubicBezTo>
                  <a:cubicBezTo>
                    <a:pt x="8112" y="36176"/>
                    <a:pt x="23279" y="32452"/>
                    <a:pt x="23606" y="30604"/>
                  </a:cubicBezTo>
                  <a:cubicBezTo>
                    <a:pt x="23821" y="29393"/>
                    <a:pt x="22819" y="28489"/>
                    <a:pt x="20130" y="28489"/>
                  </a:cubicBezTo>
                  <a:cubicBezTo>
                    <a:pt x="18717" y="28489"/>
                    <a:pt x="16840" y="28738"/>
                    <a:pt x="14429" y="29323"/>
                  </a:cubicBezTo>
                  <a:cubicBezTo>
                    <a:pt x="8768" y="30664"/>
                    <a:pt x="3136" y="35193"/>
                    <a:pt x="1169" y="36921"/>
                  </a:cubicBezTo>
                  <a:cubicBezTo>
                    <a:pt x="2927" y="34090"/>
                    <a:pt x="4894" y="31379"/>
                    <a:pt x="6980" y="28787"/>
                  </a:cubicBezTo>
                  <a:cubicBezTo>
                    <a:pt x="7725" y="27863"/>
                    <a:pt x="8470" y="26969"/>
                    <a:pt x="9215" y="26105"/>
                  </a:cubicBezTo>
                  <a:cubicBezTo>
                    <a:pt x="15859" y="25986"/>
                    <a:pt x="29327" y="25002"/>
                    <a:pt x="29864" y="23453"/>
                  </a:cubicBezTo>
                  <a:cubicBezTo>
                    <a:pt x="30333" y="22124"/>
                    <a:pt x="28888" y="20933"/>
                    <a:pt x="24277" y="20933"/>
                  </a:cubicBezTo>
                  <a:cubicBezTo>
                    <a:pt x="23614" y="20933"/>
                    <a:pt x="22885" y="20957"/>
                    <a:pt x="22087" y="21010"/>
                  </a:cubicBezTo>
                  <a:cubicBezTo>
                    <a:pt x="17260" y="21337"/>
                    <a:pt x="12045" y="24109"/>
                    <a:pt x="9811" y="25420"/>
                  </a:cubicBezTo>
                  <a:cubicBezTo>
                    <a:pt x="13029" y="21665"/>
                    <a:pt x="16664" y="18268"/>
                    <a:pt x="20686" y="15319"/>
                  </a:cubicBezTo>
                  <a:cubicBezTo>
                    <a:pt x="25204" y="16460"/>
                    <a:pt x="33304" y="18136"/>
                    <a:pt x="36565" y="18136"/>
                  </a:cubicBezTo>
                  <a:cubicBezTo>
                    <a:pt x="37305" y="18136"/>
                    <a:pt x="37795" y="18050"/>
                    <a:pt x="37939" y="17851"/>
                  </a:cubicBezTo>
                  <a:cubicBezTo>
                    <a:pt x="38773" y="16689"/>
                    <a:pt x="37432" y="15199"/>
                    <a:pt x="32158" y="14067"/>
                  </a:cubicBezTo>
                  <a:cubicBezTo>
                    <a:pt x="31092" y="13847"/>
                    <a:pt x="29960" y="13759"/>
                    <a:pt x="28834" y="13759"/>
                  </a:cubicBezTo>
                  <a:cubicBezTo>
                    <a:pt x="25994" y="13759"/>
                    <a:pt x="23185" y="14317"/>
                    <a:pt x="21521" y="14723"/>
                  </a:cubicBezTo>
                  <a:cubicBezTo>
                    <a:pt x="22266" y="14216"/>
                    <a:pt x="23010" y="13710"/>
                    <a:pt x="23755" y="13263"/>
                  </a:cubicBezTo>
                  <a:cubicBezTo>
                    <a:pt x="25811" y="11981"/>
                    <a:pt x="27986" y="10938"/>
                    <a:pt x="30251" y="10104"/>
                  </a:cubicBezTo>
                  <a:cubicBezTo>
                    <a:pt x="35823" y="9508"/>
                    <a:pt x="44702" y="8138"/>
                    <a:pt x="45000" y="7005"/>
                  </a:cubicBezTo>
                  <a:cubicBezTo>
                    <a:pt x="45295" y="6009"/>
                    <a:pt x="44385" y="5237"/>
                    <a:pt x="41735" y="5237"/>
                  </a:cubicBezTo>
                  <a:cubicBezTo>
                    <a:pt x="40898" y="5237"/>
                    <a:pt x="39886" y="5314"/>
                    <a:pt x="38683" y="5486"/>
                  </a:cubicBezTo>
                  <a:cubicBezTo>
                    <a:pt x="33648" y="6171"/>
                    <a:pt x="28314" y="10283"/>
                    <a:pt x="28314" y="10283"/>
                  </a:cubicBezTo>
                  <a:lnTo>
                    <a:pt x="28344" y="10283"/>
                  </a:lnTo>
                  <a:cubicBezTo>
                    <a:pt x="27063" y="10849"/>
                    <a:pt x="25811" y="11445"/>
                    <a:pt x="24619" y="12130"/>
                  </a:cubicBezTo>
                  <a:cubicBezTo>
                    <a:pt x="26437" y="10730"/>
                    <a:pt x="28523" y="8823"/>
                    <a:pt x="29834" y="6707"/>
                  </a:cubicBezTo>
                  <a:cubicBezTo>
                    <a:pt x="32545" y="2178"/>
                    <a:pt x="32337" y="182"/>
                    <a:pt x="30907" y="3"/>
                  </a:cubicBezTo>
                  <a:cubicBezTo>
                    <a:pt x="30894" y="2"/>
                    <a:pt x="30881" y="1"/>
                    <a:pt x="30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9"/>
            <p:cNvSpPr/>
            <p:nvPr/>
          </p:nvSpPr>
          <p:spPr>
            <a:xfrm rot="-10587449" flipH="1">
              <a:off x="-329433" y="861046"/>
              <a:ext cx="1508261" cy="1268278"/>
            </a:xfrm>
            <a:custGeom>
              <a:avLst/>
              <a:gdLst/>
              <a:ahLst/>
              <a:cxnLst/>
              <a:rect l="l" t="t" r="r" b="b"/>
              <a:pathLst>
                <a:path w="45295" h="38088" extrusionOk="0">
                  <a:moveTo>
                    <a:pt x="30867" y="1"/>
                  </a:moveTo>
                  <a:cubicBezTo>
                    <a:pt x="29369" y="1"/>
                    <a:pt x="23435" y="9789"/>
                    <a:pt x="20895" y="14514"/>
                  </a:cubicBezTo>
                  <a:cubicBezTo>
                    <a:pt x="20627" y="14693"/>
                    <a:pt x="20359" y="14901"/>
                    <a:pt x="20090" y="15110"/>
                  </a:cubicBezTo>
                  <a:lnTo>
                    <a:pt x="20031" y="15110"/>
                  </a:lnTo>
                  <a:cubicBezTo>
                    <a:pt x="18362" y="16361"/>
                    <a:pt x="16723" y="17702"/>
                    <a:pt x="15204" y="19133"/>
                  </a:cubicBezTo>
                  <a:cubicBezTo>
                    <a:pt x="14280" y="19967"/>
                    <a:pt x="13416" y="20831"/>
                    <a:pt x="12552" y="21695"/>
                  </a:cubicBezTo>
                  <a:cubicBezTo>
                    <a:pt x="14280" y="19430"/>
                    <a:pt x="16217" y="16361"/>
                    <a:pt x="17051" y="13292"/>
                  </a:cubicBezTo>
                  <a:cubicBezTo>
                    <a:pt x="18574" y="7539"/>
                    <a:pt x="17828" y="5256"/>
                    <a:pt x="16329" y="5256"/>
                  </a:cubicBezTo>
                  <a:cubicBezTo>
                    <a:pt x="16244" y="5256"/>
                    <a:pt x="16157" y="5263"/>
                    <a:pt x="16068" y="5277"/>
                  </a:cubicBezTo>
                  <a:cubicBezTo>
                    <a:pt x="14399" y="5515"/>
                    <a:pt x="10883" y="18566"/>
                    <a:pt x="9542" y="24913"/>
                  </a:cubicBezTo>
                  <a:cubicBezTo>
                    <a:pt x="7486" y="27237"/>
                    <a:pt x="5550" y="29651"/>
                    <a:pt x="3762" y="32154"/>
                  </a:cubicBezTo>
                  <a:cubicBezTo>
                    <a:pt x="5281" y="29263"/>
                    <a:pt x="6980" y="25330"/>
                    <a:pt x="7308" y="21576"/>
                  </a:cubicBezTo>
                  <a:cubicBezTo>
                    <a:pt x="7898" y="15138"/>
                    <a:pt x="6773" y="12636"/>
                    <a:pt x="5239" y="12636"/>
                  </a:cubicBezTo>
                  <a:cubicBezTo>
                    <a:pt x="5069" y="12636"/>
                    <a:pt x="4894" y="12667"/>
                    <a:pt x="4715" y="12726"/>
                  </a:cubicBezTo>
                  <a:cubicBezTo>
                    <a:pt x="2898" y="13322"/>
                    <a:pt x="1467" y="28518"/>
                    <a:pt x="1169" y="35997"/>
                  </a:cubicBezTo>
                  <a:cubicBezTo>
                    <a:pt x="782" y="36534"/>
                    <a:pt x="454" y="37100"/>
                    <a:pt x="127" y="37666"/>
                  </a:cubicBezTo>
                  <a:cubicBezTo>
                    <a:pt x="0" y="37877"/>
                    <a:pt x="187" y="38087"/>
                    <a:pt x="359" y="38087"/>
                  </a:cubicBezTo>
                  <a:cubicBezTo>
                    <a:pt x="431" y="38087"/>
                    <a:pt x="500" y="38051"/>
                    <a:pt x="544" y="37964"/>
                  </a:cubicBezTo>
                  <a:cubicBezTo>
                    <a:pt x="633" y="37815"/>
                    <a:pt x="723" y="37666"/>
                    <a:pt x="812" y="37517"/>
                  </a:cubicBezTo>
                  <a:cubicBezTo>
                    <a:pt x="8112" y="36176"/>
                    <a:pt x="23279" y="32452"/>
                    <a:pt x="23606" y="30604"/>
                  </a:cubicBezTo>
                  <a:cubicBezTo>
                    <a:pt x="23821" y="29393"/>
                    <a:pt x="22819" y="28489"/>
                    <a:pt x="20130" y="28489"/>
                  </a:cubicBezTo>
                  <a:cubicBezTo>
                    <a:pt x="18717" y="28489"/>
                    <a:pt x="16840" y="28738"/>
                    <a:pt x="14429" y="29323"/>
                  </a:cubicBezTo>
                  <a:cubicBezTo>
                    <a:pt x="8768" y="30664"/>
                    <a:pt x="3136" y="35193"/>
                    <a:pt x="1169" y="36921"/>
                  </a:cubicBezTo>
                  <a:cubicBezTo>
                    <a:pt x="2927" y="34090"/>
                    <a:pt x="4894" y="31379"/>
                    <a:pt x="6980" y="28787"/>
                  </a:cubicBezTo>
                  <a:cubicBezTo>
                    <a:pt x="7725" y="27863"/>
                    <a:pt x="8470" y="26969"/>
                    <a:pt x="9215" y="26105"/>
                  </a:cubicBezTo>
                  <a:cubicBezTo>
                    <a:pt x="15859" y="25986"/>
                    <a:pt x="29327" y="25002"/>
                    <a:pt x="29864" y="23453"/>
                  </a:cubicBezTo>
                  <a:cubicBezTo>
                    <a:pt x="30333" y="22124"/>
                    <a:pt x="28888" y="20933"/>
                    <a:pt x="24277" y="20933"/>
                  </a:cubicBezTo>
                  <a:cubicBezTo>
                    <a:pt x="23614" y="20933"/>
                    <a:pt x="22885" y="20957"/>
                    <a:pt x="22087" y="21010"/>
                  </a:cubicBezTo>
                  <a:cubicBezTo>
                    <a:pt x="17260" y="21337"/>
                    <a:pt x="12045" y="24109"/>
                    <a:pt x="9811" y="25420"/>
                  </a:cubicBezTo>
                  <a:cubicBezTo>
                    <a:pt x="13029" y="21665"/>
                    <a:pt x="16664" y="18268"/>
                    <a:pt x="20686" y="15319"/>
                  </a:cubicBezTo>
                  <a:cubicBezTo>
                    <a:pt x="25204" y="16460"/>
                    <a:pt x="33304" y="18136"/>
                    <a:pt x="36565" y="18136"/>
                  </a:cubicBezTo>
                  <a:cubicBezTo>
                    <a:pt x="37305" y="18136"/>
                    <a:pt x="37795" y="18050"/>
                    <a:pt x="37939" y="17851"/>
                  </a:cubicBezTo>
                  <a:cubicBezTo>
                    <a:pt x="38773" y="16689"/>
                    <a:pt x="37432" y="15199"/>
                    <a:pt x="32158" y="14067"/>
                  </a:cubicBezTo>
                  <a:cubicBezTo>
                    <a:pt x="31092" y="13847"/>
                    <a:pt x="29960" y="13759"/>
                    <a:pt x="28834" y="13759"/>
                  </a:cubicBezTo>
                  <a:cubicBezTo>
                    <a:pt x="25994" y="13759"/>
                    <a:pt x="23185" y="14317"/>
                    <a:pt x="21521" y="14723"/>
                  </a:cubicBezTo>
                  <a:cubicBezTo>
                    <a:pt x="22266" y="14216"/>
                    <a:pt x="23010" y="13710"/>
                    <a:pt x="23755" y="13263"/>
                  </a:cubicBezTo>
                  <a:cubicBezTo>
                    <a:pt x="25811" y="11981"/>
                    <a:pt x="27986" y="10938"/>
                    <a:pt x="30251" y="10104"/>
                  </a:cubicBezTo>
                  <a:cubicBezTo>
                    <a:pt x="35823" y="9508"/>
                    <a:pt x="44702" y="8138"/>
                    <a:pt x="45000" y="7005"/>
                  </a:cubicBezTo>
                  <a:cubicBezTo>
                    <a:pt x="45295" y="6009"/>
                    <a:pt x="44385" y="5237"/>
                    <a:pt x="41735" y="5237"/>
                  </a:cubicBezTo>
                  <a:cubicBezTo>
                    <a:pt x="40898" y="5237"/>
                    <a:pt x="39886" y="5314"/>
                    <a:pt x="38683" y="5486"/>
                  </a:cubicBezTo>
                  <a:cubicBezTo>
                    <a:pt x="33648" y="6171"/>
                    <a:pt x="28314" y="10283"/>
                    <a:pt x="28314" y="10283"/>
                  </a:cubicBezTo>
                  <a:lnTo>
                    <a:pt x="28344" y="10283"/>
                  </a:lnTo>
                  <a:cubicBezTo>
                    <a:pt x="27063" y="10849"/>
                    <a:pt x="25811" y="11445"/>
                    <a:pt x="24619" y="12130"/>
                  </a:cubicBezTo>
                  <a:cubicBezTo>
                    <a:pt x="26437" y="10730"/>
                    <a:pt x="28523" y="8823"/>
                    <a:pt x="29834" y="6707"/>
                  </a:cubicBezTo>
                  <a:cubicBezTo>
                    <a:pt x="32545" y="2178"/>
                    <a:pt x="32337" y="182"/>
                    <a:pt x="30907" y="3"/>
                  </a:cubicBezTo>
                  <a:cubicBezTo>
                    <a:pt x="30894" y="2"/>
                    <a:pt x="30881" y="1"/>
                    <a:pt x="30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9"/>
            <p:cNvSpPr/>
            <p:nvPr/>
          </p:nvSpPr>
          <p:spPr>
            <a:xfrm rot="10800000">
              <a:off x="6301442" y="4353675"/>
              <a:ext cx="113943" cy="94536"/>
            </a:xfrm>
            <a:custGeom>
              <a:avLst/>
              <a:gdLst/>
              <a:ahLst/>
              <a:cxnLst/>
              <a:rect l="l" t="t" r="r" b="b"/>
              <a:pathLst>
                <a:path w="3423" h="2840" extrusionOk="0">
                  <a:moveTo>
                    <a:pt x="1669" y="0"/>
                  </a:moveTo>
                  <a:cubicBezTo>
                    <a:pt x="1587" y="0"/>
                    <a:pt x="1505" y="8"/>
                    <a:pt x="1430" y="22"/>
                  </a:cubicBezTo>
                  <a:cubicBezTo>
                    <a:pt x="954" y="112"/>
                    <a:pt x="566" y="380"/>
                    <a:pt x="328" y="797"/>
                  </a:cubicBezTo>
                  <a:cubicBezTo>
                    <a:pt x="0" y="1482"/>
                    <a:pt x="268" y="2525"/>
                    <a:pt x="1043" y="2764"/>
                  </a:cubicBezTo>
                  <a:cubicBezTo>
                    <a:pt x="1201" y="2815"/>
                    <a:pt x="1386" y="2840"/>
                    <a:pt x="1581" y="2840"/>
                  </a:cubicBezTo>
                  <a:cubicBezTo>
                    <a:pt x="2413" y="2840"/>
                    <a:pt x="3423" y="2381"/>
                    <a:pt x="3278" y="1512"/>
                  </a:cubicBezTo>
                  <a:cubicBezTo>
                    <a:pt x="3218" y="1095"/>
                    <a:pt x="3069" y="738"/>
                    <a:pt x="2801" y="440"/>
                  </a:cubicBezTo>
                  <a:cubicBezTo>
                    <a:pt x="2563" y="201"/>
                    <a:pt x="2235" y="52"/>
                    <a:pt x="1907" y="22"/>
                  </a:cubicBezTo>
                  <a:cubicBezTo>
                    <a:pt x="1833" y="8"/>
                    <a:pt x="1751" y="0"/>
                    <a:pt x="16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9"/>
            <p:cNvSpPr/>
            <p:nvPr/>
          </p:nvSpPr>
          <p:spPr>
            <a:xfrm rot="10800000">
              <a:off x="2903455" y="4639516"/>
              <a:ext cx="103225" cy="85382"/>
            </a:xfrm>
            <a:custGeom>
              <a:avLst/>
              <a:gdLst/>
              <a:ahLst/>
              <a:cxnLst/>
              <a:rect l="l" t="t" r="r" b="b"/>
              <a:pathLst>
                <a:path w="3101" h="2565" extrusionOk="0">
                  <a:moveTo>
                    <a:pt x="1531" y="1"/>
                  </a:moveTo>
                  <a:cubicBezTo>
                    <a:pt x="1460" y="1"/>
                    <a:pt x="1386" y="8"/>
                    <a:pt x="1311" y="23"/>
                  </a:cubicBezTo>
                  <a:cubicBezTo>
                    <a:pt x="894" y="83"/>
                    <a:pt x="507" y="351"/>
                    <a:pt x="298" y="738"/>
                  </a:cubicBezTo>
                  <a:cubicBezTo>
                    <a:pt x="0" y="1334"/>
                    <a:pt x="239" y="2287"/>
                    <a:pt x="954" y="2496"/>
                  </a:cubicBezTo>
                  <a:cubicBezTo>
                    <a:pt x="1096" y="2542"/>
                    <a:pt x="1264" y="2564"/>
                    <a:pt x="1441" y="2564"/>
                  </a:cubicBezTo>
                  <a:cubicBezTo>
                    <a:pt x="2188" y="2564"/>
                    <a:pt x="3100" y="2159"/>
                    <a:pt x="2980" y="1364"/>
                  </a:cubicBezTo>
                  <a:cubicBezTo>
                    <a:pt x="2950" y="1006"/>
                    <a:pt x="2801" y="649"/>
                    <a:pt x="2563" y="381"/>
                  </a:cubicBezTo>
                  <a:cubicBezTo>
                    <a:pt x="2324" y="172"/>
                    <a:pt x="2056" y="53"/>
                    <a:pt x="1728" y="23"/>
                  </a:cubicBezTo>
                  <a:cubicBezTo>
                    <a:pt x="1669" y="8"/>
                    <a:pt x="1602" y="1"/>
                    <a:pt x="15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9"/>
            <p:cNvSpPr/>
            <p:nvPr/>
          </p:nvSpPr>
          <p:spPr>
            <a:xfrm rot="10800000">
              <a:off x="4321124" y="616619"/>
              <a:ext cx="172096" cy="143602"/>
            </a:xfrm>
            <a:custGeom>
              <a:avLst/>
              <a:gdLst/>
              <a:ahLst/>
              <a:cxnLst/>
              <a:rect l="l" t="t" r="r" b="b"/>
              <a:pathLst>
                <a:path w="5170" h="4314" extrusionOk="0">
                  <a:moveTo>
                    <a:pt x="2507" y="0"/>
                  </a:moveTo>
                  <a:cubicBezTo>
                    <a:pt x="2392" y="0"/>
                    <a:pt x="2280" y="8"/>
                    <a:pt x="2176" y="23"/>
                  </a:cubicBezTo>
                  <a:cubicBezTo>
                    <a:pt x="1431" y="142"/>
                    <a:pt x="835" y="589"/>
                    <a:pt x="477" y="1214"/>
                  </a:cubicBezTo>
                  <a:cubicBezTo>
                    <a:pt x="0" y="2257"/>
                    <a:pt x="388" y="3837"/>
                    <a:pt x="1550" y="4194"/>
                  </a:cubicBezTo>
                  <a:cubicBezTo>
                    <a:pt x="1795" y="4274"/>
                    <a:pt x="2080" y="4313"/>
                    <a:pt x="2379" y="4313"/>
                  </a:cubicBezTo>
                  <a:cubicBezTo>
                    <a:pt x="3647" y="4313"/>
                    <a:pt x="5169" y="3607"/>
                    <a:pt x="4976" y="2257"/>
                  </a:cubicBezTo>
                  <a:cubicBezTo>
                    <a:pt x="4887" y="1661"/>
                    <a:pt x="4649" y="1125"/>
                    <a:pt x="4261" y="678"/>
                  </a:cubicBezTo>
                  <a:cubicBezTo>
                    <a:pt x="3874" y="291"/>
                    <a:pt x="3397" y="52"/>
                    <a:pt x="2861" y="23"/>
                  </a:cubicBezTo>
                  <a:cubicBezTo>
                    <a:pt x="2742" y="8"/>
                    <a:pt x="2622" y="0"/>
                    <a:pt x="25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9"/>
            <p:cNvSpPr/>
            <p:nvPr/>
          </p:nvSpPr>
          <p:spPr>
            <a:xfrm rot="10800000">
              <a:off x="292870" y="361181"/>
              <a:ext cx="217168" cy="176324"/>
            </a:xfrm>
            <a:custGeom>
              <a:avLst/>
              <a:gdLst/>
              <a:ahLst/>
              <a:cxnLst/>
              <a:rect l="l" t="t" r="r" b="b"/>
              <a:pathLst>
                <a:path w="6524" h="5297" extrusionOk="0">
                  <a:moveTo>
                    <a:pt x="3019" y="1"/>
                  </a:moveTo>
                  <a:cubicBezTo>
                    <a:pt x="2799" y="1"/>
                    <a:pt x="2575" y="28"/>
                    <a:pt x="2352" y="81"/>
                  </a:cubicBezTo>
                  <a:cubicBezTo>
                    <a:pt x="2084" y="140"/>
                    <a:pt x="1815" y="230"/>
                    <a:pt x="1577" y="349"/>
                  </a:cubicBezTo>
                  <a:cubicBezTo>
                    <a:pt x="802" y="766"/>
                    <a:pt x="296" y="1511"/>
                    <a:pt x="147" y="2375"/>
                  </a:cubicBezTo>
                  <a:cubicBezTo>
                    <a:pt x="0" y="3692"/>
                    <a:pt x="1033" y="5297"/>
                    <a:pt x="2453" y="5297"/>
                  </a:cubicBezTo>
                  <a:cubicBezTo>
                    <a:pt x="2479" y="5297"/>
                    <a:pt x="2505" y="5296"/>
                    <a:pt x="2531" y="5295"/>
                  </a:cubicBezTo>
                  <a:cubicBezTo>
                    <a:pt x="4110" y="5236"/>
                    <a:pt x="6523" y="3567"/>
                    <a:pt x="5600" y="1779"/>
                  </a:cubicBezTo>
                  <a:cubicBezTo>
                    <a:pt x="5302" y="1124"/>
                    <a:pt x="4795" y="617"/>
                    <a:pt x="4169" y="260"/>
                  </a:cubicBezTo>
                  <a:cubicBezTo>
                    <a:pt x="3805" y="87"/>
                    <a:pt x="3417" y="1"/>
                    <a:pt x="30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0" name="Google Shape;320;p9"/>
            <p:cNvGrpSpPr/>
            <p:nvPr/>
          </p:nvGrpSpPr>
          <p:grpSpPr>
            <a:xfrm rot="-9990510">
              <a:off x="-1232810" y="2854884"/>
              <a:ext cx="3190613" cy="3220433"/>
              <a:chOff x="7044875" y="-1293869"/>
              <a:chExt cx="3190628" cy="3220448"/>
            </a:xfrm>
          </p:grpSpPr>
          <p:grpSp>
            <p:nvGrpSpPr>
              <p:cNvPr id="321" name="Google Shape;321;p9"/>
              <p:cNvGrpSpPr/>
              <p:nvPr/>
            </p:nvGrpSpPr>
            <p:grpSpPr>
              <a:xfrm>
                <a:off x="7173820" y="-1293869"/>
                <a:ext cx="3061683" cy="3220448"/>
                <a:chOff x="7173820" y="-1293869"/>
                <a:chExt cx="3061683" cy="3220448"/>
              </a:xfrm>
            </p:grpSpPr>
            <p:sp>
              <p:nvSpPr>
                <p:cNvPr id="322" name="Google Shape;322;p9"/>
                <p:cNvSpPr/>
                <p:nvPr/>
              </p:nvSpPr>
              <p:spPr>
                <a:xfrm rot="-776719">
                  <a:off x="7447222" y="-1046817"/>
                  <a:ext cx="2514879" cy="27263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25" h="67670" extrusionOk="0">
                      <a:moveTo>
                        <a:pt x="42599" y="1"/>
                      </a:moveTo>
                      <a:cubicBezTo>
                        <a:pt x="33273" y="1"/>
                        <a:pt x="24436" y="5343"/>
                        <a:pt x="14889" y="5343"/>
                      </a:cubicBezTo>
                      <a:cubicBezTo>
                        <a:pt x="14388" y="5343"/>
                        <a:pt x="13885" y="5329"/>
                        <a:pt x="13379" y="5298"/>
                      </a:cubicBezTo>
                      <a:cubicBezTo>
                        <a:pt x="12134" y="5228"/>
                        <a:pt x="10849" y="5098"/>
                        <a:pt x="9587" y="5098"/>
                      </a:cubicBezTo>
                      <a:cubicBezTo>
                        <a:pt x="8161" y="5098"/>
                        <a:pt x="6763" y="5263"/>
                        <a:pt x="5483" y="5864"/>
                      </a:cubicBezTo>
                      <a:cubicBezTo>
                        <a:pt x="2831" y="7085"/>
                        <a:pt x="1252" y="9946"/>
                        <a:pt x="567" y="12806"/>
                      </a:cubicBezTo>
                      <a:cubicBezTo>
                        <a:pt x="1" y="15279"/>
                        <a:pt x="1" y="17812"/>
                        <a:pt x="537" y="20285"/>
                      </a:cubicBezTo>
                      <a:cubicBezTo>
                        <a:pt x="1461" y="24695"/>
                        <a:pt x="3993" y="28598"/>
                        <a:pt x="7658" y="31221"/>
                      </a:cubicBezTo>
                      <a:cubicBezTo>
                        <a:pt x="13350" y="35184"/>
                        <a:pt x="21603" y="35958"/>
                        <a:pt x="25209" y="41918"/>
                      </a:cubicBezTo>
                      <a:cubicBezTo>
                        <a:pt x="27801" y="46208"/>
                        <a:pt x="26937" y="51721"/>
                        <a:pt x="28337" y="56518"/>
                      </a:cubicBezTo>
                      <a:cubicBezTo>
                        <a:pt x="30524" y="64017"/>
                        <a:pt x="36902" y="67669"/>
                        <a:pt x="43484" y="67669"/>
                      </a:cubicBezTo>
                      <a:cubicBezTo>
                        <a:pt x="49010" y="67669"/>
                        <a:pt x="54680" y="65095"/>
                        <a:pt x="58134" y="60064"/>
                      </a:cubicBezTo>
                      <a:cubicBezTo>
                        <a:pt x="61531" y="55117"/>
                        <a:pt x="62425" y="48622"/>
                        <a:pt x="60875" y="42841"/>
                      </a:cubicBezTo>
                      <a:cubicBezTo>
                        <a:pt x="59713" y="38521"/>
                        <a:pt x="57300" y="34647"/>
                        <a:pt x="56108" y="30356"/>
                      </a:cubicBezTo>
                      <a:cubicBezTo>
                        <a:pt x="55274" y="27436"/>
                        <a:pt x="55005" y="24367"/>
                        <a:pt x="55363" y="21358"/>
                      </a:cubicBezTo>
                      <a:cubicBezTo>
                        <a:pt x="55840" y="16888"/>
                        <a:pt x="57598" y="12270"/>
                        <a:pt x="56197" y="7979"/>
                      </a:cubicBezTo>
                      <a:cubicBezTo>
                        <a:pt x="54767" y="3599"/>
                        <a:pt x="50208" y="828"/>
                        <a:pt x="45649" y="202"/>
                      </a:cubicBezTo>
                      <a:cubicBezTo>
                        <a:pt x="44626" y="63"/>
                        <a:pt x="43609" y="1"/>
                        <a:pt x="4259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323" name="Google Shape;323;p9"/>
                <p:cNvGrpSpPr/>
                <p:nvPr/>
              </p:nvGrpSpPr>
              <p:grpSpPr>
                <a:xfrm rot="8100000">
                  <a:off x="8939114" y="1159920"/>
                  <a:ext cx="70212" cy="266577"/>
                  <a:chOff x="5735123" y="3863031"/>
                  <a:chExt cx="70213" cy="266579"/>
                </a:xfrm>
              </p:grpSpPr>
              <p:sp>
                <p:nvSpPr>
                  <p:cNvPr id="324" name="Google Shape;324;p9"/>
                  <p:cNvSpPr/>
                  <p:nvPr/>
                </p:nvSpPr>
                <p:spPr>
                  <a:xfrm>
                    <a:off x="5744701" y="3863031"/>
                    <a:ext cx="60635" cy="1668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" h="6480" extrusionOk="0">
                        <a:moveTo>
                          <a:pt x="880" y="0"/>
                        </a:moveTo>
                        <a:cubicBezTo>
                          <a:pt x="827" y="0"/>
                          <a:pt x="773" y="6"/>
                          <a:pt x="716" y="19"/>
                        </a:cubicBezTo>
                        <a:cubicBezTo>
                          <a:pt x="298" y="93"/>
                          <a:pt x="135" y="436"/>
                          <a:pt x="90" y="823"/>
                        </a:cubicBezTo>
                        <a:cubicBezTo>
                          <a:pt x="60" y="1077"/>
                          <a:pt x="60" y="1330"/>
                          <a:pt x="75" y="1583"/>
                        </a:cubicBezTo>
                        <a:cubicBezTo>
                          <a:pt x="135" y="2581"/>
                          <a:pt x="120" y="3564"/>
                          <a:pt x="30" y="4548"/>
                        </a:cubicBezTo>
                        <a:cubicBezTo>
                          <a:pt x="1" y="4905"/>
                          <a:pt x="15" y="5278"/>
                          <a:pt x="60" y="5635"/>
                        </a:cubicBezTo>
                        <a:cubicBezTo>
                          <a:pt x="120" y="6067"/>
                          <a:pt x="343" y="6410"/>
                          <a:pt x="805" y="6470"/>
                        </a:cubicBezTo>
                        <a:cubicBezTo>
                          <a:pt x="850" y="6476"/>
                          <a:pt x="895" y="6479"/>
                          <a:pt x="939" y="6479"/>
                        </a:cubicBezTo>
                        <a:cubicBezTo>
                          <a:pt x="1309" y="6479"/>
                          <a:pt x="1655" y="6262"/>
                          <a:pt x="1788" y="5903"/>
                        </a:cubicBezTo>
                        <a:cubicBezTo>
                          <a:pt x="1937" y="5620"/>
                          <a:pt x="2056" y="5308"/>
                          <a:pt x="2131" y="4995"/>
                        </a:cubicBezTo>
                        <a:cubicBezTo>
                          <a:pt x="2354" y="3654"/>
                          <a:pt x="2265" y="2268"/>
                          <a:pt x="1848" y="972"/>
                        </a:cubicBezTo>
                        <a:cubicBezTo>
                          <a:pt x="1788" y="838"/>
                          <a:pt x="1729" y="689"/>
                          <a:pt x="1669" y="555"/>
                        </a:cubicBezTo>
                        <a:cubicBezTo>
                          <a:pt x="1439" y="223"/>
                          <a:pt x="1198" y="0"/>
                          <a:pt x="880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25" name="Google Shape;325;p9"/>
                  <p:cNvSpPr/>
                  <p:nvPr/>
                </p:nvSpPr>
                <p:spPr>
                  <a:xfrm>
                    <a:off x="5735123" y="4069722"/>
                    <a:ext cx="48354" cy="598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8" h="2326" extrusionOk="0">
                        <a:moveTo>
                          <a:pt x="1026" y="0"/>
                        </a:moveTo>
                        <a:cubicBezTo>
                          <a:pt x="855" y="0"/>
                          <a:pt x="683" y="69"/>
                          <a:pt x="551" y="214"/>
                        </a:cubicBezTo>
                        <a:cubicBezTo>
                          <a:pt x="164" y="617"/>
                          <a:pt x="0" y="1168"/>
                          <a:pt x="89" y="1719"/>
                        </a:cubicBezTo>
                        <a:cubicBezTo>
                          <a:pt x="132" y="2084"/>
                          <a:pt x="447" y="2326"/>
                          <a:pt x="781" y="2326"/>
                        </a:cubicBezTo>
                        <a:cubicBezTo>
                          <a:pt x="910" y="2326"/>
                          <a:pt x="1042" y="2290"/>
                          <a:pt x="1162" y="2211"/>
                        </a:cubicBezTo>
                        <a:cubicBezTo>
                          <a:pt x="1639" y="1913"/>
                          <a:pt x="1877" y="795"/>
                          <a:pt x="1579" y="319"/>
                        </a:cubicBezTo>
                        <a:cubicBezTo>
                          <a:pt x="1454" y="111"/>
                          <a:pt x="1242" y="0"/>
                          <a:pt x="1026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326" name="Google Shape;326;p9"/>
              <p:cNvSpPr/>
              <p:nvPr/>
            </p:nvSpPr>
            <p:spPr>
              <a:xfrm rot="-549082">
                <a:off x="7216503" y="-817125"/>
                <a:ext cx="2462148" cy="2355450"/>
              </a:xfrm>
              <a:custGeom>
                <a:avLst/>
                <a:gdLst/>
                <a:ahLst/>
                <a:cxnLst/>
                <a:rect l="l" t="t" r="r" b="b"/>
                <a:pathLst>
                  <a:path w="61114" h="58462" fill="none" extrusionOk="0">
                    <a:moveTo>
                      <a:pt x="2920" y="14929"/>
                    </a:moveTo>
                    <a:cubicBezTo>
                      <a:pt x="4231" y="18594"/>
                      <a:pt x="7479" y="21216"/>
                      <a:pt x="10995" y="22825"/>
                    </a:cubicBezTo>
                    <a:cubicBezTo>
                      <a:pt x="13617" y="24047"/>
                      <a:pt x="16478" y="24821"/>
                      <a:pt x="18951" y="26341"/>
                    </a:cubicBezTo>
                    <a:cubicBezTo>
                      <a:pt x="22735" y="28695"/>
                      <a:pt x="25298" y="32598"/>
                      <a:pt x="25953" y="37008"/>
                    </a:cubicBezTo>
                    <a:cubicBezTo>
                      <a:pt x="26340" y="39600"/>
                      <a:pt x="26013" y="42223"/>
                      <a:pt x="26251" y="44815"/>
                    </a:cubicBezTo>
                    <a:cubicBezTo>
                      <a:pt x="26579" y="48778"/>
                      <a:pt x="28277" y="52741"/>
                      <a:pt x="31495" y="55065"/>
                    </a:cubicBezTo>
                    <a:cubicBezTo>
                      <a:pt x="33641" y="56614"/>
                      <a:pt x="36263" y="57359"/>
                      <a:pt x="38885" y="57627"/>
                    </a:cubicBezTo>
                    <a:cubicBezTo>
                      <a:pt x="46185" y="58462"/>
                      <a:pt x="54320" y="55601"/>
                      <a:pt x="57925" y="49195"/>
                    </a:cubicBezTo>
                    <a:cubicBezTo>
                      <a:pt x="61113" y="43474"/>
                      <a:pt x="60160" y="36412"/>
                      <a:pt x="58580" y="30066"/>
                    </a:cubicBezTo>
                    <a:cubicBezTo>
                      <a:pt x="57001" y="23749"/>
                      <a:pt x="54856" y="17253"/>
                      <a:pt x="55899" y="10817"/>
                    </a:cubicBezTo>
                    <a:cubicBezTo>
                      <a:pt x="56286" y="8612"/>
                      <a:pt x="56971" y="6348"/>
                      <a:pt x="56227" y="4232"/>
                    </a:cubicBezTo>
                    <a:cubicBezTo>
                      <a:pt x="55213" y="1342"/>
                      <a:pt x="51757" y="1"/>
                      <a:pt x="48688" y="239"/>
                    </a:cubicBezTo>
                    <a:cubicBezTo>
                      <a:pt x="45619" y="448"/>
                      <a:pt x="42788" y="1818"/>
                      <a:pt x="39838" y="2712"/>
                    </a:cubicBezTo>
                    <a:cubicBezTo>
                      <a:pt x="35488" y="4023"/>
                      <a:pt x="30870" y="4292"/>
                      <a:pt x="26370" y="3517"/>
                    </a:cubicBezTo>
                    <a:cubicBezTo>
                      <a:pt x="22556" y="2861"/>
                      <a:pt x="18862" y="1431"/>
                      <a:pt x="14958" y="1103"/>
                    </a:cubicBezTo>
                    <a:cubicBezTo>
                      <a:pt x="7420" y="537"/>
                      <a:pt x="0" y="6765"/>
                      <a:pt x="2920" y="14929"/>
                    </a:cubicBezTo>
                    <a:close/>
                  </a:path>
                </a:pathLst>
              </a:custGeom>
              <a:noFill/>
              <a:ln w="9675" cap="flat" cmpd="sng">
                <a:solidFill>
                  <a:schemeClr val="accent1"/>
                </a:solidFill>
                <a:prstDash val="solid"/>
                <a:miter lim="2979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27" name="Google Shape;327;p9"/>
              <p:cNvGrpSpPr/>
              <p:nvPr/>
            </p:nvGrpSpPr>
            <p:grpSpPr>
              <a:xfrm rot="-3298310">
                <a:off x="8268470" y="-365522"/>
                <a:ext cx="781177" cy="840852"/>
                <a:chOff x="8604632" y="-457076"/>
                <a:chExt cx="781149" cy="840821"/>
              </a:xfrm>
            </p:grpSpPr>
            <p:sp>
              <p:nvSpPr>
                <p:cNvPr id="328" name="Google Shape;328;p9"/>
                <p:cNvSpPr/>
                <p:nvPr/>
              </p:nvSpPr>
              <p:spPr>
                <a:xfrm>
                  <a:off x="8617645" y="162156"/>
                  <a:ext cx="91775" cy="76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8" h="1902" extrusionOk="0">
                      <a:moveTo>
                        <a:pt x="958" y="0"/>
                      </a:moveTo>
                      <a:cubicBezTo>
                        <a:pt x="479" y="0"/>
                        <a:pt x="1" y="856"/>
                        <a:pt x="362" y="1556"/>
                      </a:cubicBezTo>
                      <a:cubicBezTo>
                        <a:pt x="486" y="1794"/>
                        <a:pt x="716" y="1901"/>
                        <a:pt x="956" y="1901"/>
                      </a:cubicBezTo>
                      <a:cubicBezTo>
                        <a:pt x="1585" y="1901"/>
                        <a:pt x="2278" y="1169"/>
                        <a:pt x="1286" y="155"/>
                      </a:cubicBezTo>
                      <a:cubicBezTo>
                        <a:pt x="1184" y="47"/>
                        <a:pt x="1071" y="0"/>
                        <a:pt x="95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9" name="Google Shape;329;p9"/>
                <p:cNvSpPr/>
                <p:nvPr/>
              </p:nvSpPr>
              <p:spPr>
                <a:xfrm>
                  <a:off x="8805309" y="295309"/>
                  <a:ext cx="134480" cy="88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8" h="2195" extrusionOk="0">
                      <a:moveTo>
                        <a:pt x="1367" y="1"/>
                      </a:moveTo>
                      <a:cubicBezTo>
                        <a:pt x="636" y="1"/>
                        <a:pt x="0" y="1354"/>
                        <a:pt x="1008" y="2035"/>
                      </a:cubicBezTo>
                      <a:cubicBezTo>
                        <a:pt x="1183" y="2145"/>
                        <a:pt x="1368" y="2194"/>
                        <a:pt x="1547" y="2194"/>
                      </a:cubicBezTo>
                      <a:cubicBezTo>
                        <a:pt x="2524" y="2194"/>
                        <a:pt x="3337" y="744"/>
                        <a:pt x="1574" y="38"/>
                      </a:cubicBezTo>
                      <a:cubicBezTo>
                        <a:pt x="1505" y="13"/>
                        <a:pt x="1436" y="1"/>
                        <a:pt x="136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0" name="Google Shape;330;p9"/>
                <p:cNvSpPr/>
                <p:nvPr/>
              </p:nvSpPr>
              <p:spPr>
                <a:xfrm>
                  <a:off x="8604632" y="-232871"/>
                  <a:ext cx="102935" cy="110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5" h="2747" extrusionOk="0">
                      <a:moveTo>
                        <a:pt x="1324" y="1"/>
                      </a:moveTo>
                      <a:cubicBezTo>
                        <a:pt x="1290" y="1"/>
                        <a:pt x="1255" y="3"/>
                        <a:pt x="1222" y="8"/>
                      </a:cubicBezTo>
                      <a:cubicBezTo>
                        <a:pt x="149" y="127"/>
                        <a:pt x="0" y="991"/>
                        <a:pt x="179" y="2154"/>
                      </a:cubicBezTo>
                      <a:cubicBezTo>
                        <a:pt x="255" y="2576"/>
                        <a:pt x="551" y="2746"/>
                        <a:pt x="905" y="2746"/>
                      </a:cubicBezTo>
                      <a:cubicBezTo>
                        <a:pt x="1524" y="2746"/>
                        <a:pt x="2319" y="2224"/>
                        <a:pt x="2414" y="1617"/>
                      </a:cubicBezTo>
                      <a:cubicBezTo>
                        <a:pt x="2554" y="690"/>
                        <a:pt x="1899" y="1"/>
                        <a:pt x="132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1" name="Google Shape;331;p9"/>
                <p:cNvSpPr/>
                <p:nvPr/>
              </p:nvSpPr>
              <p:spPr>
                <a:xfrm>
                  <a:off x="8790684" y="-457076"/>
                  <a:ext cx="142376" cy="1457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4" h="3617" extrusionOk="0">
                      <a:moveTo>
                        <a:pt x="1139" y="0"/>
                      </a:moveTo>
                      <a:cubicBezTo>
                        <a:pt x="1127" y="0"/>
                        <a:pt x="1115" y="1"/>
                        <a:pt x="1103" y="1"/>
                      </a:cubicBezTo>
                      <a:cubicBezTo>
                        <a:pt x="60" y="61"/>
                        <a:pt x="1" y="1193"/>
                        <a:pt x="150" y="1849"/>
                      </a:cubicBezTo>
                      <a:cubicBezTo>
                        <a:pt x="292" y="2467"/>
                        <a:pt x="947" y="3616"/>
                        <a:pt x="1766" y="3616"/>
                      </a:cubicBezTo>
                      <a:cubicBezTo>
                        <a:pt x="1974" y="3616"/>
                        <a:pt x="2191" y="3543"/>
                        <a:pt x="2414" y="3368"/>
                      </a:cubicBezTo>
                      <a:cubicBezTo>
                        <a:pt x="3533" y="2514"/>
                        <a:pt x="2178" y="0"/>
                        <a:pt x="11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2" name="Google Shape;332;p9"/>
                <p:cNvSpPr/>
                <p:nvPr/>
              </p:nvSpPr>
              <p:spPr>
                <a:xfrm>
                  <a:off x="9263669" y="116510"/>
                  <a:ext cx="122111" cy="129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3206" extrusionOk="0">
                      <a:moveTo>
                        <a:pt x="1533" y="0"/>
                      </a:moveTo>
                      <a:cubicBezTo>
                        <a:pt x="1499" y="0"/>
                        <a:pt x="1464" y="3"/>
                        <a:pt x="1431" y="7"/>
                      </a:cubicBezTo>
                      <a:cubicBezTo>
                        <a:pt x="179" y="186"/>
                        <a:pt x="0" y="1169"/>
                        <a:pt x="239" y="2510"/>
                      </a:cubicBezTo>
                      <a:cubicBezTo>
                        <a:pt x="325" y="3006"/>
                        <a:pt x="666" y="3206"/>
                        <a:pt x="1075" y="3206"/>
                      </a:cubicBezTo>
                      <a:cubicBezTo>
                        <a:pt x="1795" y="3206"/>
                        <a:pt x="2728" y="2587"/>
                        <a:pt x="2861" y="1884"/>
                      </a:cubicBezTo>
                      <a:cubicBezTo>
                        <a:pt x="3031" y="808"/>
                        <a:pt x="2204" y="0"/>
                        <a:pt x="153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3" name="Google Shape;333;p9"/>
                <p:cNvSpPr/>
                <p:nvPr/>
              </p:nvSpPr>
              <p:spPr>
                <a:xfrm>
                  <a:off x="8937495" y="-208053"/>
                  <a:ext cx="179763" cy="162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2" h="4035" extrusionOk="0">
                      <a:moveTo>
                        <a:pt x="2115" y="0"/>
                      </a:moveTo>
                      <a:cubicBezTo>
                        <a:pt x="1605" y="0"/>
                        <a:pt x="1084" y="161"/>
                        <a:pt x="737" y="495"/>
                      </a:cubicBezTo>
                      <a:cubicBezTo>
                        <a:pt x="1" y="1202"/>
                        <a:pt x="1201" y="4035"/>
                        <a:pt x="2498" y="4035"/>
                      </a:cubicBezTo>
                      <a:cubicBezTo>
                        <a:pt x="2566" y="4035"/>
                        <a:pt x="2635" y="4027"/>
                        <a:pt x="2703" y="4011"/>
                      </a:cubicBezTo>
                      <a:cubicBezTo>
                        <a:pt x="4074" y="3713"/>
                        <a:pt x="4461" y="2163"/>
                        <a:pt x="3597" y="703"/>
                      </a:cubicBezTo>
                      <a:cubicBezTo>
                        <a:pt x="3351" y="243"/>
                        <a:pt x="2741" y="0"/>
                        <a:pt x="211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4" name="Google Shape;334;p9"/>
                <p:cNvSpPr/>
                <p:nvPr/>
              </p:nvSpPr>
              <p:spPr>
                <a:xfrm>
                  <a:off x="8990474" y="198053"/>
                  <a:ext cx="112040" cy="93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1" h="2328" extrusionOk="0">
                      <a:moveTo>
                        <a:pt x="1169" y="1"/>
                      </a:moveTo>
                      <a:cubicBezTo>
                        <a:pt x="583" y="1"/>
                        <a:pt x="0" y="1047"/>
                        <a:pt x="435" y="1916"/>
                      </a:cubicBezTo>
                      <a:cubicBezTo>
                        <a:pt x="589" y="2200"/>
                        <a:pt x="868" y="2328"/>
                        <a:pt x="1157" y="2328"/>
                      </a:cubicBezTo>
                      <a:cubicBezTo>
                        <a:pt x="1929" y="2328"/>
                        <a:pt x="2781" y="1423"/>
                        <a:pt x="1567" y="188"/>
                      </a:cubicBezTo>
                      <a:cubicBezTo>
                        <a:pt x="1443" y="58"/>
                        <a:pt x="1306" y="1"/>
                        <a:pt x="116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5" name="Google Shape;335;p9"/>
                <p:cNvSpPr/>
                <p:nvPr/>
              </p:nvSpPr>
              <p:spPr>
                <a:xfrm>
                  <a:off x="8799628" y="-25507"/>
                  <a:ext cx="134157" cy="87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0" h="2172" extrusionOk="0">
                      <a:moveTo>
                        <a:pt x="1341" y="1"/>
                      </a:moveTo>
                      <a:cubicBezTo>
                        <a:pt x="617" y="1"/>
                        <a:pt x="1" y="1337"/>
                        <a:pt x="1000" y="2012"/>
                      </a:cubicBezTo>
                      <a:cubicBezTo>
                        <a:pt x="1176" y="2123"/>
                        <a:pt x="1360" y="2172"/>
                        <a:pt x="1539" y="2172"/>
                      </a:cubicBezTo>
                      <a:cubicBezTo>
                        <a:pt x="2517" y="2172"/>
                        <a:pt x="3329" y="726"/>
                        <a:pt x="1566" y="46"/>
                      </a:cubicBezTo>
                      <a:cubicBezTo>
                        <a:pt x="1491" y="15"/>
                        <a:pt x="1415" y="1"/>
                        <a:pt x="134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36" name="Google Shape;336;p9"/>
            <p:cNvGrpSpPr/>
            <p:nvPr/>
          </p:nvGrpSpPr>
          <p:grpSpPr>
            <a:xfrm rot="-7803555">
              <a:off x="4522886" y="4754330"/>
              <a:ext cx="740371" cy="757532"/>
              <a:chOff x="4391775" y="4244400"/>
              <a:chExt cx="715125" cy="731700"/>
            </a:xfrm>
          </p:grpSpPr>
          <p:sp>
            <p:nvSpPr>
              <p:cNvPr id="337" name="Google Shape;337;p9"/>
              <p:cNvSpPr/>
              <p:nvPr/>
            </p:nvSpPr>
            <p:spPr>
              <a:xfrm>
                <a:off x="4391775" y="4244400"/>
                <a:ext cx="715125" cy="731700"/>
              </a:xfrm>
              <a:custGeom>
                <a:avLst/>
                <a:gdLst/>
                <a:ahLst/>
                <a:cxnLst/>
                <a:rect l="l" t="t" r="r" b="b"/>
                <a:pathLst>
                  <a:path w="28605" h="29268" extrusionOk="0">
                    <a:moveTo>
                      <a:pt x="15770" y="550"/>
                    </a:moveTo>
                    <a:cubicBezTo>
                      <a:pt x="16901" y="550"/>
                      <a:pt x="18030" y="688"/>
                      <a:pt x="19130" y="988"/>
                    </a:cubicBezTo>
                    <a:cubicBezTo>
                      <a:pt x="27056" y="3134"/>
                      <a:pt x="28605" y="12907"/>
                      <a:pt x="26758" y="19820"/>
                    </a:cubicBezTo>
                    <a:cubicBezTo>
                      <a:pt x="26311" y="21548"/>
                      <a:pt x="25625" y="23217"/>
                      <a:pt x="24731" y="24766"/>
                    </a:cubicBezTo>
                    <a:cubicBezTo>
                      <a:pt x="24106" y="25809"/>
                      <a:pt x="23331" y="26912"/>
                      <a:pt x="22288" y="27597"/>
                    </a:cubicBezTo>
                    <a:cubicBezTo>
                      <a:pt x="21692" y="27954"/>
                      <a:pt x="21007" y="28163"/>
                      <a:pt x="20292" y="28252"/>
                    </a:cubicBezTo>
                    <a:cubicBezTo>
                      <a:pt x="19308" y="28431"/>
                      <a:pt x="18355" y="28550"/>
                      <a:pt x="17372" y="28640"/>
                    </a:cubicBezTo>
                    <a:cubicBezTo>
                      <a:pt x="16627" y="28703"/>
                      <a:pt x="15862" y="28738"/>
                      <a:pt x="15089" y="28738"/>
                    </a:cubicBezTo>
                    <a:cubicBezTo>
                      <a:pt x="10415" y="28738"/>
                      <a:pt x="5434" y="27452"/>
                      <a:pt x="2801" y="23336"/>
                    </a:cubicBezTo>
                    <a:cubicBezTo>
                      <a:pt x="2364" y="22665"/>
                      <a:pt x="2012" y="21966"/>
                      <a:pt x="1746" y="21239"/>
                    </a:cubicBezTo>
                    <a:lnTo>
                      <a:pt x="1746" y="21239"/>
                    </a:lnTo>
                    <a:cubicBezTo>
                      <a:pt x="1307" y="19763"/>
                      <a:pt x="1072" y="18286"/>
                      <a:pt x="983" y="16751"/>
                    </a:cubicBezTo>
                    <a:cubicBezTo>
                      <a:pt x="745" y="13682"/>
                      <a:pt x="1103" y="10464"/>
                      <a:pt x="2622" y="7752"/>
                    </a:cubicBezTo>
                    <a:cubicBezTo>
                      <a:pt x="4231" y="4832"/>
                      <a:pt x="7151" y="2806"/>
                      <a:pt x="10191" y="1614"/>
                    </a:cubicBezTo>
                    <a:cubicBezTo>
                      <a:pt x="11966" y="942"/>
                      <a:pt x="13870" y="550"/>
                      <a:pt x="15770" y="550"/>
                    </a:cubicBezTo>
                    <a:close/>
                    <a:moveTo>
                      <a:pt x="15687" y="0"/>
                    </a:moveTo>
                    <a:cubicBezTo>
                      <a:pt x="14592" y="0"/>
                      <a:pt x="13493" y="128"/>
                      <a:pt x="12425" y="363"/>
                    </a:cubicBezTo>
                    <a:cubicBezTo>
                      <a:pt x="9267" y="1078"/>
                      <a:pt x="6049" y="2746"/>
                      <a:pt x="3874" y="5190"/>
                    </a:cubicBezTo>
                    <a:cubicBezTo>
                      <a:pt x="119" y="9391"/>
                      <a:pt x="0" y="15827"/>
                      <a:pt x="1401" y="20982"/>
                    </a:cubicBezTo>
                    <a:cubicBezTo>
                      <a:pt x="1430" y="21101"/>
                      <a:pt x="1460" y="21220"/>
                      <a:pt x="1490" y="21340"/>
                    </a:cubicBezTo>
                    <a:cubicBezTo>
                      <a:pt x="1505" y="21394"/>
                      <a:pt x="1525" y="21439"/>
                      <a:pt x="1548" y="21472"/>
                    </a:cubicBezTo>
                    <a:lnTo>
                      <a:pt x="1548" y="21472"/>
                    </a:lnTo>
                    <a:cubicBezTo>
                      <a:pt x="2629" y="24299"/>
                      <a:pt x="4762" y="26594"/>
                      <a:pt x="7509" y="27805"/>
                    </a:cubicBezTo>
                    <a:cubicBezTo>
                      <a:pt x="9968" y="28920"/>
                      <a:pt x="12700" y="29267"/>
                      <a:pt x="15365" y="29267"/>
                    </a:cubicBezTo>
                    <a:cubicBezTo>
                      <a:pt x="15478" y="29267"/>
                      <a:pt x="15591" y="29267"/>
                      <a:pt x="15703" y="29265"/>
                    </a:cubicBezTo>
                    <a:cubicBezTo>
                      <a:pt x="17699" y="29265"/>
                      <a:pt x="19696" y="28997"/>
                      <a:pt x="21603" y="28521"/>
                    </a:cubicBezTo>
                    <a:cubicBezTo>
                      <a:pt x="22586" y="28252"/>
                      <a:pt x="23361" y="27478"/>
                      <a:pt x="23957" y="26703"/>
                    </a:cubicBezTo>
                    <a:cubicBezTo>
                      <a:pt x="24970" y="25392"/>
                      <a:pt x="25774" y="23932"/>
                      <a:pt x="26340" y="22353"/>
                    </a:cubicBezTo>
                    <a:cubicBezTo>
                      <a:pt x="27920" y="18270"/>
                      <a:pt x="28218" y="13771"/>
                      <a:pt x="27145" y="9510"/>
                    </a:cubicBezTo>
                    <a:cubicBezTo>
                      <a:pt x="26281" y="6143"/>
                      <a:pt x="24463" y="3015"/>
                      <a:pt x="21335" y="1346"/>
                    </a:cubicBezTo>
                    <a:cubicBezTo>
                      <a:pt x="19595" y="409"/>
                      <a:pt x="17647" y="0"/>
                      <a:pt x="156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9"/>
              <p:cNvSpPr/>
              <p:nvPr/>
            </p:nvSpPr>
            <p:spPr>
              <a:xfrm>
                <a:off x="4434225" y="4314550"/>
                <a:ext cx="592225" cy="558725"/>
              </a:xfrm>
              <a:custGeom>
                <a:avLst/>
                <a:gdLst/>
                <a:ahLst/>
                <a:cxnLst/>
                <a:rect l="l" t="t" r="r" b="b"/>
                <a:pathLst>
                  <a:path w="23689" h="22349" extrusionOk="0">
                    <a:moveTo>
                      <a:pt x="12524" y="547"/>
                    </a:moveTo>
                    <a:cubicBezTo>
                      <a:pt x="12794" y="547"/>
                      <a:pt x="13064" y="585"/>
                      <a:pt x="13320" y="656"/>
                    </a:cubicBezTo>
                    <a:cubicBezTo>
                      <a:pt x="13916" y="864"/>
                      <a:pt x="14512" y="1073"/>
                      <a:pt x="15108" y="1341"/>
                    </a:cubicBezTo>
                    <a:cubicBezTo>
                      <a:pt x="18773" y="2980"/>
                      <a:pt x="22914" y="6019"/>
                      <a:pt x="23093" y="10429"/>
                    </a:cubicBezTo>
                    <a:cubicBezTo>
                      <a:pt x="23122" y="11027"/>
                      <a:pt x="23068" y="11653"/>
                      <a:pt x="22959" y="12253"/>
                    </a:cubicBezTo>
                    <a:lnTo>
                      <a:pt x="22959" y="12253"/>
                    </a:lnTo>
                    <a:cubicBezTo>
                      <a:pt x="22942" y="12268"/>
                      <a:pt x="22927" y="12294"/>
                      <a:pt x="22914" y="12336"/>
                    </a:cubicBezTo>
                    <a:cubicBezTo>
                      <a:pt x="22646" y="13349"/>
                      <a:pt x="22259" y="14302"/>
                      <a:pt x="21782" y="15226"/>
                    </a:cubicBezTo>
                    <a:cubicBezTo>
                      <a:pt x="20888" y="17193"/>
                      <a:pt x="19517" y="18861"/>
                      <a:pt x="17789" y="20172"/>
                    </a:cubicBezTo>
                    <a:cubicBezTo>
                      <a:pt x="16182" y="21320"/>
                      <a:pt x="14240" y="21778"/>
                      <a:pt x="12274" y="21778"/>
                    </a:cubicBezTo>
                    <a:cubicBezTo>
                      <a:pt x="11688" y="21778"/>
                      <a:pt x="11100" y="21737"/>
                      <a:pt x="10519" y="21662"/>
                    </a:cubicBezTo>
                    <a:cubicBezTo>
                      <a:pt x="8016" y="21305"/>
                      <a:pt x="5602" y="20262"/>
                      <a:pt x="3934" y="18385"/>
                    </a:cubicBezTo>
                    <a:cubicBezTo>
                      <a:pt x="1" y="14004"/>
                      <a:pt x="2861" y="7449"/>
                      <a:pt x="6526" y="3874"/>
                    </a:cubicBezTo>
                    <a:cubicBezTo>
                      <a:pt x="7956" y="2503"/>
                      <a:pt x="9714" y="1192"/>
                      <a:pt x="11651" y="685"/>
                    </a:cubicBezTo>
                    <a:cubicBezTo>
                      <a:pt x="11931" y="592"/>
                      <a:pt x="12228" y="547"/>
                      <a:pt x="12524" y="547"/>
                    </a:cubicBezTo>
                    <a:close/>
                    <a:moveTo>
                      <a:pt x="12634" y="0"/>
                    </a:moveTo>
                    <a:cubicBezTo>
                      <a:pt x="11889" y="0"/>
                      <a:pt x="11145" y="179"/>
                      <a:pt x="10459" y="536"/>
                    </a:cubicBezTo>
                    <a:cubicBezTo>
                      <a:pt x="9506" y="954"/>
                      <a:pt x="8612" y="1490"/>
                      <a:pt x="7778" y="2145"/>
                    </a:cubicBezTo>
                    <a:cubicBezTo>
                      <a:pt x="5573" y="3814"/>
                      <a:pt x="3844" y="6019"/>
                      <a:pt x="2772" y="8552"/>
                    </a:cubicBezTo>
                    <a:cubicBezTo>
                      <a:pt x="1699" y="11144"/>
                      <a:pt x="1282" y="14124"/>
                      <a:pt x="2474" y="16776"/>
                    </a:cubicBezTo>
                    <a:cubicBezTo>
                      <a:pt x="3546" y="19070"/>
                      <a:pt x="5662" y="20709"/>
                      <a:pt x="8016" y="21543"/>
                    </a:cubicBezTo>
                    <a:cubicBezTo>
                      <a:pt x="9374" y="22056"/>
                      <a:pt x="10907" y="22349"/>
                      <a:pt x="12430" y="22349"/>
                    </a:cubicBezTo>
                    <a:cubicBezTo>
                      <a:pt x="13648" y="22349"/>
                      <a:pt x="14860" y="22162"/>
                      <a:pt x="15972" y="21752"/>
                    </a:cubicBezTo>
                    <a:cubicBezTo>
                      <a:pt x="19696" y="20381"/>
                      <a:pt x="22080" y="16567"/>
                      <a:pt x="23153" y="12932"/>
                    </a:cubicBezTo>
                    <a:cubicBezTo>
                      <a:pt x="23182" y="12842"/>
                      <a:pt x="23212" y="12753"/>
                      <a:pt x="23212" y="12664"/>
                    </a:cubicBezTo>
                    <a:cubicBezTo>
                      <a:pt x="23689" y="10280"/>
                      <a:pt x="23123" y="7807"/>
                      <a:pt x="21693" y="5840"/>
                    </a:cubicBezTo>
                    <a:cubicBezTo>
                      <a:pt x="20352" y="4082"/>
                      <a:pt x="18624" y="2622"/>
                      <a:pt x="16627" y="1609"/>
                    </a:cubicBezTo>
                    <a:cubicBezTo>
                      <a:pt x="15852" y="1162"/>
                      <a:pt x="15048" y="805"/>
                      <a:pt x="14214" y="477"/>
                    </a:cubicBezTo>
                    <a:cubicBezTo>
                      <a:pt x="13737" y="238"/>
                      <a:pt x="13201" y="89"/>
                      <a:pt x="126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9"/>
              <p:cNvSpPr/>
              <p:nvPr/>
            </p:nvSpPr>
            <p:spPr>
              <a:xfrm>
                <a:off x="4566075" y="4418825"/>
                <a:ext cx="377700" cy="387475"/>
              </a:xfrm>
              <a:custGeom>
                <a:avLst/>
                <a:gdLst/>
                <a:ahLst/>
                <a:cxnLst/>
                <a:rect l="l" t="t" r="r" b="b"/>
                <a:pathLst>
                  <a:path w="15108" h="15499" extrusionOk="0">
                    <a:moveTo>
                      <a:pt x="7661" y="581"/>
                    </a:moveTo>
                    <a:cubicBezTo>
                      <a:pt x="9320" y="581"/>
                      <a:pt x="10910" y="1118"/>
                      <a:pt x="12128" y="2533"/>
                    </a:cubicBezTo>
                    <a:cubicBezTo>
                      <a:pt x="12575" y="3219"/>
                      <a:pt x="12992" y="3934"/>
                      <a:pt x="13290" y="4708"/>
                    </a:cubicBezTo>
                    <a:cubicBezTo>
                      <a:pt x="13945" y="6258"/>
                      <a:pt x="14273" y="8016"/>
                      <a:pt x="13767" y="9655"/>
                    </a:cubicBezTo>
                    <a:cubicBezTo>
                      <a:pt x="12900" y="12505"/>
                      <a:pt x="9807" y="14962"/>
                      <a:pt x="6796" y="14962"/>
                    </a:cubicBezTo>
                    <a:cubicBezTo>
                      <a:pt x="6596" y="14962"/>
                      <a:pt x="6397" y="14951"/>
                      <a:pt x="6198" y="14929"/>
                    </a:cubicBezTo>
                    <a:cubicBezTo>
                      <a:pt x="2414" y="14512"/>
                      <a:pt x="448" y="10251"/>
                      <a:pt x="328" y="6884"/>
                    </a:cubicBezTo>
                    <a:cubicBezTo>
                      <a:pt x="269" y="5662"/>
                      <a:pt x="388" y="4262"/>
                      <a:pt x="984" y="3189"/>
                    </a:cubicBezTo>
                    <a:cubicBezTo>
                      <a:pt x="1371" y="2474"/>
                      <a:pt x="2265" y="2116"/>
                      <a:pt x="2980" y="1759"/>
                    </a:cubicBezTo>
                    <a:cubicBezTo>
                      <a:pt x="4423" y="1073"/>
                      <a:pt x="6073" y="581"/>
                      <a:pt x="7661" y="581"/>
                    </a:cubicBezTo>
                    <a:close/>
                    <a:moveTo>
                      <a:pt x="7748" y="1"/>
                    </a:moveTo>
                    <a:cubicBezTo>
                      <a:pt x="6198" y="30"/>
                      <a:pt x="4708" y="358"/>
                      <a:pt x="3338" y="1014"/>
                    </a:cubicBezTo>
                    <a:cubicBezTo>
                      <a:pt x="2802" y="1222"/>
                      <a:pt x="2295" y="1490"/>
                      <a:pt x="1788" y="1788"/>
                    </a:cubicBezTo>
                    <a:cubicBezTo>
                      <a:pt x="1461" y="1937"/>
                      <a:pt x="1163" y="2176"/>
                      <a:pt x="924" y="2474"/>
                    </a:cubicBezTo>
                    <a:cubicBezTo>
                      <a:pt x="179" y="3457"/>
                      <a:pt x="60" y="4917"/>
                      <a:pt x="30" y="6079"/>
                    </a:cubicBezTo>
                    <a:cubicBezTo>
                      <a:pt x="1" y="7956"/>
                      <a:pt x="418" y="9774"/>
                      <a:pt x="1252" y="11442"/>
                    </a:cubicBezTo>
                    <a:cubicBezTo>
                      <a:pt x="2116" y="13111"/>
                      <a:pt x="3397" y="14631"/>
                      <a:pt x="5215" y="15227"/>
                    </a:cubicBezTo>
                    <a:cubicBezTo>
                      <a:pt x="5779" y="15413"/>
                      <a:pt x="6351" y="15499"/>
                      <a:pt x="6921" y="15499"/>
                    </a:cubicBezTo>
                    <a:cubicBezTo>
                      <a:pt x="9727" y="15499"/>
                      <a:pt x="12464" y="13417"/>
                      <a:pt x="13677" y="10966"/>
                    </a:cubicBezTo>
                    <a:cubicBezTo>
                      <a:pt x="15107" y="8135"/>
                      <a:pt x="14005" y="4531"/>
                      <a:pt x="12218" y="2117"/>
                    </a:cubicBezTo>
                    <a:lnTo>
                      <a:pt x="12218" y="2117"/>
                    </a:lnTo>
                    <a:cubicBezTo>
                      <a:pt x="12218" y="2117"/>
                      <a:pt x="12218" y="2117"/>
                      <a:pt x="12217" y="2116"/>
                    </a:cubicBezTo>
                    <a:lnTo>
                      <a:pt x="12217" y="2116"/>
                    </a:lnTo>
                    <a:cubicBezTo>
                      <a:pt x="12217" y="2116"/>
                      <a:pt x="12217" y="2116"/>
                      <a:pt x="12217" y="2116"/>
                    </a:cubicBezTo>
                    <a:cubicBezTo>
                      <a:pt x="12208" y="2104"/>
                      <a:pt x="12199" y="2094"/>
                      <a:pt x="12191" y="2085"/>
                    </a:cubicBezTo>
                    <a:lnTo>
                      <a:pt x="12191" y="2085"/>
                    </a:lnTo>
                    <a:cubicBezTo>
                      <a:pt x="11060" y="764"/>
                      <a:pt x="9433" y="30"/>
                      <a:pt x="774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0" name="Google Shape;340;p9"/>
            <p:cNvGrpSpPr/>
            <p:nvPr/>
          </p:nvGrpSpPr>
          <p:grpSpPr>
            <a:xfrm rot="10800000">
              <a:off x="8792848" y="1895755"/>
              <a:ext cx="763146" cy="697824"/>
              <a:chOff x="3681125" y="1846650"/>
              <a:chExt cx="515500" cy="471375"/>
            </a:xfrm>
          </p:grpSpPr>
          <p:sp>
            <p:nvSpPr>
              <p:cNvPr id="341" name="Google Shape;341;p9"/>
              <p:cNvSpPr/>
              <p:nvPr/>
            </p:nvSpPr>
            <p:spPr>
              <a:xfrm>
                <a:off x="3681125" y="1846650"/>
                <a:ext cx="515500" cy="471375"/>
              </a:xfrm>
              <a:custGeom>
                <a:avLst/>
                <a:gdLst/>
                <a:ahLst/>
                <a:cxnLst/>
                <a:rect l="l" t="t" r="r" b="b"/>
                <a:pathLst>
                  <a:path w="20620" h="18855" extrusionOk="0">
                    <a:moveTo>
                      <a:pt x="9854" y="228"/>
                    </a:moveTo>
                    <a:cubicBezTo>
                      <a:pt x="11621" y="228"/>
                      <a:pt x="13416" y="541"/>
                      <a:pt x="14988" y="1401"/>
                    </a:cubicBezTo>
                    <a:cubicBezTo>
                      <a:pt x="16984" y="2533"/>
                      <a:pt x="18415" y="4559"/>
                      <a:pt x="19219" y="6674"/>
                    </a:cubicBezTo>
                    <a:cubicBezTo>
                      <a:pt x="20024" y="8611"/>
                      <a:pt x="20173" y="10786"/>
                      <a:pt x="19666" y="12842"/>
                    </a:cubicBezTo>
                    <a:cubicBezTo>
                      <a:pt x="18542" y="17002"/>
                      <a:pt x="14415" y="18633"/>
                      <a:pt x="10396" y="18633"/>
                    </a:cubicBezTo>
                    <a:cubicBezTo>
                      <a:pt x="9089" y="18633"/>
                      <a:pt x="7793" y="18461"/>
                      <a:pt x="6615" y="18146"/>
                    </a:cubicBezTo>
                    <a:cubicBezTo>
                      <a:pt x="5423" y="17818"/>
                      <a:pt x="4261" y="17371"/>
                      <a:pt x="3188" y="16746"/>
                    </a:cubicBezTo>
                    <a:cubicBezTo>
                      <a:pt x="2414" y="16329"/>
                      <a:pt x="1728" y="15733"/>
                      <a:pt x="1222" y="15047"/>
                    </a:cubicBezTo>
                    <a:cubicBezTo>
                      <a:pt x="983" y="14630"/>
                      <a:pt x="834" y="14153"/>
                      <a:pt x="775" y="13647"/>
                    </a:cubicBezTo>
                    <a:cubicBezTo>
                      <a:pt x="656" y="12991"/>
                      <a:pt x="566" y="12306"/>
                      <a:pt x="507" y="11621"/>
                    </a:cubicBezTo>
                    <a:cubicBezTo>
                      <a:pt x="209" y="7986"/>
                      <a:pt x="864" y="3665"/>
                      <a:pt x="4172" y="1520"/>
                    </a:cubicBezTo>
                    <a:cubicBezTo>
                      <a:pt x="4621" y="1239"/>
                      <a:pt x="5096" y="1011"/>
                      <a:pt x="5573" y="812"/>
                    </a:cubicBezTo>
                    <a:lnTo>
                      <a:pt x="5573" y="812"/>
                    </a:lnTo>
                    <a:cubicBezTo>
                      <a:pt x="5582" y="810"/>
                      <a:pt x="5592" y="807"/>
                      <a:pt x="5602" y="805"/>
                    </a:cubicBezTo>
                    <a:cubicBezTo>
                      <a:pt x="6615" y="507"/>
                      <a:pt x="7688" y="328"/>
                      <a:pt x="8731" y="268"/>
                    </a:cubicBezTo>
                    <a:cubicBezTo>
                      <a:pt x="9102" y="242"/>
                      <a:pt x="9478" y="228"/>
                      <a:pt x="9854" y="228"/>
                    </a:cubicBezTo>
                    <a:close/>
                    <a:moveTo>
                      <a:pt x="10006" y="1"/>
                    </a:moveTo>
                    <a:cubicBezTo>
                      <a:pt x="8568" y="1"/>
                      <a:pt x="7129" y="215"/>
                      <a:pt x="5811" y="566"/>
                    </a:cubicBezTo>
                    <a:lnTo>
                      <a:pt x="5615" y="610"/>
                    </a:lnTo>
                    <a:lnTo>
                      <a:pt x="5615" y="610"/>
                    </a:lnTo>
                    <a:cubicBezTo>
                      <a:pt x="5614" y="610"/>
                      <a:pt x="5613" y="610"/>
                      <a:pt x="5613" y="610"/>
                    </a:cubicBezTo>
                    <a:cubicBezTo>
                      <a:pt x="5581" y="610"/>
                      <a:pt x="5546" y="615"/>
                      <a:pt x="5513" y="626"/>
                    </a:cubicBezTo>
                    <a:cubicBezTo>
                      <a:pt x="3546" y="1371"/>
                      <a:pt x="1937" y="2861"/>
                      <a:pt x="1073" y="4797"/>
                    </a:cubicBezTo>
                    <a:cubicBezTo>
                      <a:pt x="328" y="6585"/>
                      <a:pt x="0" y="8522"/>
                      <a:pt x="90" y="10488"/>
                    </a:cubicBezTo>
                    <a:cubicBezTo>
                      <a:pt x="90" y="11859"/>
                      <a:pt x="268" y="13230"/>
                      <a:pt x="596" y="14571"/>
                    </a:cubicBezTo>
                    <a:cubicBezTo>
                      <a:pt x="834" y="15226"/>
                      <a:pt x="1281" y="15822"/>
                      <a:pt x="1848" y="16209"/>
                    </a:cubicBezTo>
                    <a:cubicBezTo>
                      <a:pt x="2771" y="16895"/>
                      <a:pt x="3784" y="17461"/>
                      <a:pt x="4857" y="17848"/>
                    </a:cubicBezTo>
                    <a:cubicBezTo>
                      <a:pt x="6586" y="18515"/>
                      <a:pt x="8402" y="18854"/>
                      <a:pt x="10220" y="18854"/>
                    </a:cubicBezTo>
                    <a:cubicBezTo>
                      <a:pt x="11410" y="18854"/>
                      <a:pt x="12600" y="18709"/>
                      <a:pt x="13766" y="18414"/>
                    </a:cubicBezTo>
                    <a:cubicBezTo>
                      <a:pt x="16120" y="17818"/>
                      <a:pt x="18266" y="16537"/>
                      <a:pt x="19428" y="14392"/>
                    </a:cubicBezTo>
                    <a:cubicBezTo>
                      <a:pt x="20381" y="12455"/>
                      <a:pt x="20619" y="10280"/>
                      <a:pt x="20113" y="8194"/>
                    </a:cubicBezTo>
                    <a:cubicBezTo>
                      <a:pt x="19636" y="5930"/>
                      <a:pt x="18444" y="3874"/>
                      <a:pt x="16746" y="2265"/>
                    </a:cubicBezTo>
                    <a:cubicBezTo>
                      <a:pt x="14921" y="628"/>
                      <a:pt x="12467" y="1"/>
                      <a:pt x="100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9"/>
              <p:cNvSpPr/>
              <p:nvPr/>
            </p:nvSpPr>
            <p:spPr>
              <a:xfrm>
                <a:off x="3748900" y="1895900"/>
                <a:ext cx="391850" cy="374500"/>
              </a:xfrm>
              <a:custGeom>
                <a:avLst/>
                <a:gdLst/>
                <a:ahLst/>
                <a:cxnLst/>
                <a:rect l="l" t="t" r="r" b="b"/>
                <a:pathLst>
                  <a:path w="15674" h="14980" extrusionOk="0">
                    <a:moveTo>
                      <a:pt x="6437" y="198"/>
                    </a:moveTo>
                    <a:cubicBezTo>
                      <a:pt x="8838" y="198"/>
                      <a:pt x="11362" y="1635"/>
                      <a:pt x="12992" y="3304"/>
                    </a:cubicBezTo>
                    <a:cubicBezTo>
                      <a:pt x="13946" y="4287"/>
                      <a:pt x="14869" y="5509"/>
                      <a:pt x="15227" y="6880"/>
                    </a:cubicBezTo>
                    <a:cubicBezTo>
                      <a:pt x="15316" y="7237"/>
                      <a:pt x="15316" y="7625"/>
                      <a:pt x="15227" y="8012"/>
                    </a:cubicBezTo>
                    <a:cubicBezTo>
                      <a:pt x="15078" y="8429"/>
                      <a:pt x="14929" y="8846"/>
                      <a:pt x="14750" y="9234"/>
                    </a:cubicBezTo>
                    <a:cubicBezTo>
                      <a:pt x="13618" y="11796"/>
                      <a:pt x="11502" y="14657"/>
                      <a:pt x="8463" y="14776"/>
                    </a:cubicBezTo>
                    <a:cubicBezTo>
                      <a:pt x="8351" y="14783"/>
                      <a:pt x="8239" y="14787"/>
                      <a:pt x="8128" y="14787"/>
                    </a:cubicBezTo>
                    <a:cubicBezTo>
                      <a:pt x="7813" y="14787"/>
                      <a:pt x="7499" y="14757"/>
                      <a:pt x="7185" y="14699"/>
                    </a:cubicBezTo>
                    <a:lnTo>
                      <a:pt x="7185" y="14699"/>
                    </a:lnTo>
                    <a:cubicBezTo>
                      <a:pt x="7176" y="14694"/>
                      <a:pt x="7165" y="14690"/>
                      <a:pt x="7152" y="14686"/>
                    </a:cubicBezTo>
                    <a:cubicBezTo>
                      <a:pt x="6437" y="14478"/>
                      <a:pt x="5781" y="14210"/>
                      <a:pt x="5156" y="13882"/>
                    </a:cubicBezTo>
                    <a:cubicBezTo>
                      <a:pt x="3785" y="13256"/>
                      <a:pt x="2623" y="12332"/>
                      <a:pt x="1729" y="11141"/>
                    </a:cubicBezTo>
                    <a:cubicBezTo>
                      <a:pt x="686" y="9681"/>
                      <a:pt x="448" y="7833"/>
                      <a:pt x="686" y="6105"/>
                    </a:cubicBezTo>
                    <a:cubicBezTo>
                      <a:pt x="865" y="4347"/>
                      <a:pt x="1669" y="2708"/>
                      <a:pt x="2951" y="1516"/>
                    </a:cubicBezTo>
                    <a:cubicBezTo>
                      <a:pt x="3986" y="582"/>
                      <a:pt x="5195" y="198"/>
                      <a:pt x="6437" y="198"/>
                    </a:cubicBezTo>
                    <a:close/>
                    <a:moveTo>
                      <a:pt x="6457" y="0"/>
                    </a:moveTo>
                    <a:cubicBezTo>
                      <a:pt x="5636" y="0"/>
                      <a:pt x="4821" y="151"/>
                      <a:pt x="4053" y="503"/>
                    </a:cubicBezTo>
                    <a:cubicBezTo>
                      <a:pt x="2474" y="1278"/>
                      <a:pt x="1282" y="2678"/>
                      <a:pt x="716" y="4317"/>
                    </a:cubicBezTo>
                    <a:cubicBezTo>
                      <a:pt x="60" y="6105"/>
                      <a:pt x="1" y="8042"/>
                      <a:pt x="597" y="9859"/>
                    </a:cubicBezTo>
                    <a:cubicBezTo>
                      <a:pt x="1550" y="12422"/>
                      <a:pt x="4172" y="14090"/>
                      <a:pt x="6705" y="14835"/>
                    </a:cubicBezTo>
                    <a:lnTo>
                      <a:pt x="6871" y="14863"/>
                    </a:lnTo>
                    <a:lnTo>
                      <a:pt x="6871" y="14863"/>
                    </a:lnTo>
                    <a:cubicBezTo>
                      <a:pt x="6875" y="14864"/>
                      <a:pt x="6879" y="14864"/>
                      <a:pt x="6884" y="14865"/>
                    </a:cubicBezTo>
                    <a:cubicBezTo>
                      <a:pt x="6884" y="14865"/>
                      <a:pt x="6884" y="14865"/>
                      <a:pt x="6884" y="14865"/>
                    </a:cubicBezTo>
                    <a:lnTo>
                      <a:pt x="6884" y="14865"/>
                    </a:lnTo>
                    <a:cubicBezTo>
                      <a:pt x="6884" y="14865"/>
                      <a:pt x="6884" y="14865"/>
                      <a:pt x="6885" y="14865"/>
                    </a:cubicBezTo>
                    <a:lnTo>
                      <a:pt x="6885" y="14865"/>
                    </a:lnTo>
                    <a:cubicBezTo>
                      <a:pt x="7274" y="14942"/>
                      <a:pt x="7666" y="14979"/>
                      <a:pt x="8054" y="14979"/>
                    </a:cubicBezTo>
                    <a:cubicBezTo>
                      <a:pt x="9328" y="14979"/>
                      <a:pt x="10571" y="14576"/>
                      <a:pt x="11621" y="13822"/>
                    </a:cubicBezTo>
                    <a:cubicBezTo>
                      <a:pt x="12843" y="12869"/>
                      <a:pt x="13856" y="11677"/>
                      <a:pt x="14571" y="10306"/>
                    </a:cubicBezTo>
                    <a:cubicBezTo>
                      <a:pt x="14869" y="9770"/>
                      <a:pt x="15137" y="9204"/>
                      <a:pt x="15346" y="8638"/>
                    </a:cubicBezTo>
                    <a:cubicBezTo>
                      <a:pt x="15525" y="8310"/>
                      <a:pt x="15614" y="7923"/>
                      <a:pt x="15674" y="7535"/>
                    </a:cubicBezTo>
                    <a:cubicBezTo>
                      <a:pt x="15674" y="7029"/>
                      <a:pt x="15555" y="6492"/>
                      <a:pt x="15316" y="6045"/>
                    </a:cubicBezTo>
                    <a:cubicBezTo>
                      <a:pt x="15018" y="5360"/>
                      <a:pt x="14631" y="4734"/>
                      <a:pt x="14184" y="4168"/>
                    </a:cubicBezTo>
                    <a:cubicBezTo>
                      <a:pt x="13022" y="2649"/>
                      <a:pt x="11502" y="1457"/>
                      <a:pt x="9744" y="712"/>
                    </a:cubicBezTo>
                    <a:cubicBezTo>
                      <a:pt x="8712" y="282"/>
                      <a:pt x="7580" y="0"/>
                      <a:pt x="64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9"/>
              <p:cNvSpPr/>
              <p:nvPr/>
            </p:nvSpPr>
            <p:spPr>
              <a:xfrm>
                <a:off x="3786900" y="1956875"/>
                <a:ext cx="286075" cy="248100"/>
              </a:xfrm>
              <a:custGeom>
                <a:avLst/>
                <a:gdLst/>
                <a:ahLst/>
                <a:cxnLst/>
                <a:rect l="l" t="t" r="r" b="b"/>
                <a:pathLst>
                  <a:path w="11443" h="9924" extrusionOk="0">
                    <a:moveTo>
                      <a:pt x="6972" y="217"/>
                    </a:moveTo>
                    <a:cubicBezTo>
                      <a:pt x="7693" y="217"/>
                      <a:pt x="8417" y="390"/>
                      <a:pt x="9058" y="686"/>
                    </a:cubicBezTo>
                    <a:cubicBezTo>
                      <a:pt x="9565" y="954"/>
                      <a:pt x="9803" y="1580"/>
                      <a:pt x="10072" y="2087"/>
                    </a:cubicBezTo>
                    <a:cubicBezTo>
                      <a:pt x="11055" y="4113"/>
                      <a:pt x="11442" y="6765"/>
                      <a:pt x="9535" y="8404"/>
                    </a:cubicBezTo>
                    <a:cubicBezTo>
                      <a:pt x="9058" y="8731"/>
                      <a:pt x="8552" y="9000"/>
                      <a:pt x="8016" y="9238"/>
                    </a:cubicBezTo>
                    <a:cubicBezTo>
                      <a:pt x="7333" y="9560"/>
                      <a:pt x="6591" y="9713"/>
                      <a:pt x="5849" y="9713"/>
                    </a:cubicBezTo>
                    <a:cubicBezTo>
                      <a:pt x="5425" y="9713"/>
                      <a:pt x="5001" y="9663"/>
                      <a:pt x="4589" y="9566"/>
                    </a:cubicBezTo>
                    <a:cubicBezTo>
                      <a:pt x="2503" y="8910"/>
                      <a:pt x="715" y="6526"/>
                      <a:pt x="954" y="4292"/>
                    </a:cubicBezTo>
                    <a:cubicBezTo>
                      <a:pt x="1252" y="1699"/>
                      <a:pt x="4172" y="329"/>
                      <a:pt x="6526" y="239"/>
                    </a:cubicBezTo>
                    <a:cubicBezTo>
                      <a:pt x="6674" y="224"/>
                      <a:pt x="6823" y="217"/>
                      <a:pt x="6972" y="217"/>
                    </a:cubicBezTo>
                    <a:close/>
                    <a:moveTo>
                      <a:pt x="7062" y="1"/>
                    </a:moveTo>
                    <a:cubicBezTo>
                      <a:pt x="5781" y="1"/>
                      <a:pt x="4500" y="269"/>
                      <a:pt x="3338" y="865"/>
                    </a:cubicBezTo>
                    <a:cubicBezTo>
                      <a:pt x="2205" y="1461"/>
                      <a:pt x="1133" y="2355"/>
                      <a:pt x="745" y="3606"/>
                    </a:cubicBezTo>
                    <a:cubicBezTo>
                      <a:pt x="0" y="5930"/>
                      <a:pt x="1639" y="8463"/>
                      <a:pt x="3695" y="9476"/>
                    </a:cubicBezTo>
                    <a:cubicBezTo>
                      <a:pt x="4309" y="9788"/>
                      <a:pt x="4984" y="9923"/>
                      <a:pt x="5671" y="9923"/>
                    </a:cubicBezTo>
                    <a:cubicBezTo>
                      <a:pt x="7139" y="9923"/>
                      <a:pt x="8669" y="9308"/>
                      <a:pt x="9805" y="8484"/>
                    </a:cubicBezTo>
                    <a:lnTo>
                      <a:pt x="9805" y="8484"/>
                    </a:lnTo>
                    <a:cubicBezTo>
                      <a:pt x="9816" y="8477"/>
                      <a:pt x="9826" y="8471"/>
                      <a:pt x="9833" y="8463"/>
                    </a:cubicBezTo>
                    <a:lnTo>
                      <a:pt x="9833" y="8463"/>
                    </a:lnTo>
                    <a:cubicBezTo>
                      <a:pt x="9833" y="8463"/>
                      <a:pt x="9833" y="8463"/>
                      <a:pt x="9833" y="8463"/>
                    </a:cubicBezTo>
                    <a:cubicBezTo>
                      <a:pt x="9865" y="8447"/>
                      <a:pt x="9879" y="8434"/>
                      <a:pt x="9880" y="8424"/>
                    </a:cubicBezTo>
                    <a:lnTo>
                      <a:pt x="9880" y="8424"/>
                    </a:lnTo>
                    <a:cubicBezTo>
                      <a:pt x="10774" y="7650"/>
                      <a:pt x="11264" y="6536"/>
                      <a:pt x="11293" y="5364"/>
                    </a:cubicBezTo>
                    <a:cubicBezTo>
                      <a:pt x="11263" y="4292"/>
                      <a:pt x="11025" y="3249"/>
                      <a:pt x="10578" y="2295"/>
                    </a:cubicBezTo>
                    <a:cubicBezTo>
                      <a:pt x="10429" y="1938"/>
                      <a:pt x="10250" y="1580"/>
                      <a:pt x="10042" y="1252"/>
                    </a:cubicBezTo>
                    <a:cubicBezTo>
                      <a:pt x="9923" y="1014"/>
                      <a:pt x="9774" y="805"/>
                      <a:pt x="9565" y="627"/>
                    </a:cubicBezTo>
                    <a:cubicBezTo>
                      <a:pt x="8880" y="120"/>
                      <a:pt x="7896" y="31"/>
                      <a:pt x="70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4" name="Google Shape;344;p9"/>
            <p:cNvGrpSpPr/>
            <p:nvPr/>
          </p:nvGrpSpPr>
          <p:grpSpPr>
            <a:xfrm rot="10800000">
              <a:off x="5703351" y="-512905"/>
              <a:ext cx="4341985" cy="2100795"/>
              <a:chOff x="-1013962" y="3673802"/>
              <a:chExt cx="4341985" cy="2100795"/>
            </a:xfrm>
          </p:grpSpPr>
          <p:grpSp>
            <p:nvGrpSpPr>
              <p:cNvPr id="345" name="Google Shape;345;p9"/>
              <p:cNvGrpSpPr/>
              <p:nvPr/>
            </p:nvGrpSpPr>
            <p:grpSpPr>
              <a:xfrm>
                <a:off x="-1013962" y="3673802"/>
                <a:ext cx="4341985" cy="2100795"/>
                <a:chOff x="-830187" y="4024390"/>
                <a:chExt cx="4341985" cy="2100795"/>
              </a:xfrm>
            </p:grpSpPr>
            <p:sp>
              <p:nvSpPr>
                <p:cNvPr id="346" name="Google Shape;346;p9"/>
                <p:cNvSpPr/>
                <p:nvPr/>
              </p:nvSpPr>
              <p:spPr>
                <a:xfrm>
                  <a:off x="-830187" y="4024390"/>
                  <a:ext cx="4341985" cy="20439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775" h="50732" extrusionOk="0">
                      <a:moveTo>
                        <a:pt x="19280" y="1"/>
                      </a:moveTo>
                      <a:cubicBezTo>
                        <a:pt x="14384" y="1"/>
                        <a:pt x="9338" y="2218"/>
                        <a:pt x="8075" y="7268"/>
                      </a:cubicBezTo>
                      <a:cubicBezTo>
                        <a:pt x="7241" y="10724"/>
                        <a:pt x="7598" y="14449"/>
                        <a:pt x="6615" y="17905"/>
                      </a:cubicBezTo>
                      <a:cubicBezTo>
                        <a:pt x="5721" y="21034"/>
                        <a:pt x="3755" y="23716"/>
                        <a:pt x="2414" y="26695"/>
                      </a:cubicBezTo>
                      <a:cubicBezTo>
                        <a:pt x="596" y="30777"/>
                        <a:pt x="0" y="35426"/>
                        <a:pt x="1162" y="39716"/>
                      </a:cubicBezTo>
                      <a:cubicBezTo>
                        <a:pt x="2324" y="44007"/>
                        <a:pt x="5364" y="47821"/>
                        <a:pt x="9476" y="49519"/>
                      </a:cubicBezTo>
                      <a:cubicBezTo>
                        <a:pt x="11357" y="50293"/>
                        <a:pt x="13318" y="50601"/>
                        <a:pt x="15314" y="50601"/>
                      </a:cubicBezTo>
                      <a:cubicBezTo>
                        <a:pt x="19547" y="50601"/>
                        <a:pt x="23938" y="49216"/>
                        <a:pt x="28069" y="47940"/>
                      </a:cubicBezTo>
                      <a:cubicBezTo>
                        <a:pt x="34622" y="45928"/>
                        <a:pt x="41399" y="44206"/>
                        <a:pt x="48226" y="44206"/>
                      </a:cubicBezTo>
                      <a:cubicBezTo>
                        <a:pt x="49283" y="44206"/>
                        <a:pt x="50341" y="44247"/>
                        <a:pt x="51399" y="44335"/>
                      </a:cubicBezTo>
                      <a:cubicBezTo>
                        <a:pt x="58282" y="44901"/>
                        <a:pt x="64868" y="47434"/>
                        <a:pt x="71602" y="49132"/>
                      </a:cubicBezTo>
                      <a:cubicBezTo>
                        <a:pt x="75244" y="50055"/>
                        <a:pt x="79063" y="50731"/>
                        <a:pt x="82819" y="50731"/>
                      </a:cubicBezTo>
                      <a:cubicBezTo>
                        <a:pt x="85975" y="50731"/>
                        <a:pt x="89087" y="50254"/>
                        <a:pt x="92012" y="49043"/>
                      </a:cubicBezTo>
                      <a:cubicBezTo>
                        <a:pt x="94426" y="48059"/>
                        <a:pt x="96661" y="46570"/>
                        <a:pt x="98150" y="44424"/>
                      </a:cubicBezTo>
                      <a:cubicBezTo>
                        <a:pt x="107775" y="30581"/>
                        <a:pt x="86591" y="19064"/>
                        <a:pt x="74895" y="19064"/>
                      </a:cubicBezTo>
                      <a:cubicBezTo>
                        <a:pt x="74533" y="19064"/>
                        <a:pt x="74179" y="19075"/>
                        <a:pt x="73836" y="19097"/>
                      </a:cubicBezTo>
                      <a:cubicBezTo>
                        <a:pt x="67567" y="19499"/>
                        <a:pt x="61181" y="22039"/>
                        <a:pt x="55078" y="22039"/>
                      </a:cubicBezTo>
                      <a:cubicBezTo>
                        <a:pt x="53030" y="22039"/>
                        <a:pt x="51014" y="21753"/>
                        <a:pt x="49046" y="21004"/>
                      </a:cubicBezTo>
                      <a:cubicBezTo>
                        <a:pt x="42043" y="18352"/>
                        <a:pt x="38319" y="10933"/>
                        <a:pt x="32836" y="5868"/>
                      </a:cubicBezTo>
                      <a:cubicBezTo>
                        <a:pt x="30959" y="4110"/>
                        <a:pt x="28843" y="2709"/>
                        <a:pt x="26549" y="1636"/>
                      </a:cubicBezTo>
                      <a:cubicBezTo>
                        <a:pt x="24851" y="862"/>
                        <a:pt x="23033" y="355"/>
                        <a:pt x="21215" y="117"/>
                      </a:cubicBezTo>
                      <a:cubicBezTo>
                        <a:pt x="20579" y="40"/>
                        <a:pt x="19931" y="1"/>
                        <a:pt x="1928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7" name="Google Shape;347;p9"/>
                <p:cNvSpPr/>
                <p:nvPr/>
              </p:nvSpPr>
              <p:spPr>
                <a:xfrm>
                  <a:off x="-316390" y="4171925"/>
                  <a:ext cx="3797016" cy="1953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248" h="48480" fill="none" extrusionOk="0">
                      <a:moveTo>
                        <a:pt x="15196" y="1252"/>
                      </a:moveTo>
                      <a:cubicBezTo>
                        <a:pt x="20828" y="1"/>
                        <a:pt x="26698" y="1639"/>
                        <a:pt x="30899" y="5573"/>
                      </a:cubicBezTo>
                      <a:cubicBezTo>
                        <a:pt x="36173" y="10638"/>
                        <a:pt x="38051" y="18832"/>
                        <a:pt x="44129" y="22914"/>
                      </a:cubicBezTo>
                      <a:cubicBezTo>
                        <a:pt x="48450" y="25804"/>
                        <a:pt x="54081" y="25953"/>
                        <a:pt x="59206" y="25089"/>
                      </a:cubicBezTo>
                      <a:cubicBezTo>
                        <a:pt x="64331" y="24225"/>
                        <a:pt x="69307" y="22437"/>
                        <a:pt x="74492" y="21812"/>
                      </a:cubicBezTo>
                      <a:cubicBezTo>
                        <a:pt x="79647" y="21156"/>
                        <a:pt x="85308" y="21812"/>
                        <a:pt x="89241" y="25208"/>
                      </a:cubicBezTo>
                      <a:cubicBezTo>
                        <a:pt x="91625" y="27354"/>
                        <a:pt x="93234" y="30244"/>
                        <a:pt x="93830" y="33403"/>
                      </a:cubicBezTo>
                      <a:cubicBezTo>
                        <a:pt x="94187" y="35339"/>
                        <a:pt x="94247" y="37425"/>
                        <a:pt x="93472" y="39243"/>
                      </a:cubicBezTo>
                      <a:cubicBezTo>
                        <a:pt x="92549" y="41418"/>
                        <a:pt x="90642" y="42967"/>
                        <a:pt x="88586" y="44129"/>
                      </a:cubicBezTo>
                      <a:cubicBezTo>
                        <a:pt x="81017" y="48480"/>
                        <a:pt x="71333" y="48420"/>
                        <a:pt x="63318" y="44964"/>
                      </a:cubicBezTo>
                      <a:cubicBezTo>
                        <a:pt x="59623" y="43384"/>
                        <a:pt x="56226" y="41120"/>
                        <a:pt x="52383" y="40017"/>
                      </a:cubicBezTo>
                      <a:cubicBezTo>
                        <a:pt x="39868" y="36412"/>
                        <a:pt x="26668" y="45470"/>
                        <a:pt x="13826" y="43206"/>
                      </a:cubicBezTo>
                      <a:cubicBezTo>
                        <a:pt x="11085" y="42699"/>
                        <a:pt x="8373" y="41656"/>
                        <a:pt x="6377" y="39690"/>
                      </a:cubicBezTo>
                      <a:cubicBezTo>
                        <a:pt x="4202" y="37514"/>
                        <a:pt x="3129" y="34445"/>
                        <a:pt x="2473" y="31406"/>
                      </a:cubicBezTo>
                      <a:cubicBezTo>
                        <a:pt x="0" y="19964"/>
                        <a:pt x="1490" y="4381"/>
                        <a:pt x="15196" y="1252"/>
                      </a:cubicBezTo>
                      <a:close/>
                    </a:path>
                  </a:pathLst>
                </a:custGeom>
                <a:noFill/>
                <a:ln w="9675" cap="flat" cmpd="sng">
                  <a:solidFill>
                    <a:schemeClr val="accent1"/>
                  </a:solidFill>
                  <a:prstDash val="solid"/>
                  <a:miter lim="297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348" name="Google Shape;348;p9"/>
                <p:cNvGrpSpPr/>
                <p:nvPr/>
              </p:nvGrpSpPr>
              <p:grpSpPr>
                <a:xfrm>
                  <a:off x="174564" y="4842646"/>
                  <a:ext cx="824338" cy="865398"/>
                  <a:chOff x="126952" y="4637346"/>
                  <a:chExt cx="824338" cy="865398"/>
                </a:xfrm>
              </p:grpSpPr>
              <p:sp>
                <p:nvSpPr>
                  <p:cNvPr id="349" name="Google Shape;349;p9"/>
                  <p:cNvSpPr/>
                  <p:nvPr/>
                </p:nvSpPr>
                <p:spPr>
                  <a:xfrm>
                    <a:off x="787480" y="5298317"/>
                    <a:ext cx="94716" cy="650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1" h="1614" extrusionOk="0">
                        <a:moveTo>
                          <a:pt x="1259" y="0"/>
                        </a:moveTo>
                        <a:cubicBezTo>
                          <a:pt x="928" y="0"/>
                          <a:pt x="550" y="221"/>
                          <a:pt x="233" y="825"/>
                        </a:cubicBezTo>
                        <a:cubicBezTo>
                          <a:pt x="1" y="1270"/>
                          <a:pt x="471" y="1614"/>
                          <a:pt x="1025" y="1614"/>
                        </a:cubicBezTo>
                        <a:cubicBezTo>
                          <a:pt x="1325" y="1614"/>
                          <a:pt x="1650" y="1513"/>
                          <a:pt x="1901" y="1272"/>
                        </a:cubicBezTo>
                        <a:cubicBezTo>
                          <a:pt x="2351" y="803"/>
                          <a:pt x="1890" y="0"/>
                          <a:pt x="12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50" name="Google Shape;350;p9"/>
                  <p:cNvSpPr/>
                  <p:nvPr/>
                </p:nvSpPr>
                <p:spPr>
                  <a:xfrm>
                    <a:off x="857984" y="5042204"/>
                    <a:ext cx="93306" cy="876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6" h="2176" extrusionOk="0">
                        <a:moveTo>
                          <a:pt x="1092" y="1"/>
                        </a:moveTo>
                        <a:cubicBezTo>
                          <a:pt x="596" y="1"/>
                          <a:pt x="99" y="387"/>
                          <a:pt x="32" y="1402"/>
                        </a:cubicBezTo>
                        <a:cubicBezTo>
                          <a:pt x="0" y="1860"/>
                          <a:pt x="488" y="2176"/>
                          <a:pt x="1007" y="2176"/>
                        </a:cubicBezTo>
                        <a:cubicBezTo>
                          <a:pt x="1466" y="2176"/>
                          <a:pt x="1950" y="1928"/>
                          <a:pt x="2118" y="1312"/>
                        </a:cubicBezTo>
                        <a:cubicBezTo>
                          <a:pt x="2315" y="588"/>
                          <a:pt x="1704" y="1"/>
                          <a:pt x="10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51" name="Google Shape;351;p9"/>
                  <p:cNvSpPr/>
                  <p:nvPr/>
                </p:nvSpPr>
                <p:spPr>
                  <a:xfrm>
                    <a:off x="403088" y="5404356"/>
                    <a:ext cx="149346" cy="983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07" h="2442" extrusionOk="0">
                        <a:moveTo>
                          <a:pt x="1594" y="1"/>
                        </a:moveTo>
                        <a:cubicBezTo>
                          <a:pt x="1549" y="1"/>
                          <a:pt x="1504" y="4"/>
                          <a:pt x="1460" y="11"/>
                        </a:cubicBezTo>
                        <a:cubicBezTo>
                          <a:pt x="477" y="160"/>
                          <a:pt x="0" y="1143"/>
                          <a:pt x="268" y="1709"/>
                        </a:cubicBezTo>
                        <a:cubicBezTo>
                          <a:pt x="521" y="2230"/>
                          <a:pt x="890" y="2441"/>
                          <a:pt x="1336" y="2441"/>
                        </a:cubicBezTo>
                        <a:cubicBezTo>
                          <a:pt x="1733" y="2441"/>
                          <a:pt x="2191" y="2274"/>
                          <a:pt x="2682" y="2007"/>
                        </a:cubicBezTo>
                        <a:cubicBezTo>
                          <a:pt x="3707" y="1466"/>
                          <a:pt x="2556" y="1"/>
                          <a:pt x="1594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52" name="Google Shape;352;p9"/>
                  <p:cNvSpPr/>
                  <p:nvPr/>
                </p:nvSpPr>
                <p:spPr>
                  <a:xfrm>
                    <a:off x="126952" y="5265602"/>
                    <a:ext cx="176540" cy="1288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82" h="3198" extrusionOk="0">
                        <a:moveTo>
                          <a:pt x="2558" y="0"/>
                        </a:moveTo>
                        <a:cubicBezTo>
                          <a:pt x="1385" y="0"/>
                          <a:pt x="0" y="1673"/>
                          <a:pt x="329" y="2531"/>
                        </a:cubicBezTo>
                        <a:cubicBezTo>
                          <a:pt x="510" y="3028"/>
                          <a:pt x="888" y="3198"/>
                          <a:pt x="1296" y="3198"/>
                        </a:cubicBezTo>
                        <a:cubicBezTo>
                          <a:pt x="1694" y="3198"/>
                          <a:pt x="2120" y="3036"/>
                          <a:pt x="2415" y="2859"/>
                        </a:cubicBezTo>
                        <a:cubicBezTo>
                          <a:pt x="3130" y="2442"/>
                          <a:pt x="4381" y="1012"/>
                          <a:pt x="3159" y="177"/>
                        </a:cubicBezTo>
                        <a:cubicBezTo>
                          <a:pt x="2973" y="55"/>
                          <a:pt x="2769" y="0"/>
                          <a:pt x="255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53" name="Google Shape;353;p9"/>
                  <p:cNvSpPr/>
                  <p:nvPr/>
                </p:nvSpPr>
                <p:spPr>
                  <a:xfrm>
                    <a:off x="530319" y="4637346"/>
                    <a:ext cx="173357" cy="114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03" h="2839" extrusionOk="0">
                        <a:moveTo>
                          <a:pt x="1802" y="0"/>
                        </a:moveTo>
                        <a:cubicBezTo>
                          <a:pt x="1757" y="0"/>
                          <a:pt x="1713" y="3"/>
                          <a:pt x="1669" y="9"/>
                        </a:cubicBezTo>
                        <a:cubicBezTo>
                          <a:pt x="537" y="188"/>
                          <a:pt x="1" y="1320"/>
                          <a:pt x="299" y="1975"/>
                        </a:cubicBezTo>
                        <a:cubicBezTo>
                          <a:pt x="598" y="2590"/>
                          <a:pt x="1023" y="2838"/>
                          <a:pt x="1537" y="2838"/>
                        </a:cubicBezTo>
                        <a:cubicBezTo>
                          <a:pt x="1995" y="2838"/>
                          <a:pt x="2524" y="2642"/>
                          <a:pt x="3100" y="2333"/>
                        </a:cubicBezTo>
                        <a:cubicBezTo>
                          <a:pt x="4303" y="1731"/>
                          <a:pt x="2917" y="0"/>
                          <a:pt x="180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54" name="Google Shape;354;p9"/>
                  <p:cNvSpPr/>
                  <p:nvPr/>
                </p:nvSpPr>
                <p:spPr>
                  <a:xfrm>
                    <a:off x="304623" y="4999941"/>
                    <a:ext cx="192776" cy="1572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5" h="3902" extrusionOk="0">
                        <a:moveTo>
                          <a:pt x="2645" y="1"/>
                        </a:moveTo>
                        <a:cubicBezTo>
                          <a:pt x="1976" y="1"/>
                          <a:pt x="1239" y="345"/>
                          <a:pt x="627" y="1020"/>
                        </a:cubicBezTo>
                        <a:cubicBezTo>
                          <a:pt x="1" y="1706"/>
                          <a:pt x="388" y="3315"/>
                          <a:pt x="1342" y="3821"/>
                        </a:cubicBezTo>
                        <a:cubicBezTo>
                          <a:pt x="1439" y="3876"/>
                          <a:pt x="1553" y="3901"/>
                          <a:pt x="1678" y="3901"/>
                        </a:cubicBezTo>
                        <a:cubicBezTo>
                          <a:pt x="2783" y="3901"/>
                          <a:pt x="4785" y="1939"/>
                          <a:pt x="4143" y="842"/>
                        </a:cubicBezTo>
                        <a:cubicBezTo>
                          <a:pt x="3790" y="278"/>
                          <a:pt x="3245" y="1"/>
                          <a:pt x="264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55" name="Google Shape;355;p9"/>
                  <p:cNvSpPr/>
                  <p:nvPr/>
                </p:nvSpPr>
                <p:spPr>
                  <a:xfrm>
                    <a:off x="701142" y="4908003"/>
                    <a:ext cx="114940" cy="796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3" h="1977" extrusionOk="0">
                        <a:moveTo>
                          <a:pt x="1541" y="1"/>
                        </a:moveTo>
                        <a:cubicBezTo>
                          <a:pt x="1140" y="1"/>
                          <a:pt x="679" y="270"/>
                          <a:pt x="290" y="1008"/>
                        </a:cubicBezTo>
                        <a:cubicBezTo>
                          <a:pt x="0" y="1548"/>
                          <a:pt x="573" y="1976"/>
                          <a:pt x="1239" y="1976"/>
                        </a:cubicBezTo>
                        <a:cubicBezTo>
                          <a:pt x="1602" y="1976"/>
                          <a:pt x="1992" y="1849"/>
                          <a:pt x="2286" y="1544"/>
                        </a:cubicBezTo>
                        <a:cubicBezTo>
                          <a:pt x="2853" y="978"/>
                          <a:pt x="2305" y="1"/>
                          <a:pt x="154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56" name="Google Shape;356;p9"/>
                  <p:cNvSpPr/>
                  <p:nvPr/>
                </p:nvSpPr>
                <p:spPr>
                  <a:xfrm>
                    <a:off x="549456" y="5148363"/>
                    <a:ext cx="93346" cy="877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7" h="2178" extrusionOk="0">
                        <a:moveTo>
                          <a:pt x="1068" y="0"/>
                        </a:moveTo>
                        <a:cubicBezTo>
                          <a:pt x="573" y="0"/>
                          <a:pt x="85" y="383"/>
                          <a:pt x="32" y="1389"/>
                        </a:cubicBezTo>
                        <a:cubicBezTo>
                          <a:pt x="1" y="1863"/>
                          <a:pt x="489" y="2178"/>
                          <a:pt x="1007" y="2178"/>
                        </a:cubicBezTo>
                        <a:cubicBezTo>
                          <a:pt x="1467" y="2178"/>
                          <a:pt x="1950" y="1931"/>
                          <a:pt x="2118" y="1329"/>
                        </a:cubicBezTo>
                        <a:cubicBezTo>
                          <a:pt x="2317" y="600"/>
                          <a:pt x="1687" y="0"/>
                          <a:pt x="106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357" name="Google Shape;357;p9"/>
              <p:cNvGrpSpPr/>
              <p:nvPr/>
            </p:nvGrpSpPr>
            <p:grpSpPr>
              <a:xfrm rot="-5189473">
                <a:off x="2083919" y="4411860"/>
                <a:ext cx="70211" cy="266572"/>
                <a:chOff x="5735123" y="3863031"/>
                <a:chExt cx="70213" cy="266579"/>
              </a:xfrm>
            </p:grpSpPr>
            <p:sp>
              <p:nvSpPr>
                <p:cNvPr id="358" name="Google Shape;358;p9"/>
                <p:cNvSpPr/>
                <p:nvPr/>
              </p:nvSpPr>
              <p:spPr>
                <a:xfrm>
                  <a:off x="5744701" y="3863031"/>
                  <a:ext cx="60635" cy="1668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" h="6480" extrusionOk="0">
                      <a:moveTo>
                        <a:pt x="880" y="0"/>
                      </a:moveTo>
                      <a:cubicBezTo>
                        <a:pt x="827" y="0"/>
                        <a:pt x="773" y="6"/>
                        <a:pt x="716" y="19"/>
                      </a:cubicBezTo>
                      <a:cubicBezTo>
                        <a:pt x="298" y="93"/>
                        <a:pt x="135" y="436"/>
                        <a:pt x="90" y="823"/>
                      </a:cubicBezTo>
                      <a:cubicBezTo>
                        <a:pt x="60" y="1077"/>
                        <a:pt x="60" y="1330"/>
                        <a:pt x="75" y="1583"/>
                      </a:cubicBezTo>
                      <a:cubicBezTo>
                        <a:pt x="135" y="2581"/>
                        <a:pt x="120" y="3564"/>
                        <a:pt x="30" y="4548"/>
                      </a:cubicBezTo>
                      <a:cubicBezTo>
                        <a:pt x="1" y="4905"/>
                        <a:pt x="15" y="5278"/>
                        <a:pt x="60" y="5635"/>
                      </a:cubicBezTo>
                      <a:cubicBezTo>
                        <a:pt x="120" y="6067"/>
                        <a:pt x="343" y="6410"/>
                        <a:pt x="805" y="6470"/>
                      </a:cubicBezTo>
                      <a:cubicBezTo>
                        <a:pt x="850" y="6476"/>
                        <a:pt x="895" y="6479"/>
                        <a:pt x="939" y="6479"/>
                      </a:cubicBezTo>
                      <a:cubicBezTo>
                        <a:pt x="1309" y="6479"/>
                        <a:pt x="1655" y="6262"/>
                        <a:pt x="1788" y="5903"/>
                      </a:cubicBezTo>
                      <a:cubicBezTo>
                        <a:pt x="1937" y="5620"/>
                        <a:pt x="2056" y="5308"/>
                        <a:pt x="2131" y="4995"/>
                      </a:cubicBezTo>
                      <a:cubicBezTo>
                        <a:pt x="2354" y="3654"/>
                        <a:pt x="2265" y="2268"/>
                        <a:pt x="1848" y="972"/>
                      </a:cubicBezTo>
                      <a:cubicBezTo>
                        <a:pt x="1788" y="838"/>
                        <a:pt x="1729" y="689"/>
                        <a:pt x="1669" y="555"/>
                      </a:cubicBezTo>
                      <a:cubicBezTo>
                        <a:pt x="1439" y="223"/>
                        <a:pt x="1198" y="0"/>
                        <a:pt x="88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9" name="Google Shape;359;p9"/>
                <p:cNvSpPr/>
                <p:nvPr/>
              </p:nvSpPr>
              <p:spPr>
                <a:xfrm>
                  <a:off x="5735123" y="4069722"/>
                  <a:ext cx="48354" cy="59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8" h="2326" extrusionOk="0">
                      <a:moveTo>
                        <a:pt x="1026" y="0"/>
                      </a:moveTo>
                      <a:cubicBezTo>
                        <a:pt x="855" y="0"/>
                        <a:pt x="683" y="69"/>
                        <a:pt x="551" y="214"/>
                      </a:cubicBezTo>
                      <a:cubicBezTo>
                        <a:pt x="164" y="617"/>
                        <a:pt x="0" y="1168"/>
                        <a:pt x="89" y="1719"/>
                      </a:cubicBezTo>
                      <a:cubicBezTo>
                        <a:pt x="132" y="2084"/>
                        <a:pt x="447" y="2326"/>
                        <a:pt x="781" y="2326"/>
                      </a:cubicBezTo>
                      <a:cubicBezTo>
                        <a:pt x="910" y="2326"/>
                        <a:pt x="1042" y="2290"/>
                        <a:pt x="1162" y="2211"/>
                      </a:cubicBezTo>
                      <a:cubicBezTo>
                        <a:pt x="1639" y="1913"/>
                        <a:pt x="1877" y="795"/>
                        <a:pt x="1579" y="319"/>
                      </a:cubicBezTo>
                      <a:cubicBezTo>
                        <a:pt x="1454" y="111"/>
                        <a:pt x="1242" y="0"/>
                        <a:pt x="10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360" name="Google Shape;360;p9"/>
          <p:cNvSpPr txBox="1">
            <a:spLocks noGrp="1"/>
          </p:cNvSpPr>
          <p:nvPr>
            <p:ph type="title"/>
          </p:nvPr>
        </p:nvSpPr>
        <p:spPr>
          <a:xfrm>
            <a:off x="1913700" y="1208525"/>
            <a:ext cx="5316600" cy="113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61" name="Google Shape;361;p9"/>
          <p:cNvSpPr txBox="1">
            <a:spLocks noGrp="1"/>
          </p:cNvSpPr>
          <p:nvPr>
            <p:ph type="subTitle" idx="1"/>
          </p:nvPr>
        </p:nvSpPr>
        <p:spPr>
          <a:xfrm>
            <a:off x="1913700" y="2337950"/>
            <a:ext cx="5316600" cy="13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3" name="Google Shape;363;p10"/>
          <p:cNvGrpSpPr/>
          <p:nvPr/>
        </p:nvGrpSpPr>
        <p:grpSpPr>
          <a:xfrm>
            <a:off x="-1776517" y="-2128490"/>
            <a:ext cx="11812433" cy="7895252"/>
            <a:chOff x="-1776517" y="-2128490"/>
            <a:chExt cx="11812433" cy="7895252"/>
          </a:xfrm>
        </p:grpSpPr>
        <p:sp>
          <p:nvSpPr>
            <p:cNvPr id="364" name="Google Shape;364;p10"/>
            <p:cNvSpPr/>
            <p:nvPr/>
          </p:nvSpPr>
          <p:spPr>
            <a:xfrm rot="915171">
              <a:off x="-223357" y="2213138"/>
              <a:ext cx="1508230" cy="1268252"/>
            </a:xfrm>
            <a:custGeom>
              <a:avLst/>
              <a:gdLst/>
              <a:ahLst/>
              <a:cxnLst/>
              <a:rect l="l" t="t" r="r" b="b"/>
              <a:pathLst>
                <a:path w="45295" h="38088" extrusionOk="0">
                  <a:moveTo>
                    <a:pt x="30867" y="1"/>
                  </a:moveTo>
                  <a:cubicBezTo>
                    <a:pt x="29369" y="1"/>
                    <a:pt x="23435" y="9789"/>
                    <a:pt x="20895" y="14514"/>
                  </a:cubicBezTo>
                  <a:cubicBezTo>
                    <a:pt x="20627" y="14693"/>
                    <a:pt x="20359" y="14901"/>
                    <a:pt x="20090" y="15110"/>
                  </a:cubicBezTo>
                  <a:lnTo>
                    <a:pt x="20031" y="15110"/>
                  </a:lnTo>
                  <a:cubicBezTo>
                    <a:pt x="18362" y="16361"/>
                    <a:pt x="16723" y="17702"/>
                    <a:pt x="15204" y="19133"/>
                  </a:cubicBezTo>
                  <a:cubicBezTo>
                    <a:pt x="14280" y="19967"/>
                    <a:pt x="13416" y="20831"/>
                    <a:pt x="12552" y="21695"/>
                  </a:cubicBezTo>
                  <a:cubicBezTo>
                    <a:pt x="14280" y="19430"/>
                    <a:pt x="16217" y="16361"/>
                    <a:pt x="17051" y="13292"/>
                  </a:cubicBezTo>
                  <a:cubicBezTo>
                    <a:pt x="18574" y="7539"/>
                    <a:pt x="17828" y="5256"/>
                    <a:pt x="16329" y="5256"/>
                  </a:cubicBezTo>
                  <a:cubicBezTo>
                    <a:pt x="16244" y="5256"/>
                    <a:pt x="16157" y="5263"/>
                    <a:pt x="16068" y="5277"/>
                  </a:cubicBezTo>
                  <a:cubicBezTo>
                    <a:pt x="14399" y="5515"/>
                    <a:pt x="10883" y="18566"/>
                    <a:pt x="9542" y="24913"/>
                  </a:cubicBezTo>
                  <a:cubicBezTo>
                    <a:pt x="7486" y="27237"/>
                    <a:pt x="5550" y="29651"/>
                    <a:pt x="3762" y="32154"/>
                  </a:cubicBezTo>
                  <a:cubicBezTo>
                    <a:pt x="5281" y="29263"/>
                    <a:pt x="6980" y="25330"/>
                    <a:pt x="7308" y="21576"/>
                  </a:cubicBezTo>
                  <a:cubicBezTo>
                    <a:pt x="7898" y="15138"/>
                    <a:pt x="6773" y="12636"/>
                    <a:pt x="5239" y="12636"/>
                  </a:cubicBezTo>
                  <a:cubicBezTo>
                    <a:pt x="5069" y="12636"/>
                    <a:pt x="4894" y="12667"/>
                    <a:pt x="4715" y="12726"/>
                  </a:cubicBezTo>
                  <a:cubicBezTo>
                    <a:pt x="2898" y="13322"/>
                    <a:pt x="1467" y="28518"/>
                    <a:pt x="1169" y="35997"/>
                  </a:cubicBezTo>
                  <a:cubicBezTo>
                    <a:pt x="782" y="36534"/>
                    <a:pt x="454" y="37100"/>
                    <a:pt x="127" y="37666"/>
                  </a:cubicBezTo>
                  <a:cubicBezTo>
                    <a:pt x="0" y="37877"/>
                    <a:pt x="187" y="38087"/>
                    <a:pt x="359" y="38087"/>
                  </a:cubicBezTo>
                  <a:cubicBezTo>
                    <a:pt x="431" y="38087"/>
                    <a:pt x="500" y="38051"/>
                    <a:pt x="544" y="37964"/>
                  </a:cubicBezTo>
                  <a:cubicBezTo>
                    <a:pt x="633" y="37815"/>
                    <a:pt x="723" y="37666"/>
                    <a:pt x="812" y="37517"/>
                  </a:cubicBezTo>
                  <a:cubicBezTo>
                    <a:pt x="8112" y="36176"/>
                    <a:pt x="23279" y="32452"/>
                    <a:pt x="23606" y="30604"/>
                  </a:cubicBezTo>
                  <a:cubicBezTo>
                    <a:pt x="23821" y="29393"/>
                    <a:pt x="22819" y="28489"/>
                    <a:pt x="20130" y="28489"/>
                  </a:cubicBezTo>
                  <a:cubicBezTo>
                    <a:pt x="18717" y="28489"/>
                    <a:pt x="16840" y="28738"/>
                    <a:pt x="14429" y="29323"/>
                  </a:cubicBezTo>
                  <a:cubicBezTo>
                    <a:pt x="8768" y="30664"/>
                    <a:pt x="3136" y="35193"/>
                    <a:pt x="1169" y="36921"/>
                  </a:cubicBezTo>
                  <a:cubicBezTo>
                    <a:pt x="2927" y="34090"/>
                    <a:pt x="4894" y="31379"/>
                    <a:pt x="6980" y="28787"/>
                  </a:cubicBezTo>
                  <a:cubicBezTo>
                    <a:pt x="7725" y="27863"/>
                    <a:pt x="8470" y="26969"/>
                    <a:pt x="9215" y="26105"/>
                  </a:cubicBezTo>
                  <a:cubicBezTo>
                    <a:pt x="15859" y="25986"/>
                    <a:pt x="29327" y="25002"/>
                    <a:pt x="29864" y="23453"/>
                  </a:cubicBezTo>
                  <a:cubicBezTo>
                    <a:pt x="30333" y="22124"/>
                    <a:pt x="28888" y="20933"/>
                    <a:pt x="24277" y="20933"/>
                  </a:cubicBezTo>
                  <a:cubicBezTo>
                    <a:pt x="23614" y="20933"/>
                    <a:pt x="22885" y="20957"/>
                    <a:pt x="22087" y="21010"/>
                  </a:cubicBezTo>
                  <a:cubicBezTo>
                    <a:pt x="17260" y="21337"/>
                    <a:pt x="12045" y="24109"/>
                    <a:pt x="9811" y="25420"/>
                  </a:cubicBezTo>
                  <a:cubicBezTo>
                    <a:pt x="13029" y="21665"/>
                    <a:pt x="16664" y="18268"/>
                    <a:pt x="20686" y="15319"/>
                  </a:cubicBezTo>
                  <a:cubicBezTo>
                    <a:pt x="25204" y="16460"/>
                    <a:pt x="33304" y="18136"/>
                    <a:pt x="36565" y="18136"/>
                  </a:cubicBezTo>
                  <a:cubicBezTo>
                    <a:pt x="37305" y="18136"/>
                    <a:pt x="37795" y="18050"/>
                    <a:pt x="37939" y="17851"/>
                  </a:cubicBezTo>
                  <a:cubicBezTo>
                    <a:pt x="38773" y="16689"/>
                    <a:pt x="37432" y="15199"/>
                    <a:pt x="32158" y="14067"/>
                  </a:cubicBezTo>
                  <a:cubicBezTo>
                    <a:pt x="31092" y="13847"/>
                    <a:pt x="29960" y="13759"/>
                    <a:pt x="28834" y="13759"/>
                  </a:cubicBezTo>
                  <a:cubicBezTo>
                    <a:pt x="25994" y="13759"/>
                    <a:pt x="23185" y="14317"/>
                    <a:pt x="21521" y="14723"/>
                  </a:cubicBezTo>
                  <a:cubicBezTo>
                    <a:pt x="22266" y="14216"/>
                    <a:pt x="23010" y="13710"/>
                    <a:pt x="23755" y="13263"/>
                  </a:cubicBezTo>
                  <a:cubicBezTo>
                    <a:pt x="25811" y="11981"/>
                    <a:pt x="27986" y="10938"/>
                    <a:pt x="30251" y="10104"/>
                  </a:cubicBezTo>
                  <a:cubicBezTo>
                    <a:pt x="35823" y="9508"/>
                    <a:pt x="44702" y="8138"/>
                    <a:pt x="45000" y="7005"/>
                  </a:cubicBezTo>
                  <a:cubicBezTo>
                    <a:pt x="45295" y="6009"/>
                    <a:pt x="44385" y="5237"/>
                    <a:pt x="41735" y="5237"/>
                  </a:cubicBezTo>
                  <a:cubicBezTo>
                    <a:pt x="40898" y="5237"/>
                    <a:pt x="39886" y="5314"/>
                    <a:pt x="38683" y="5486"/>
                  </a:cubicBezTo>
                  <a:cubicBezTo>
                    <a:pt x="33648" y="6171"/>
                    <a:pt x="28314" y="10283"/>
                    <a:pt x="28314" y="10283"/>
                  </a:cubicBezTo>
                  <a:lnTo>
                    <a:pt x="28344" y="10283"/>
                  </a:lnTo>
                  <a:cubicBezTo>
                    <a:pt x="27063" y="10849"/>
                    <a:pt x="25811" y="11445"/>
                    <a:pt x="24619" y="12130"/>
                  </a:cubicBezTo>
                  <a:cubicBezTo>
                    <a:pt x="26437" y="10730"/>
                    <a:pt x="28523" y="8823"/>
                    <a:pt x="29834" y="6707"/>
                  </a:cubicBezTo>
                  <a:cubicBezTo>
                    <a:pt x="32545" y="2178"/>
                    <a:pt x="32337" y="182"/>
                    <a:pt x="30907" y="3"/>
                  </a:cubicBezTo>
                  <a:cubicBezTo>
                    <a:pt x="30894" y="2"/>
                    <a:pt x="30881" y="1"/>
                    <a:pt x="30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65" name="Google Shape;365;p10"/>
            <p:cNvGrpSpPr/>
            <p:nvPr/>
          </p:nvGrpSpPr>
          <p:grpSpPr>
            <a:xfrm rot="-3014747">
              <a:off x="-1090455" y="-1532075"/>
              <a:ext cx="3061704" cy="3220470"/>
              <a:chOff x="7173820" y="-1293869"/>
              <a:chExt cx="3061683" cy="3220448"/>
            </a:xfrm>
          </p:grpSpPr>
          <p:grpSp>
            <p:nvGrpSpPr>
              <p:cNvPr id="366" name="Google Shape;366;p10"/>
              <p:cNvGrpSpPr/>
              <p:nvPr/>
            </p:nvGrpSpPr>
            <p:grpSpPr>
              <a:xfrm>
                <a:off x="7173820" y="-1293869"/>
                <a:ext cx="3061683" cy="3220448"/>
                <a:chOff x="7173820" y="-1293869"/>
                <a:chExt cx="3061683" cy="3220448"/>
              </a:xfrm>
            </p:grpSpPr>
            <p:sp>
              <p:nvSpPr>
                <p:cNvPr id="367" name="Google Shape;367;p10"/>
                <p:cNvSpPr/>
                <p:nvPr/>
              </p:nvSpPr>
              <p:spPr>
                <a:xfrm rot="-776719">
                  <a:off x="7447222" y="-1046817"/>
                  <a:ext cx="2514879" cy="27263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25" h="67670" extrusionOk="0">
                      <a:moveTo>
                        <a:pt x="42599" y="1"/>
                      </a:moveTo>
                      <a:cubicBezTo>
                        <a:pt x="33273" y="1"/>
                        <a:pt x="24436" y="5343"/>
                        <a:pt x="14889" y="5343"/>
                      </a:cubicBezTo>
                      <a:cubicBezTo>
                        <a:pt x="14388" y="5343"/>
                        <a:pt x="13885" y="5329"/>
                        <a:pt x="13379" y="5298"/>
                      </a:cubicBezTo>
                      <a:cubicBezTo>
                        <a:pt x="12134" y="5228"/>
                        <a:pt x="10849" y="5098"/>
                        <a:pt x="9587" y="5098"/>
                      </a:cubicBezTo>
                      <a:cubicBezTo>
                        <a:pt x="8161" y="5098"/>
                        <a:pt x="6763" y="5263"/>
                        <a:pt x="5483" y="5864"/>
                      </a:cubicBezTo>
                      <a:cubicBezTo>
                        <a:pt x="2831" y="7085"/>
                        <a:pt x="1252" y="9946"/>
                        <a:pt x="567" y="12806"/>
                      </a:cubicBezTo>
                      <a:cubicBezTo>
                        <a:pt x="1" y="15279"/>
                        <a:pt x="1" y="17812"/>
                        <a:pt x="537" y="20285"/>
                      </a:cubicBezTo>
                      <a:cubicBezTo>
                        <a:pt x="1461" y="24695"/>
                        <a:pt x="3993" y="28598"/>
                        <a:pt x="7658" y="31221"/>
                      </a:cubicBezTo>
                      <a:cubicBezTo>
                        <a:pt x="13350" y="35184"/>
                        <a:pt x="21603" y="35958"/>
                        <a:pt x="25209" y="41918"/>
                      </a:cubicBezTo>
                      <a:cubicBezTo>
                        <a:pt x="27801" y="46208"/>
                        <a:pt x="26937" y="51721"/>
                        <a:pt x="28337" y="56518"/>
                      </a:cubicBezTo>
                      <a:cubicBezTo>
                        <a:pt x="30524" y="64017"/>
                        <a:pt x="36902" y="67669"/>
                        <a:pt x="43484" y="67669"/>
                      </a:cubicBezTo>
                      <a:cubicBezTo>
                        <a:pt x="49010" y="67669"/>
                        <a:pt x="54680" y="65095"/>
                        <a:pt x="58134" y="60064"/>
                      </a:cubicBezTo>
                      <a:cubicBezTo>
                        <a:pt x="61531" y="55117"/>
                        <a:pt x="62425" y="48622"/>
                        <a:pt x="60875" y="42841"/>
                      </a:cubicBezTo>
                      <a:cubicBezTo>
                        <a:pt x="59713" y="38521"/>
                        <a:pt x="57300" y="34647"/>
                        <a:pt x="56108" y="30356"/>
                      </a:cubicBezTo>
                      <a:cubicBezTo>
                        <a:pt x="55274" y="27436"/>
                        <a:pt x="55005" y="24367"/>
                        <a:pt x="55363" y="21358"/>
                      </a:cubicBezTo>
                      <a:cubicBezTo>
                        <a:pt x="55840" y="16888"/>
                        <a:pt x="57598" y="12270"/>
                        <a:pt x="56197" y="7979"/>
                      </a:cubicBezTo>
                      <a:cubicBezTo>
                        <a:pt x="54767" y="3599"/>
                        <a:pt x="50208" y="828"/>
                        <a:pt x="45649" y="202"/>
                      </a:cubicBezTo>
                      <a:cubicBezTo>
                        <a:pt x="44626" y="63"/>
                        <a:pt x="43609" y="1"/>
                        <a:pt x="4259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368" name="Google Shape;368;p10"/>
                <p:cNvGrpSpPr/>
                <p:nvPr/>
              </p:nvGrpSpPr>
              <p:grpSpPr>
                <a:xfrm rot="8100000">
                  <a:off x="8939114" y="1159920"/>
                  <a:ext cx="70212" cy="266577"/>
                  <a:chOff x="5735123" y="3863031"/>
                  <a:chExt cx="70213" cy="266579"/>
                </a:xfrm>
              </p:grpSpPr>
              <p:sp>
                <p:nvSpPr>
                  <p:cNvPr id="369" name="Google Shape;369;p10"/>
                  <p:cNvSpPr/>
                  <p:nvPr/>
                </p:nvSpPr>
                <p:spPr>
                  <a:xfrm>
                    <a:off x="5744701" y="3863031"/>
                    <a:ext cx="60635" cy="1668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" h="6480" extrusionOk="0">
                        <a:moveTo>
                          <a:pt x="880" y="0"/>
                        </a:moveTo>
                        <a:cubicBezTo>
                          <a:pt x="827" y="0"/>
                          <a:pt x="773" y="6"/>
                          <a:pt x="716" y="19"/>
                        </a:cubicBezTo>
                        <a:cubicBezTo>
                          <a:pt x="298" y="93"/>
                          <a:pt x="135" y="436"/>
                          <a:pt x="90" y="823"/>
                        </a:cubicBezTo>
                        <a:cubicBezTo>
                          <a:pt x="60" y="1077"/>
                          <a:pt x="60" y="1330"/>
                          <a:pt x="75" y="1583"/>
                        </a:cubicBezTo>
                        <a:cubicBezTo>
                          <a:pt x="135" y="2581"/>
                          <a:pt x="120" y="3564"/>
                          <a:pt x="30" y="4548"/>
                        </a:cubicBezTo>
                        <a:cubicBezTo>
                          <a:pt x="1" y="4905"/>
                          <a:pt x="15" y="5278"/>
                          <a:pt x="60" y="5635"/>
                        </a:cubicBezTo>
                        <a:cubicBezTo>
                          <a:pt x="120" y="6067"/>
                          <a:pt x="343" y="6410"/>
                          <a:pt x="805" y="6470"/>
                        </a:cubicBezTo>
                        <a:cubicBezTo>
                          <a:pt x="850" y="6476"/>
                          <a:pt x="895" y="6479"/>
                          <a:pt x="939" y="6479"/>
                        </a:cubicBezTo>
                        <a:cubicBezTo>
                          <a:pt x="1309" y="6479"/>
                          <a:pt x="1655" y="6262"/>
                          <a:pt x="1788" y="5903"/>
                        </a:cubicBezTo>
                        <a:cubicBezTo>
                          <a:pt x="1937" y="5620"/>
                          <a:pt x="2056" y="5308"/>
                          <a:pt x="2131" y="4995"/>
                        </a:cubicBezTo>
                        <a:cubicBezTo>
                          <a:pt x="2354" y="3654"/>
                          <a:pt x="2265" y="2268"/>
                          <a:pt x="1848" y="972"/>
                        </a:cubicBezTo>
                        <a:cubicBezTo>
                          <a:pt x="1788" y="838"/>
                          <a:pt x="1729" y="689"/>
                          <a:pt x="1669" y="555"/>
                        </a:cubicBezTo>
                        <a:cubicBezTo>
                          <a:pt x="1439" y="223"/>
                          <a:pt x="1198" y="0"/>
                          <a:pt x="880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70" name="Google Shape;370;p10"/>
                  <p:cNvSpPr/>
                  <p:nvPr/>
                </p:nvSpPr>
                <p:spPr>
                  <a:xfrm>
                    <a:off x="5735123" y="4069722"/>
                    <a:ext cx="48354" cy="598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8" h="2326" extrusionOk="0">
                        <a:moveTo>
                          <a:pt x="1026" y="0"/>
                        </a:moveTo>
                        <a:cubicBezTo>
                          <a:pt x="855" y="0"/>
                          <a:pt x="683" y="69"/>
                          <a:pt x="551" y="214"/>
                        </a:cubicBezTo>
                        <a:cubicBezTo>
                          <a:pt x="164" y="617"/>
                          <a:pt x="0" y="1168"/>
                          <a:pt x="89" y="1719"/>
                        </a:cubicBezTo>
                        <a:cubicBezTo>
                          <a:pt x="132" y="2084"/>
                          <a:pt x="447" y="2326"/>
                          <a:pt x="781" y="2326"/>
                        </a:cubicBezTo>
                        <a:cubicBezTo>
                          <a:pt x="910" y="2326"/>
                          <a:pt x="1042" y="2290"/>
                          <a:pt x="1162" y="2211"/>
                        </a:cubicBezTo>
                        <a:cubicBezTo>
                          <a:pt x="1639" y="1913"/>
                          <a:pt x="1877" y="795"/>
                          <a:pt x="1579" y="319"/>
                        </a:cubicBezTo>
                        <a:cubicBezTo>
                          <a:pt x="1454" y="111"/>
                          <a:pt x="1242" y="0"/>
                          <a:pt x="1026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371" name="Google Shape;371;p10"/>
              <p:cNvSpPr/>
              <p:nvPr/>
            </p:nvSpPr>
            <p:spPr>
              <a:xfrm>
                <a:off x="7473594" y="-605030"/>
                <a:ext cx="2462130" cy="2355434"/>
              </a:xfrm>
              <a:custGeom>
                <a:avLst/>
                <a:gdLst/>
                <a:ahLst/>
                <a:cxnLst/>
                <a:rect l="l" t="t" r="r" b="b"/>
                <a:pathLst>
                  <a:path w="61114" h="58462" fill="none" extrusionOk="0">
                    <a:moveTo>
                      <a:pt x="2920" y="14929"/>
                    </a:moveTo>
                    <a:cubicBezTo>
                      <a:pt x="4231" y="18594"/>
                      <a:pt x="7479" y="21216"/>
                      <a:pt x="10995" y="22825"/>
                    </a:cubicBezTo>
                    <a:cubicBezTo>
                      <a:pt x="13617" y="24047"/>
                      <a:pt x="16478" y="24821"/>
                      <a:pt x="18951" y="26341"/>
                    </a:cubicBezTo>
                    <a:cubicBezTo>
                      <a:pt x="22735" y="28695"/>
                      <a:pt x="25298" y="32598"/>
                      <a:pt x="25953" y="37008"/>
                    </a:cubicBezTo>
                    <a:cubicBezTo>
                      <a:pt x="26340" y="39600"/>
                      <a:pt x="26013" y="42223"/>
                      <a:pt x="26251" y="44815"/>
                    </a:cubicBezTo>
                    <a:cubicBezTo>
                      <a:pt x="26579" y="48778"/>
                      <a:pt x="28277" y="52741"/>
                      <a:pt x="31495" y="55065"/>
                    </a:cubicBezTo>
                    <a:cubicBezTo>
                      <a:pt x="33641" y="56614"/>
                      <a:pt x="36263" y="57359"/>
                      <a:pt x="38885" y="57627"/>
                    </a:cubicBezTo>
                    <a:cubicBezTo>
                      <a:pt x="46185" y="58462"/>
                      <a:pt x="54320" y="55601"/>
                      <a:pt x="57925" y="49195"/>
                    </a:cubicBezTo>
                    <a:cubicBezTo>
                      <a:pt x="61113" y="43474"/>
                      <a:pt x="60160" y="36412"/>
                      <a:pt x="58580" y="30066"/>
                    </a:cubicBezTo>
                    <a:cubicBezTo>
                      <a:pt x="57001" y="23749"/>
                      <a:pt x="54856" y="17253"/>
                      <a:pt x="55899" y="10817"/>
                    </a:cubicBezTo>
                    <a:cubicBezTo>
                      <a:pt x="56286" y="8612"/>
                      <a:pt x="56971" y="6348"/>
                      <a:pt x="56227" y="4232"/>
                    </a:cubicBezTo>
                    <a:cubicBezTo>
                      <a:pt x="55213" y="1342"/>
                      <a:pt x="51757" y="1"/>
                      <a:pt x="48688" y="239"/>
                    </a:cubicBezTo>
                    <a:cubicBezTo>
                      <a:pt x="45619" y="448"/>
                      <a:pt x="42788" y="1818"/>
                      <a:pt x="39838" y="2712"/>
                    </a:cubicBezTo>
                    <a:cubicBezTo>
                      <a:pt x="35488" y="4023"/>
                      <a:pt x="30870" y="4292"/>
                      <a:pt x="26370" y="3517"/>
                    </a:cubicBezTo>
                    <a:cubicBezTo>
                      <a:pt x="22556" y="2861"/>
                      <a:pt x="18862" y="1431"/>
                      <a:pt x="14958" y="1103"/>
                    </a:cubicBezTo>
                    <a:cubicBezTo>
                      <a:pt x="7420" y="537"/>
                      <a:pt x="0" y="6765"/>
                      <a:pt x="2920" y="14929"/>
                    </a:cubicBezTo>
                    <a:close/>
                  </a:path>
                </a:pathLst>
              </a:custGeom>
              <a:noFill/>
              <a:ln w="9675" cap="flat" cmpd="sng">
                <a:solidFill>
                  <a:schemeClr val="accent1"/>
                </a:solidFill>
                <a:prstDash val="solid"/>
                <a:miter lim="2979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72" name="Google Shape;372;p10"/>
              <p:cNvGrpSpPr/>
              <p:nvPr/>
            </p:nvGrpSpPr>
            <p:grpSpPr>
              <a:xfrm rot="-3298310">
                <a:off x="8268470" y="-365522"/>
                <a:ext cx="781177" cy="840852"/>
                <a:chOff x="8604632" y="-457076"/>
                <a:chExt cx="781149" cy="840821"/>
              </a:xfrm>
            </p:grpSpPr>
            <p:sp>
              <p:nvSpPr>
                <p:cNvPr id="373" name="Google Shape;373;p10"/>
                <p:cNvSpPr/>
                <p:nvPr/>
              </p:nvSpPr>
              <p:spPr>
                <a:xfrm>
                  <a:off x="8617645" y="162156"/>
                  <a:ext cx="91775" cy="76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8" h="1902" extrusionOk="0">
                      <a:moveTo>
                        <a:pt x="958" y="0"/>
                      </a:moveTo>
                      <a:cubicBezTo>
                        <a:pt x="479" y="0"/>
                        <a:pt x="1" y="856"/>
                        <a:pt x="362" y="1556"/>
                      </a:cubicBezTo>
                      <a:cubicBezTo>
                        <a:pt x="486" y="1794"/>
                        <a:pt x="716" y="1901"/>
                        <a:pt x="956" y="1901"/>
                      </a:cubicBezTo>
                      <a:cubicBezTo>
                        <a:pt x="1585" y="1901"/>
                        <a:pt x="2278" y="1169"/>
                        <a:pt x="1286" y="155"/>
                      </a:cubicBezTo>
                      <a:cubicBezTo>
                        <a:pt x="1184" y="47"/>
                        <a:pt x="1071" y="0"/>
                        <a:pt x="95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4" name="Google Shape;374;p10"/>
                <p:cNvSpPr/>
                <p:nvPr/>
              </p:nvSpPr>
              <p:spPr>
                <a:xfrm>
                  <a:off x="8805309" y="295309"/>
                  <a:ext cx="134480" cy="88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8" h="2195" extrusionOk="0">
                      <a:moveTo>
                        <a:pt x="1367" y="1"/>
                      </a:moveTo>
                      <a:cubicBezTo>
                        <a:pt x="636" y="1"/>
                        <a:pt x="0" y="1354"/>
                        <a:pt x="1008" y="2035"/>
                      </a:cubicBezTo>
                      <a:cubicBezTo>
                        <a:pt x="1183" y="2145"/>
                        <a:pt x="1368" y="2194"/>
                        <a:pt x="1547" y="2194"/>
                      </a:cubicBezTo>
                      <a:cubicBezTo>
                        <a:pt x="2524" y="2194"/>
                        <a:pt x="3337" y="744"/>
                        <a:pt x="1574" y="38"/>
                      </a:cubicBezTo>
                      <a:cubicBezTo>
                        <a:pt x="1505" y="13"/>
                        <a:pt x="1436" y="1"/>
                        <a:pt x="136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5" name="Google Shape;375;p10"/>
                <p:cNvSpPr/>
                <p:nvPr/>
              </p:nvSpPr>
              <p:spPr>
                <a:xfrm>
                  <a:off x="8604632" y="-232871"/>
                  <a:ext cx="102935" cy="110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5" h="2747" extrusionOk="0">
                      <a:moveTo>
                        <a:pt x="1324" y="1"/>
                      </a:moveTo>
                      <a:cubicBezTo>
                        <a:pt x="1290" y="1"/>
                        <a:pt x="1255" y="3"/>
                        <a:pt x="1222" y="8"/>
                      </a:cubicBezTo>
                      <a:cubicBezTo>
                        <a:pt x="149" y="127"/>
                        <a:pt x="0" y="991"/>
                        <a:pt x="179" y="2154"/>
                      </a:cubicBezTo>
                      <a:cubicBezTo>
                        <a:pt x="255" y="2576"/>
                        <a:pt x="551" y="2746"/>
                        <a:pt x="905" y="2746"/>
                      </a:cubicBezTo>
                      <a:cubicBezTo>
                        <a:pt x="1524" y="2746"/>
                        <a:pt x="2319" y="2224"/>
                        <a:pt x="2414" y="1617"/>
                      </a:cubicBezTo>
                      <a:cubicBezTo>
                        <a:pt x="2554" y="690"/>
                        <a:pt x="1899" y="1"/>
                        <a:pt x="132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6" name="Google Shape;376;p10"/>
                <p:cNvSpPr/>
                <p:nvPr/>
              </p:nvSpPr>
              <p:spPr>
                <a:xfrm>
                  <a:off x="8790684" y="-457076"/>
                  <a:ext cx="142376" cy="1457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4" h="3617" extrusionOk="0">
                      <a:moveTo>
                        <a:pt x="1139" y="0"/>
                      </a:moveTo>
                      <a:cubicBezTo>
                        <a:pt x="1127" y="0"/>
                        <a:pt x="1115" y="1"/>
                        <a:pt x="1103" y="1"/>
                      </a:cubicBezTo>
                      <a:cubicBezTo>
                        <a:pt x="60" y="61"/>
                        <a:pt x="1" y="1193"/>
                        <a:pt x="150" y="1849"/>
                      </a:cubicBezTo>
                      <a:cubicBezTo>
                        <a:pt x="292" y="2467"/>
                        <a:pt x="947" y="3616"/>
                        <a:pt x="1766" y="3616"/>
                      </a:cubicBezTo>
                      <a:cubicBezTo>
                        <a:pt x="1974" y="3616"/>
                        <a:pt x="2191" y="3543"/>
                        <a:pt x="2414" y="3368"/>
                      </a:cubicBezTo>
                      <a:cubicBezTo>
                        <a:pt x="3533" y="2514"/>
                        <a:pt x="2178" y="0"/>
                        <a:pt x="11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7" name="Google Shape;377;p10"/>
                <p:cNvSpPr/>
                <p:nvPr/>
              </p:nvSpPr>
              <p:spPr>
                <a:xfrm>
                  <a:off x="9263669" y="116510"/>
                  <a:ext cx="122111" cy="129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3206" extrusionOk="0">
                      <a:moveTo>
                        <a:pt x="1533" y="0"/>
                      </a:moveTo>
                      <a:cubicBezTo>
                        <a:pt x="1499" y="0"/>
                        <a:pt x="1464" y="3"/>
                        <a:pt x="1431" y="7"/>
                      </a:cubicBezTo>
                      <a:cubicBezTo>
                        <a:pt x="179" y="186"/>
                        <a:pt x="0" y="1169"/>
                        <a:pt x="239" y="2510"/>
                      </a:cubicBezTo>
                      <a:cubicBezTo>
                        <a:pt x="325" y="3006"/>
                        <a:pt x="666" y="3206"/>
                        <a:pt x="1075" y="3206"/>
                      </a:cubicBezTo>
                      <a:cubicBezTo>
                        <a:pt x="1795" y="3206"/>
                        <a:pt x="2728" y="2587"/>
                        <a:pt x="2861" y="1884"/>
                      </a:cubicBezTo>
                      <a:cubicBezTo>
                        <a:pt x="3031" y="808"/>
                        <a:pt x="2204" y="0"/>
                        <a:pt x="153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8" name="Google Shape;378;p10"/>
                <p:cNvSpPr/>
                <p:nvPr/>
              </p:nvSpPr>
              <p:spPr>
                <a:xfrm>
                  <a:off x="8937495" y="-208053"/>
                  <a:ext cx="179763" cy="162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2" h="4035" extrusionOk="0">
                      <a:moveTo>
                        <a:pt x="2115" y="0"/>
                      </a:moveTo>
                      <a:cubicBezTo>
                        <a:pt x="1605" y="0"/>
                        <a:pt x="1084" y="161"/>
                        <a:pt x="737" y="495"/>
                      </a:cubicBezTo>
                      <a:cubicBezTo>
                        <a:pt x="1" y="1202"/>
                        <a:pt x="1201" y="4035"/>
                        <a:pt x="2498" y="4035"/>
                      </a:cubicBezTo>
                      <a:cubicBezTo>
                        <a:pt x="2566" y="4035"/>
                        <a:pt x="2635" y="4027"/>
                        <a:pt x="2703" y="4011"/>
                      </a:cubicBezTo>
                      <a:cubicBezTo>
                        <a:pt x="4074" y="3713"/>
                        <a:pt x="4461" y="2163"/>
                        <a:pt x="3597" y="703"/>
                      </a:cubicBezTo>
                      <a:cubicBezTo>
                        <a:pt x="3351" y="243"/>
                        <a:pt x="2741" y="0"/>
                        <a:pt x="211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9" name="Google Shape;379;p10"/>
                <p:cNvSpPr/>
                <p:nvPr/>
              </p:nvSpPr>
              <p:spPr>
                <a:xfrm>
                  <a:off x="8990474" y="198053"/>
                  <a:ext cx="112040" cy="93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1" h="2328" extrusionOk="0">
                      <a:moveTo>
                        <a:pt x="1169" y="1"/>
                      </a:moveTo>
                      <a:cubicBezTo>
                        <a:pt x="583" y="1"/>
                        <a:pt x="0" y="1047"/>
                        <a:pt x="435" y="1916"/>
                      </a:cubicBezTo>
                      <a:cubicBezTo>
                        <a:pt x="589" y="2200"/>
                        <a:pt x="868" y="2328"/>
                        <a:pt x="1157" y="2328"/>
                      </a:cubicBezTo>
                      <a:cubicBezTo>
                        <a:pt x="1929" y="2328"/>
                        <a:pt x="2781" y="1423"/>
                        <a:pt x="1567" y="188"/>
                      </a:cubicBezTo>
                      <a:cubicBezTo>
                        <a:pt x="1443" y="58"/>
                        <a:pt x="1306" y="1"/>
                        <a:pt x="116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0" name="Google Shape;380;p10"/>
                <p:cNvSpPr/>
                <p:nvPr/>
              </p:nvSpPr>
              <p:spPr>
                <a:xfrm>
                  <a:off x="8799628" y="-25507"/>
                  <a:ext cx="134157" cy="87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0" h="2172" extrusionOk="0">
                      <a:moveTo>
                        <a:pt x="1341" y="1"/>
                      </a:moveTo>
                      <a:cubicBezTo>
                        <a:pt x="617" y="1"/>
                        <a:pt x="1" y="1337"/>
                        <a:pt x="1000" y="2012"/>
                      </a:cubicBezTo>
                      <a:cubicBezTo>
                        <a:pt x="1176" y="2123"/>
                        <a:pt x="1360" y="2172"/>
                        <a:pt x="1539" y="2172"/>
                      </a:cubicBezTo>
                      <a:cubicBezTo>
                        <a:pt x="2517" y="2172"/>
                        <a:pt x="3329" y="726"/>
                        <a:pt x="1566" y="46"/>
                      </a:cubicBezTo>
                      <a:cubicBezTo>
                        <a:pt x="1491" y="15"/>
                        <a:pt x="1415" y="1"/>
                        <a:pt x="134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381" name="Google Shape;381;p10"/>
            <p:cNvSpPr/>
            <p:nvPr/>
          </p:nvSpPr>
          <p:spPr>
            <a:xfrm>
              <a:off x="8166995" y="2359437"/>
              <a:ext cx="172096" cy="143602"/>
            </a:xfrm>
            <a:custGeom>
              <a:avLst/>
              <a:gdLst/>
              <a:ahLst/>
              <a:cxnLst/>
              <a:rect l="l" t="t" r="r" b="b"/>
              <a:pathLst>
                <a:path w="5170" h="4314" extrusionOk="0">
                  <a:moveTo>
                    <a:pt x="2507" y="0"/>
                  </a:moveTo>
                  <a:cubicBezTo>
                    <a:pt x="2392" y="0"/>
                    <a:pt x="2280" y="8"/>
                    <a:pt x="2176" y="23"/>
                  </a:cubicBezTo>
                  <a:cubicBezTo>
                    <a:pt x="1431" y="142"/>
                    <a:pt x="835" y="589"/>
                    <a:pt x="477" y="1214"/>
                  </a:cubicBezTo>
                  <a:cubicBezTo>
                    <a:pt x="0" y="2257"/>
                    <a:pt x="388" y="3837"/>
                    <a:pt x="1550" y="4194"/>
                  </a:cubicBezTo>
                  <a:cubicBezTo>
                    <a:pt x="1795" y="4274"/>
                    <a:pt x="2080" y="4313"/>
                    <a:pt x="2379" y="4313"/>
                  </a:cubicBezTo>
                  <a:cubicBezTo>
                    <a:pt x="3647" y="4313"/>
                    <a:pt x="5169" y="3607"/>
                    <a:pt x="4976" y="2257"/>
                  </a:cubicBezTo>
                  <a:cubicBezTo>
                    <a:pt x="4887" y="1661"/>
                    <a:pt x="4649" y="1125"/>
                    <a:pt x="4261" y="678"/>
                  </a:cubicBezTo>
                  <a:cubicBezTo>
                    <a:pt x="3874" y="291"/>
                    <a:pt x="3397" y="52"/>
                    <a:pt x="2861" y="23"/>
                  </a:cubicBezTo>
                  <a:cubicBezTo>
                    <a:pt x="2742" y="8"/>
                    <a:pt x="2622" y="0"/>
                    <a:pt x="25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82" name="Google Shape;382;p10"/>
            <p:cNvGrpSpPr/>
            <p:nvPr/>
          </p:nvGrpSpPr>
          <p:grpSpPr>
            <a:xfrm flipH="1">
              <a:off x="5570428" y="3445251"/>
              <a:ext cx="4465489" cy="2321512"/>
              <a:chOff x="-1075731" y="3535076"/>
              <a:chExt cx="4465489" cy="2321512"/>
            </a:xfrm>
          </p:grpSpPr>
          <p:grpSp>
            <p:nvGrpSpPr>
              <p:cNvPr id="383" name="Google Shape;383;p10"/>
              <p:cNvGrpSpPr/>
              <p:nvPr/>
            </p:nvGrpSpPr>
            <p:grpSpPr>
              <a:xfrm>
                <a:off x="-1075731" y="3535076"/>
                <a:ext cx="4465489" cy="2321512"/>
                <a:chOff x="-891956" y="3885663"/>
                <a:chExt cx="4465489" cy="2321512"/>
              </a:xfrm>
            </p:grpSpPr>
            <p:sp>
              <p:nvSpPr>
                <p:cNvPr id="384" name="Google Shape;384;p10"/>
                <p:cNvSpPr/>
                <p:nvPr/>
              </p:nvSpPr>
              <p:spPr>
                <a:xfrm rot="223296">
                  <a:off x="-830202" y="4024424"/>
                  <a:ext cx="4341981" cy="20439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775" h="50732" extrusionOk="0">
                      <a:moveTo>
                        <a:pt x="19280" y="1"/>
                      </a:moveTo>
                      <a:cubicBezTo>
                        <a:pt x="14384" y="1"/>
                        <a:pt x="9338" y="2218"/>
                        <a:pt x="8075" y="7268"/>
                      </a:cubicBezTo>
                      <a:cubicBezTo>
                        <a:pt x="7241" y="10724"/>
                        <a:pt x="7598" y="14449"/>
                        <a:pt x="6615" y="17905"/>
                      </a:cubicBezTo>
                      <a:cubicBezTo>
                        <a:pt x="5721" y="21034"/>
                        <a:pt x="3755" y="23716"/>
                        <a:pt x="2414" y="26695"/>
                      </a:cubicBezTo>
                      <a:cubicBezTo>
                        <a:pt x="596" y="30777"/>
                        <a:pt x="0" y="35426"/>
                        <a:pt x="1162" y="39716"/>
                      </a:cubicBezTo>
                      <a:cubicBezTo>
                        <a:pt x="2324" y="44007"/>
                        <a:pt x="5364" y="47821"/>
                        <a:pt x="9476" y="49519"/>
                      </a:cubicBezTo>
                      <a:cubicBezTo>
                        <a:pt x="11357" y="50293"/>
                        <a:pt x="13318" y="50601"/>
                        <a:pt x="15314" y="50601"/>
                      </a:cubicBezTo>
                      <a:cubicBezTo>
                        <a:pt x="19547" y="50601"/>
                        <a:pt x="23938" y="49216"/>
                        <a:pt x="28069" y="47940"/>
                      </a:cubicBezTo>
                      <a:cubicBezTo>
                        <a:pt x="34622" y="45928"/>
                        <a:pt x="41399" y="44206"/>
                        <a:pt x="48226" y="44206"/>
                      </a:cubicBezTo>
                      <a:cubicBezTo>
                        <a:pt x="49283" y="44206"/>
                        <a:pt x="50341" y="44247"/>
                        <a:pt x="51399" y="44335"/>
                      </a:cubicBezTo>
                      <a:cubicBezTo>
                        <a:pt x="58282" y="44901"/>
                        <a:pt x="64868" y="47434"/>
                        <a:pt x="71602" y="49132"/>
                      </a:cubicBezTo>
                      <a:cubicBezTo>
                        <a:pt x="75244" y="50055"/>
                        <a:pt x="79063" y="50731"/>
                        <a:pt x="82819" y="50731"/>
                      </a:cubicBezTo>
                      <a:cubicBezTo>
                        <a:pt x="85975" y="50731"/>
                        <a:pt x="89087" y="50254"/>
                        <a:pt x="92012" y="49043"/>
                      </a:cubicBezTo>
                      <a:cubicBezTo>
                        <a:pt x="94426" y="48059"/>
                        <a:pt x="96661" y="46570"/>
                        <a:pt x="98150" y="44424"/>
                      </a:cubicBezTo>
                      <a:cubicBezTo>
                        <a:pt x="107775" y="30581"/>
                        <a:pt x="86591" y="19064"/>
                        <a:pt x="74895" y="19064"/>
                      </a:cubicBezTo>
                      <a:cubicBezTo>
                        <a:pt x="74533" y="19064"/>
                        <a:pt x="74179" y="19075"/>
                        <a:pt x="73836" y="19097"/>
                      </a:cubicBezTo>
                      <a:cubicBezTo>
                        <a:pt x="67567" y="19499"/>
                        <a:pt x="61181" y="22039"/>
                        <a:pt x="55078" y="22039"/>
                      </a:cubicBezTo>
                      <a:cubicBezTo>
                        <a:pt x="53030" y="22039"/>
                        <a:pt x="51014" y="21753"/>
                        <a:pt x="49046" y="21004"/>
                      </a:cubicBezTo>
                      <a:cubicBezTo>
                        <a:pt x="42043" y="18352"/>
                        <a:pt x="38319" y="10933"/>
                        <a:pt x="32836" y="5868"/>
                      </a:cubicBezTo>
                      <a:cubicBezTo>
                        <a:pt x="30959" y="4110"/>
                        <a:pt x="28843" y="2709"/>
                        <a:pt x="26549" y="1636"/>
                      </a:cubicBezTo>
                      <a:cubicBezTo>
                        <a:pt x="24851" y="862"/>
                        <a:pt x="23033" y="355"/>
                        <a:pt x="21215" y="117"/>
                      </a:cubicBezTo>
                      <a:cubicBezTo>
                        <a:pt x="20579" y="40"/>
                        <a:pt x="19931" y="1"/>
                        <a:pt x="1928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5" name="Google Shape;385;p10"/>
                <p:cNvSpPr/>
                <p:nvPr/>
              </p:nvSpPr>
              <p:spPr>
                <a:xfrm>
                  <a:off x="-316390" y="4171925"/>
                  <a:ext cx="3797016" cy="1953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248" h="48480" fill="none" extrusionOk="0">
                      <a:moveTo>
                        <a:pt x="15196" y="1252"/>
                      </a:moveTo>
                      <a:cubicBezTo>
                        <a:pt x="20828" y="1"/>
                        <a:pt x="26698" y="1639"/>
                        <a:pt x="30899" y="5573"/>
                      </a:cubicBezTo>
                      <a:cubicBezTo>
                        <a:pt x="36173" y="10638"/>
                        <a:pt x="38051" y="18832"/>
                        <a:pt x="44129" y="22914"/>
                      </a:cubicBezTo>
                      <a:cubicBezTo>
                        <a:pt x="48450" y="25804"/>
                        <a:pt x="54081" y="25953"/>
                        <a:pt x="59206" y="25089"/>
                      </a:cubicBezTo>
                      <a:cubicBezTo>
                        <a:pt x="64331" y="24225"/>
                        <a:pt x="69307" y="22437"/>
                        <a:pt x="74492" y="21812"/>
                      </a:cubicBezTo>
                      <a:cubicBezTo>
                        <a:pt x="79647" y="21156"/>
                        <a:pt x="85308" y="21812"/>
                        <a:pt x="89241" y="25208"/>
                      </a:cubicBezTo>
                      <a:cubicBezTo>
                        <a:pt x="91625" y="27354"/>
                        <a:pt x="93234" y="30244"/>
                        <a:pt x="93830" y="33403"/>
                      </a:cubicBezTo>
                      <a:cubicBezTo>
                        <a:pt x="94187" y="35339"/>
                        <a:pt x="94247" y="37425"/>
                        <a:pt x="93472" y="39243"/>
                      </a:cubicBezTo>
                      <a:cubicBezTo>
                        <a:pt x="92549" y="41418"/>
                        <a:pt x="90642" y="42967"/>
                        <a:pt x="88586" y="44129"/>
                      </a:cubicBezTo>
                      <a:cubicBezTo>
                        <a:pt x="81017" y="48480"/>
                        <a:pt x="71333" y="48420"/>
                        <a:pt x="63318" y="44964"/>
                      </a:cubicBezTo>
                      <a:cubicBezTo>
                        <a:pt x="59623" y="43384"/>
                        <a:pt x="56226" y="41120"/>
                        <a:pt x="52383" y="40017"/>
                      </a:cubicBezTo>
                      <a:cubicBezTo>
                        <a:pt x="39868" y="36412"/>
                        <a:pt x="26668" y="45470"/>
                        <a:pt x="13826" y="43206"/>
                      </a:cubicBezTo>
                      <a:cubicBezTo>
                        <a:pt x="11085" y="42699"/>
                        <a:pt x="8373" y="41656"/>
                        <a:pt x="6377" y="39690"/>
                      </a:cubicBezTo>
                      <a:cubicBezTo>
                        <a:pt x="4202" y="37514"/>
                        <a:pt x="3129" y="34445"/>
                        <a:pt x="2473" y="31406"/>
                      </a:cubicBezTo>
                      <a:cubicBezTo>
                        <a:pt x="0" y="19964"/>
                        <a:pt x="1490" y="4381"/>
                        <a:pt x="15196" y="1252"/>
                      </a:cubicBezTo>
                      <a:close/>
                    </a:path>
                  </a:pathLst>
                </a:custGeom>
                <a:noFill/>
                <a:ln w="9675" cap="flat" cmpd="sng">
                  <a:solidFill>
                    <a:schemeClr val="accent1"/>
                  </a:solidFill>
                  <a:prstDash val="solid"/>
                  <a:miter lim="2979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386" name="Google Shape;386;p10"/>
                <p:cNvGrpSpPr/>
                <p:nvPr/>
              </p:nvGrpSpPr>
              <p:grpSpPr>
                <a:xfrm>
                  <a:off x="174564" y="4842646"/>
                  <a:ext cx="824338" cy="865398"/>
                  <a:chOff x="126952" y="4637346"/>
                  <a:chExt cx="824338" cy="865398"/>
                </a:xfrm>
              </p:grpSpPr>
              <p:sp>
                <p:nvSpPr>
                  <p:cNvPr id="387" name="Google Shape;387;p10"/>
                  <p:cNvSpPr/>
                  <p:nvPr/>
                </p:nvSpPr>
                <p:spPr>
                  <a:xfrm>
                    <a:off x="787480" y="5298317"/>
                    <a:ext cx="94716" cy="650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1" h="1614" extrusionOk="0">
                        <a:moveTo>
                          <a:pt x="1259" y="0"/>
                        </a:moveTo>
                        <a:cubicBezTo>
                          <a:pt x="928" y="0"/>
                          <a:pt x="550" y="221"/>
                          <a:pt x="233" y="825"/>
                        </a:cubicBezTo>
                        <a:cubicBezTo>
                          <a:pt x="1" y="1270"/>
                          <a:pt x="471" y="1614"/>
                          <a:pt x="1025" y="1614"/>
                        </a:cubicBezTo>
                        <a:cubicBezTo>
                          <a:pt x="1325" y="1614"/>
                          <a:pt x="1650" y="1513"/>
                          <a:pt x="1901" y="1272"/>
                        </a:cubicBezTo>
                        <a:cubicBezTo>
                          <a:pt x="2351" y="803"/>
                          <a:pt x="1890" y="0"/>
                          <a:pt x="12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88" name="Google Shape;388;p10"/>
                  <p:cNvSpPr/>
                  <p:nvPr/>
                </p:nvSpPr>
                <p:spPr>
                  <a:xfrm>
                    <a:off x="857984" y="5042204"/>
                    <a:ext cx="93306" cy="876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6" h="2176" extrusionOk="0">
                        <a:moveTo>
                          <a:pt x="1092" y="1"/>
                        </a:moveTo>
                        <a:cubicBezTo>
                          <a:pt x="596" y="1"/>
                          <a:pt x="99" y="387"/>
                          <a:pt x="32" y="1402"/>
                        </a:cubicBezTo>
                        <a:cubicBezTo>
                          <a:pt x="0" y="1860"/>
                          <a:pt x="488" y="2176"/>
                          <a:pt x="1007" y="2176"/>
                        </a:cubicBezTo>
                        <a:cubicBezTo>
                          <a:pt x="1466" y="2176"/>
                          <a:pt x="1950" y="1928"/>
                          <a:pt x="2118" y="1312"/>
                        </a:cubicBezTo>
                        <a:cubicBezTo>
                          <a:pt x="2315" y="588"/>
                          <a:pt x="1704" y="1"/>
                          <a:pt x="10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89" name="Google Shape;389;p10"/>
                  <p:cNvSpPr/>
                  <p:nvPr/>
                </p:nvSpPr>
                <p:spPr>
                  <a:xfrm>
                    <a:off x="403088" y="5404356"/>
                    <a:ext cx="149346" cy="983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07" h="2442" extrusionOk="0">
                        <a:moveTo>
                          <a:pt x="1594" y="1"/>
                        </a:moveTo>
                        <a:cubicBezTo>
                          <a:pt x="1549" y="1"/>
                          <a:pt x="1504" y="4"/>
                          <a:pt x="1460" y="11"/>
                        </a:cubicBezTo>
                        <a:cubicBezTo>
                          <a:pt x="477" y="160"/>
                          <a:pt x="0" y="1143"/>
                          <a:pt x="268" y="1709"/>
                        </a:cubicBezTo>
                        <a:cubicBezTo>
                          <a:pt x="521" y="2230"/>
                          <a:pt x="890" y="2441"/>
                          <a:pt x="1336" y="2441"/>
                        </a:cubicBezTo>
                        <a:cubicBezTo>
                          <a:pt x="1733" y="2441"/>
                          <a:pt x="2191" y="2274"/>
                          <a:pt x="2682" y="2007"/>
                        </a:cubicBezTo>
                        <a:cubicBezTo>
                          <a:pt x="3707" y="1466"/>
                          <a:pt x="2556" y="1"/>
                          <a:pt x="1594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90" name="Google Shape;390;p10"/>
                  <p:cNvSpPr/>
                  <p:nvPr/>
                </p:nvSpPr>
                <p:spPr>
                  <a:xfrm>
                    <a:off x="126952" y="5265602"/>
                    <a:ext cx="176540" cy="1288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82" h="3198" extrusionOk="0">
                        <a:moveTo>
                          <a:pt x="2558" y="0"/>
                        </a:moveTo>
                        <a:cubicBezTo>
                          <a:pt x="1385" y="0"/>
                          <a:pt x="0" y="1673"/>
                          <a:pt x="329" y="2531"/>
                        </a:cubicBezTo>
                        <a:cubicBezTo>
                          <a:pt x="510" y="3028"/>
                          <a:pt x="888" y="3198"/>
                          <a:pt x="1296" y="3198"/>
                        </a:cubicBezTo>
                        <a:cubicBezTo>
                          <a:pt x="1694" y="3198"/>
                          <a:pt x="2120" y="3036"/>
                          <a:pt x="2415" y="2859"/>
                        </a:cubicBezTo>
                        <a:cubicBezTo>
                          <a:pt x="3130" y="2442"/>
                          <a:pt x="4381" y="1012"/>
                          <a:pt x="3159" y="177"/>
                        </a:cubicBezTo>
                        <a:cubicBezTo>
                          <a:pt x="2973" y="55"/>
                          <a:pt x="2769" y="0"/>
                          <a:pt x="255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91" name="Google Shape;391;p10"/>
                  <p:cNvSpPr/>
                  <p:nvPr/>
                </p:nvSpPr>
                <p:spPr>
                  <a:xfrm>
                    <a:off x="530319" y="4637346"/>
                    <a:ext cx="173357" cy="114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03" h="2839" extrusionOk="0">
                        <a:moveTo>
                          <a:pt x="1802" y="0"/>
                        </a:moveTo>
                        <a:cubicBezTo>
                          <a:pt x="1757" y="0"/>
                          <a:pt x="1713" y="3"/>
                          <a:pt x="1669" y="9"/>
                        </a:cubicBezTo>
                        <a:cubicBezTo>
                          <a:pt x="537" y="188"/>
                          <a:pt x="1" y="1320"/>
                          <a:pt x="299" y="1975"/>
                        </a:cubicBezTo>
                        <a:cubicBezTo>
                          <a:pt x="598" y="2590"/>
                          <a:pt x="1023" y="2838"/>
                          <a:pt x="1537" y="2838"/>
                        </a:cubicBezTo>
                        <a:cubicBezTo>
                          <a:pt x="1995" y="2838"/>
                          <a:pt x="2524" y="2642"/>
                          <a:pt x="3100" y="2333"/>
                        </a:cubicBezTo>
                        <a:cubicBezTo>
                          <a:pt x="4303" y="1731"/>
                          <a:pt x="2917" y="0"/>
                          <a:pt x="180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92" name="Google Shape;392;p10"/>
                  <p:cNvSpPr/>
                  <p:nvPr/>
                </p:nvSpPr>
                <p:spPr>
                  <a:xfrm>
                    <a:off x="304623" y="4999941"/>
                    <a:ext cx="192776" cy="1572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5" h="3902" extrusionOk="0">
                        <a:moveTo>
                          <a:pt x="2645" y="1"/>
                        </a:moveTo>
                        <a:cubicBezTo>
                          <a:pt x="1976" y="1"/>
                          <a:pt x="1239" y="345"/>
                          <a:pt x="627" y="1020"/>
                        </a:cubicBezTo>
                        <a:cubicBezTo>
                          <a:pt x="1" y="1706"/>
                          <a:pt x="388" y="3315"/>
                          <a:pt x="1342" y="3821"/>
                        </a:cubicBezTo>
                        <a:cubicBezTo>
                          <a:pt x="1439" y="3876"/>
                          <a:pt x="1553" y="3901"/>
                          <a:pt x="1678" y="3901"/>
                        </a:cubicBezTo>
                        <a:cubicBezTo>
                          <a:pt x="2783" y="3901"/>
                          <a:pt x="4785" y="1939"/>
                          <a:pt x="4143" y="842"/>
                        </a:cubicBezTo>
                        <a:cubicBezTo>
                          <a:pt x="3790" y="278"/>
                          <a:pt x="3245" y="1"/>
                          <a:pt x="264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93" name="Google Shape;393;p10"/>
                  <p:cNvSpPr/>
                  <p:nvPr/>
                </p:nvSpPr>
                <p:spPr>
                  <a:xfrm>
                    <a:off x="701142" y="4908003"/>
                    <a:ext cx="114940" cy="796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3" h="1977" extrusionOk="0">
                        <a:moveTo>
                          <a:pt x="1541" y="1"/>
                        </a:moveTo>
                        <a:cubicBezTo>
                          <a:pt x="1140" y="1"/>
                          <a:pt x="679" y="270"/>
                          <a:pt x="290" y="1008"/>
                        </a:cubicBezTo>
                        <a:cubicBezTo>
                          <a:pt x="0" y="1548"/>
                          <a:pt x="573" y="1976"/>
                          <a:pt x="1239" y="1976"/>
                        </a:cubicBezTo>
                        <a:cubicBezTo>
                          <a:pt x="1602" y="1976"/>
                          <a:pt x="1992" y="1849"/>
                          <a:pt x="2286" y="1544"/>
                        </a:cubicBezTo>
                        <a:cubicBezTo>
                          <a:pt x="2853" y="978"/>
                          <a:pt x="2305" y="1"/>
                          <a:pt x="154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94" name="Google Shape;394;p10"/>
                  <p:cNvSpPr/>
                  <p:nvPr/>
                </p:nvSpPr>
                <p:spPr>
                  <a:xfrm>
                    <a:off x="549456" y="5148363"/>
                    <a:ext cx="93346" cy="877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7" h="2178" extrusionOk="0">
                        <a:moveTo>
                          <a:pt x="1068" y="0"/>
                        </a:moveTo>
                        <a:cubicBezTo>
                          <a:pt x="573" y="0"/>
                          <a:pt x="85" y="383"/>
                          <a:pt x="32" y="1389"/>
                        </a:cubicBezTo>
                        <a:cubicBezTo>
                          <a:pt x="1" y="1863"/>
                          <a:pt x="489" y="2178"/>
                          <a:pt x="1007" y="2178"/>
                        </a:cubicBezTo>
                        <a:cubicBezTo>
                          <a:pt x="1467" y="2178"/>
                          <a:pt x="1950" y="1931"/>
                          <a:pt x="2118" y="1329"/>
                        </a:cubicBezTo>
                        <a:cubicBezTo>
                          <a:pt x="2317" y="600"/>
                          <a:pt x="1687" y="0"/>
                          <a:pt x="106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395" name="Google Shape;395;p10"/>
              <p:cNvGrpSpPr/>
              <p:nvPr/>
            </p:nvGrpSpPr>
            <p:grpSpPr>
              <a:xfrm rot="-5189473">
                <a:off x="2083919" y="4475431"/>
                <a:ext cx="70211" cy="266572"/>
                <a:chOff x="5671669" y="3866922"/>
                <a:chExt cx="70213" cy="266579"/>
              </a:xfrm>
            </p:grpSpPr>
            <p:sp>
              <p:nvSpPr>
                <p:cNvPr id="396" name="Google Shape;396;p10"/>
                <p:cNvSpPr/>
                <p:nvPr/>
              </p:nvSpPr>
              <p:spPr>
                <a:xfrm>
                  <a:off x="5681247" y="3866922"/>
                  <a:ext cx="60635" cy="1668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" h="6480" extrusionOk="0">
                      <a:moveTo>
                        <a:pt x="880" y="0"/>
                      </a:moveTo>
                      <a:cubicBezTo>
                        <a:pt x="827" y="0"/>
                        <a:pt x="773" y="6"/>
                        <a:pt x="716" y="19"/>
                      </a:cubicBezTo>
                      <a:cubicBezTo>
                        <a:pt x="298" y="93"/>
                        <a:pt x="135" y="436"/>
                        <a:pt x="90" y="823"/>
                      </a:cubicBezTo>
                      <a:cubicBezTo>
                        <a:pt x="60" y="1077"/>
                        <a:pt x="60" y="1330"/>
                        <a:pt x="75" y="1583"/>
                      </a:cubicBezTo>
                      <a:cubicBezTo>
                        <a:pt x="135" y="2581"/>
                        <a:pt x="120" y="3564"/>
                        <a:pt x="30" y="4548"/>
                      </a:cubicBezTo>
                      <a:cubicBezTo>
                        <a:pt x="1" y="4905"/>
                        <a:pt x="15" y="5278"/>
                        <a:pt x="60" y="5635"/>
                      </a:cubicBezTo>
                      <a:cubicBezTo>
                        <a:pt x="120" y="6067"/>
                        <a:pt x="343" y="6410"/>
                        <a:pt x="805" y="6470"/>
                      </a:cubicBezTo>
                      <a:cubicBezTo>
                        <a:pt x="850" y="6476"/>
                        <a:pt x="895" y="6479"/>
                        <a:pt x="939" y="6479"/>
                      </a:cubicBezTo>
                      <a:cubicBezTo>
                        <a:pt x="1309" y="6479"/>
                        <a:pt x="1655" y="6262"/>
                        <a:pt x="1788" y="5903"/>
                      </a:cubicBezTo>
                      <a:cubicBezTo>
                        <a:pt x="1937" y="5620"/>
                        <a:pt x="2056" y="5308"/>
                        <a:pt x="2131" y="4995"/>
                      </a:cubicBezTo>
                      <a:cubicBezTo>
                        <a:pt x="2354" y="3654"/>
                        <a:pt x="2265" y="2268"/>
                        <a:pt x="1848" y="972"/>
                      </a:cubicBezTo>
                      <a:cubicBezTo>
                        <a:pt x="1788" y="838"/>
                        <a:pt x="1729" y="689"/>
                        <a:pt x="1669" y="555"/>
                      </a:cubicBezTo>
                      <a:cubicBezTo>
                        <a:pt x="1439" y="223"/>
                        <a:pt x="1198" y="0"/>
                        <a:pt x="88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7" name="Google Shape;397;p10"/>
                <p:cNvSpPr/>
                <p:nvPr/>
              </p:nvSpPr>
              <p:spPr>
                <a:xfrm>
                  <a:off x="5671669" y="4073612"/>
                  <a:ext cx="48354" cy="59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8" h="2326" extrusionOk="0">
                      <a:moveTo>
                        <a:pt x="1026" y="0"/>
                      </a:moveTo>
                      <a:cubicBezTo>
                        <a:pt x="855" y="0"/>
                        <a:pt x="683" y="69"/>
                        <a:pt x="551" y="214"/>
                      </a:cubicBezTo>
                      <a:cubicBezTo>
                        <a:pt x="164" y="617"/>
                        <a:pt x="0" y="1168"/>
                        <a:pt x="89" y="1719"/>
                      </a:cubicBezTo>
                      <a:cubicBezTo>
                        <a:pt x="132" y="2084"/>
                        <a:pt x="447" y="2326"/>
                        <a:pt x="781" y="2326"/>
                      </a:cubicBezTo>
                      <a:cubicBezTo>
                        <a:pt x="910" y="2326"/>
                        <a:pt x="1042" y="2290"/>
                        <a:pt x="1162" y="2211"/>
                      </a:cubicBezTo>
                      <a:cubicBezTo>
                        <a:pt x="1639" y="1913"/>
                        <a:pt x="1877" y="795"/>
                        <a:pt x="1579" y="319"/>
                      </a:cubicBezTo>
                      <a:cubicBezTo>
                        <a:pt x="1454" y="111"/>
                        <a:pt x="1242" y="0"/>
                        <a:pt x="10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398" name="Google Shape;398;p10"/>
            <p:cNvSpPr/>
            <p:nvPr/>
          </p:nvSpPr>
          <p:spPr>
            <a:xfrm>
              <a:off x="7475392" y="4048599"/>
              <a:ext cx="81355" cy="69471"/>
            </a:xfrm>
            <a:custGeom>
              <a:avLst/>
              <a:gdLst/>
              <a:ahLst/>
              <a:cxnLst/>
              <a:rect l="l" t="t" r="r" b="b"/>
              <a:pathLst>
                <a:path w="2444" h="2087" extrusionOk="0">
                  <a:moveTo>
                    <a:pt x="936" y="0"/>
                  </a:moveTo>
                  <a:cubicBezTo>
                    <a:pt x="562" y="0"/>
                    <a:pt x="220" y="138"/>
                    <a:pt x="120" y="496"/>
                  </a:cubicBezTo>
                  <a:cubicBezTo>
                    <a:pt x="1" y="764"/>
                    <a:pt x="1" y="1062"/>
                    <a:pt x="90" y="1331"/>
                  </a:cubicBezTo>
                  <a:cubicBezTo>
                    <a:pt x="150" y="1569"/>
                    <a:pt x="328" y="1778"/>
                    <a:pt x="537" y="1897"/>
                  </a:cubicBezTo>
                  <a:cubicBezTo>
                    <a:pt x="656" y="1956"/>
                    <a:pt x="746" y="2016"/>
                    <a:pt x="865" y="2046"/>
                  </a:cubicBezTo>
                  <a:cubicBezTo>
                    <a:pt x="966" y="2073"/>
                    <a:pt x="1071" y="2087"/>
                    <a:pt x="1175" y="2087"/>
                  </a:cubicBezTo>
                  <a:cubicBezTo>
                    <a:pt x="1408" y="2087"/>
                    <a:pt x="1642" y="2020"/>
                    <a:pt x="1848" y="1897"/>
                  </a:cubicBezTo>
                  <a:cubicBezTo>
                    <a:pt x="2265" y="1539"/>
                    <a:pt x="2444" y="764"/>
                    <a:pt x="1997" y="377"/>
                  </a:cubicBezTo>
                  <a:cubicBezTo>
                    <a:pt x="1781" y="161"/>
                    <a:pt x="1339" y="0"/>
                    <a:pt x="9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0"/>
            <p:cNvSpPr/>
            <p:nvPr/>
          </p:nvSpPr>
          <p:spPr>
            <a:xfrm>
              <a:off x="8409066" y="3100796"/>
              <a:ext cx="252885" cy="205750"/>
            </a:xfrm>
            <a:custGeom>
              <a:avLst/>
              <a:gdLst/>
              <a:ahLst/>
              <a:cxnLst/>
              <a:rect l="l" t="t" r="r" b="b"/>
              <a:pathLst>
                <a:path w="7597" h="6181" extrusionOk="0">
                  <a:moveTo>
                    <a:pt x="3559" y="0"/>
                  </a:moveTo>
                  <a:cubicBezTo>
                    <a:pt x="3292" y="0"/>
                    <a:pt x="3026" y="34"/>
                    <a:pt x="2769" y="101"/>
                  </a:cubicBezTo>
                  <a:cubicBezTo>
                    <a:pt x="2442" y="160"/>
                    <a:pt x="2144" y="279"/>
                    <a:pt x="1846" y="428"/>
                  </a:cubicBezTo>
                  <a:cubicBezTo>
                    <a:pt x="952" y="905"/>
                    <a:pt x="326" y="1769"/>
                    <a:pt x="147" y="2782"/>
                  </a:cubicBezTo>
                  <a:cubicBezTo>
                    <a:pt x="1" y="4337"/>
                    <a:pt x="1182" y="6181"/>
                    <a:pt x="2868" y="6181"/>
                  </a:cubicBezTo>
                  <a:cubicBezTo>
                    <a:pt x="2895" y="6181"/>
                    <a:pt x="2921" y="6180"/>
                    <a:pt x="2948" y="6179"/>
                  </a:cubicBezTo>
                  <a:cubicBezTo>
                    <a:pt x="4796" y="6090"/>
                    <a:pt x="7597" y="4153"/>
                    <a:pt x="6524" y="2067"/>
                  </a:cubicBezTo>
                  <a:cubicBezTo>
                    <a:pt x="6166" y="1322"/>
                    <a:pt x="5600" y="697"/>
                    <a:pt x="4885" y="279"/>
                  </a:cubicBezTo>
                  <a:cubicBezTo>
                    <a:pt x="4457" y="93"/>
                    <a:pt x="4005" y="0"/>
                    <a:pt x="35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0"/>
            <p:cNvSpPr/>
            <p:nvPr/>
          </p:nvSpPr>
          <p:spPr>
            <a:xfrm rot="-5248956" flipH="1">
              <a:off x="3115584" y="-410609"/>
              <a:ext cx="1508194" cy="1268221"/>
            </a:xfrm>
            <a:custGeom>
              <a:avLst/>
              <a:gdLst/>
              <a:ahLst/>
              <a:cxnLst/>
              <a:rect l="l" t="t" r="r" b="b"/>
              <a:pathLst>
                <a:path w="45295" h="38088" extrusionOk="0">
                  <a:moveTo>
                    <a:pt x="30867" y="1"/>
                  </a:moveTo>
                  <a:cubicBezTo>
                    <a:pt x="29369" y="1"/>
                    <a:pt x="23435" y="9789"/>
                    <a:pt x="20895" y="14514"/>
                  </a:cubicBezTo>
                  <a:cubicBezTo>
                    <a:pt x="20627" y="14693"/>
                    <a:pt x="20359" y="14901"/>
                    <a:pt x="20090" y="15110"/>
                  </a:cubicBezTo>
                  <a:lnTo>
                    <a:pt x="20031" y="15110"/>
                  </a:lnTo>
                  <a:cubicBezTo>
                    <a:pt x="18362" y="16361"/>
                    <a:pt x="16723" y="17702"/>
                    <a:pt x="15204" y="19133"/>
                  </a:cubicBezTo>
                  <a:cubicBezTo>
                    <a:pt x="14280" y="19967"/>
                    <a:pt x="13416" y="20831"/>
                    <a:pt x="12552" y="21695"/>
                  </a:cubicBezTo>
                  <a:cubicBezTo>
                    <a:pt x="14280" y="19430"/>
                    <a:pt x="16217" y="16361"/>
                    <a:pt x="17051" y="13292"/>
                  </a:cubicBezTo>
                  <a:cubicBezTo>
                    <a:pt x="18574" y="7539"/>
                    <a:pt x="17828" y="5256"/>
                    <a:pt x="16329" y="5256"/>
                  </a:cubicBezTo>
                  <a:cubicBezTo>
                    <a:pt x="16244" y="5256"/>
                    <a:pt x="16157" y="5263"/>
                    <a:pt x="16068" y="5277"/>
                  </a:cubicBezTo>
                  <a:cubicBezTo>
                    <a:pt x="14399" y="5515"/>
                    <a:pt x="10883" y="18566"/>
                    <a:pt x="9542" y="24913"/>
                  </a:cubicBezTo>
                  <a:cubicBezTo>
                    <a:pt x="7486" y="27237"/>
                    <a:pt x="5550" y="29651"/>
                    <a:pt x="3762" y="32154"/>
                  </a:cubicBezTo>
                  <a:cubicBezTo>
                    <a:pt x="5281" y="29263"/>
                    <a:pt x="6980" y="25330"/>
                    <a:pt x="7308" y="21576"/>
                  </a:cubicBezTo>
                  <a:cubicBezTo>
                    <a:pt x="7898" y="15138"/>
                    <a:pt x="6773" y="12636"/>
                    <a:pt x="5239" y="12636"/>
                  </a:cubicBezTo>
                  <a:cubicBezTo>
                    <a:pt x="5069" y="12636"/>
                    <a:pt x="4894" y="12667"/>
                    <a:pt x="4715" y="12726"/>
                  </a:cubicBezTo>
                  <a:cubicBezTo>
                    <a:pt x="2898" y="13322"/>
                    <a:pt x="1467" y="28518"/>
                    <a:pt x="1169" y="35997"/>
                  </a:cubicBezTo>
                  <a:cubicBezTo>
                    <a:pt x="782" y="36534"/>
                    <a:pt x="454" y="37100"/>
                    <a:pt x="127" y="37666"/>
                  </a:cubicBezTo>
                  <a:cubicBezTo>
                    <a:pt x="0" y="37877"/>
                    <a:pt x="187" y="38087"/>
                    <a:pt x="359" y="38087"/>
                  </a:cubicBezTo>
                  <a:cubicBezTo>
                    <a:pt x="431" y="38087"/>
                    <a:pt x="500" y="38051"/>
                    <a:pt x="544" y="37964"/>
                  </a:cubicBezTo>
                  <a:cubicBezTo>
                    <a:pt x="633" y="37815"/>
                    <a:pt x="723" y="37666"/>
                    <a:pt x="812" y="37517"/>
                  </a:cubicBezTo>
                  <a:cubicBezTo>
                    <a:pt x="8112" y="36176"/>
                    <a:pt x="23279" y="32452"/>
                    <a:pt x="23606" y="30604"/>
                  </a:cubicBezTo>
                  <a:cubicBezTo>
                    <a:pt x="23821" y="29393"/>
                    <a:pt x="22819" y="28489"/>
                    <a:pt x="20130" y="28489"/>
                  </a:cubicBezTo>
                  <a:cubicBezTo>
                    <a:pt x="18717" y="28489"/>
                    <a:pt x="16840" y="28738"/>
                    <a:pt x="14429" y="29323"/>
                  </a:cubicBezTo>
                  <a:cubicBezTo>
                    <a:pt x="8768" y="30664"/>
                    <a:pt x="3136" y="35193"/>
                    <a:pt x="1169" y="36921"/>
                  </a:cubicBezTo>
                  <a:cubicBezTo>
                    <a:pt x="2927" y="34090"/>
                    <a:pt x="4894" y="31379"/>
                    <a:pt x="6980" y="28787"/>
                  </a:cubicBezTo>
                  <a:cubicBezTo>
                    <a:pt x="7725" y="27863"/>
                    <a:pt x="8470" y="26969"/>
                    <a:pt x="9215" y="26105"/>
                  </a:cubicBezTo>
                  <a:cubicBezTo>
                    <a:pt x="15859" y="25986"/>
                    <a:pt x="29327" y="25002"/>
                    <a:pt x="29864" y="23453"/>
                  </a:cubicBezTo>
                  <a:cubicBezTo>
                    <a:pt x="30333" y="22124"/>
                    <a:pt x="28888" y="20933"/>
                    <a:pt x="24277" y="20933"/>
                  </a:cubicBezTo>
                  <a:cubicBezTo>
                    <a:pt x="23614" y="20933"/>
                    <a:pt x="22885" y="20957"/>
                    <a:pt x="22087" y="21010"/>
                  </a:cubicBezTo>
                  <a:cubicBezTo>
                    <a:pt x="17260" y="21337"/>
                    <a:pt x="12045" y="24109"/>
                    <a:pt x="9811" y="25420"/>
                  </a:cubicBezTo>
                  <a:cubicBezTo>
                    <a:pt x="13029" y="21665"/>
                    <a:pt x="16664" y="18268"/>
                    <a:pt x="20686" y="15319"/>
                  </a:cubicBezTo>
                  <a:cubicBezTo>
                    <a:pt x="25204" y="16460"/>
                    <a:pt x="33304" y="18136"/>
                    <a:pt x="36565" y="18136"/>
                  </a:cubicBezTo>
                  <a:cubicBezTo>
                    <a:pt x="37305" y="18136"/>
                    <a:pt x="37795" y="18050"/>
                    <a:pt x="37939" y="17851"/>
                  </a:cubicBezTo>
                  <a:cubicBezTo>
                    <a:pt x="38773" y="16689"/>
                    <a:pt x="37432" y="15199"/>
                    <a:pt x="32158" y="14067"/>
                  </a:cubicBezTo>
                  <a:cubicBezTo>
                    <a:pt x="31092" y="13847"/>
                    <a:pt x="29960" y="13759"/>
                    <a:pt x="28834" y="13759"/>
                  </a:cubicBezTo>
                  <a:cubicBezTo>
                    <a:pt x="25994" y="13759"/>
                    <a:pt x="23185" y="14317"/>
                    <a:pt x="21521" y="14723"/>
                  </a:cubicBezTo>
                  <a:cubicBezTo>
                    <a:pt x="22266" y="14216"/>
                    <a:pt x="23010" y="13710"/>
                    <a:pt x="23755" y="13263"/>
                  </a:cubicBezTo>
                  <a:cubicBezTo>
                    <a:pt x="25811" y="11981"/>
                    <a:pt x="27986" y="10938"/>
                    <a:pt x="30251" y="10104"/>
                  </a:cubicBezTo>
                  <a:cubicBezTo>
                    <a:pt x="35823" y="9508"/>
                    <a:pt x="44702" y="8138"/>
                    <a:pt x="45000" y="7005"/>
                  </a:cubicBezTo>
                  <a:cubicBezTo>
                    <a:pt x="45295" y="6009"/>
                    <a:pt x="44385" y="5237"/>
                    <a:pt x="41735" y="5237"/>
                  </a:cubicBezTo>
                  <a:cubicBezTo>
                    <a:pt x="40898" y="5237"/>
                    <a:pt x="39886" y="5314"/>
                    <a:pt x="38683" y="5486"/>
                  </a:cubicBezTo>
                  <a:cubicBezTo>
                    <a:pt x="33648" y="6171"/>
                    <a:pt x="28314" y="10283"/>
                    <a:pt x="28314" y="10283"/>
                  </a:cubicBezTo>
                  <a:lnTo>
                    <a:pt x="28344" y="10283"/>
                  </a:lnTo>
                  <a:cubicBezTo>
                    <a:pt x="27063" y="10849"/>
                    <a:pt x="25811" y="11445"/>
                    <a:pt x="24619" y="12130"/>
                  </a:cubicBezTo>
                  <a:cubicBezTo>
                    <a:pt x="26437" y="10730"/>
                    <a:pt x="28523" y="8823"/>
                    <a:pt x="29834" y="6707"/>
                  </a:cubicBezTo>
                  <a:cubicBezTo>
                    <a:pt x="32545" y="2178"/>
                    <a:pt x="32337" y="182"/>
                    <a:pt x="30907" y="3"/>
                  </a:cubicBezTo>
                  <a:cubicBezTo>
                    <a:pt x="30894" y="2"/>
                    <a:pt x="30881" y="1"/>
                    <a:pt x="30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1" name="Google Shape;401;p10"/>
            <p:cNvGrpSpPr/>
            <p:nvPr/>
          </p:nvGrpSpPr>
          <p:grpSpPr>
            <a:xfrm rot="2996445">
              <a:off x="5500646" y="-568216"/>
              <a:ext cx="740371" cy="757532"/>
              <a:chOff x="4391775" y="4244400"/>
              <a:chExt cx="715125" cy="731700"/>
            </a:xfrm>
          </p:grpSpPr>
          <p:sp>
            <p:nvSpPr>
              <p:cNvPr id="402" name="Google Shape;402;p10"/>
              <p:cNvSpPr/>
              <p:nvPr/>
            </p:nvSpPr>
            <p:spPr>
              <a:xfrm>
                <a:off x="4391775" y="4244400"/>
                <a:ext cx="715125" cy="731700"/>
              </a:xfrm>
              <a:custGeom>
                <a:avLst/>
                <a:gdLst/>
                <a:ahLst/>
                <a:cxnLst/>
                <a:rect l="l" t="t" r="r" b="b"/>
                <a:pathLst>
                  <a:path w="28605" h="29268" extrusionOk="0">
                    <a:moveTo>
                      <a:pt x="15770" y="550"/>
                    </a:moveTo>
                    <a:cubicBezTo>
                      <a:pt x="16901" y="550"/>
                      <a:pt x="18030" y="688"/>
                      <a:pt x="19130" y="988"/>
                    </a:cubicBezTo>
                    <a:cubicBezTo>
                      <a:pt x="27056" y="3134"/>
                      <a:pt x="28605" y="12907"/>
                      <a:pt x="26758" y="19820"/>
                    </a:cubicBezTo>
                    <a:cubicBezTo>
                      <a:pt x="26311" y="21548"/>
                      <a:pt x="25625" y="23217"/>
                      <a:pt x="24731" y="24766"/>
                    </a:cubicBezTo>
                    <a:cubicBezTo>
                      <a:pt x="24106" y="25809"/>
                      <a:pt x="23331" y="26912"/>
                      <a:pt x="22288" y="27597"/>
                    </a:cubicBezTo>
                    <a:cubicBezTo>
                      <a:pt x="21692" y="27954"/>
                      <a:pt x="21007" y="28163"/>
                      <a:pt x="20292" y="28252"/>
                    </a:cubicBezTo>
                    <a:cubicBezTo>
                      <a:pt x="19308" y="28431"/>
                      <a:pt x="18355" y="28550"/>
                      <a:pt x="17372" y="28640"/>
                    </a:cubicBezTo>
                    <a:cubicBezTo>
                      <a:pt x="16627" y="28703"/>
                      <a:pt x="15862" y="28738"/>
                      <a:pt x="15089" y="28738"/>
                    </a:cubicBezTo>
                    <a:cubicBezTo>
                      <a:pt x="10415" y="28738"/>
                      <a:pt x="5434" y="27452"/>
                      <a:pt x="2801" y="23336"/>
                    </a:cubicBezTo>
                    <a:cubicBezTo>
                      <a:pt x="2364" y="22665"/>
                      <a:pt x="2012" y="21966"/>
                      <a:pt x="1746" y="21239"/>
                    </a:cubicBezTo>
                    <a:lnTo>
                      <a:pt x="1746" y="21239"/>
                    </a:lnTo>
                    <a:cubicBezTo>
                      <a:pt x="1307" y="19763"/>
                      <a:pt x="1072" y="18286"/>
                      <a:pt x="983" y="16751"/>
                    </a:cubicBezTo>
                    <a:cubicBezTo>
                      <a:pt x="745" y="13682"/>
                      <a:pt x="1103" y="10464"/>
                      <a:pt x="2622" y="7752"/>
                    </a:cubicBezTo>
                    <a:cubicBezTo>
                      <a:pt x="4231" y="4832"/>
                      <a:pt x="7151" y="2806"/>
                      <a:pt x="10191" y="1614"/>
                    </a:cubicBezTo>
                    <a:cubicBezTo>
                      <a:pt x="11966" y="942"/>
                      <a:pt x="13870" y="550"/>
                      <a:pt x="15770" y="550"/>
                    </a:cubicBezTo>
                    <a:close/>
                    <a:moveTo>
                      <a:pt x="15687" y="0"/>
                    </a:moveTo>
                    <a:cubicBezTo>
                      <a:pt x="14592" y="0"/>
                      <a:pt x="13493" y="128"/>
                      <a:pt x="12425" y="363"/>
                    </a:cubicBezTo>
                    <a:cubicBezTo>
                      <a:pt x="9267" y="1078"/>
                      <a:pt x="6049" y="2746"/>
                      <a:pt x="3874" y="5190"/>
                    </a:cubicBezTo>
                    <a:cubicBezTo>
                      <a:pt x="119" y="9391"/>
                      <a:pt x="0" y="15827"/>
                      <a:pt x="1401" y="20982"/>
                    </a:cubicBezTo>
                    <a:cubicBezTo>
                      <a:pt x="1430" y="21101"/>
                      <a:pt x="1460" y="21220"/>
                      <a:pt x="1490" y="21340"/>
                    </a:cubicBezTo>
                    <a:cubicBezTo>
                      <a:pt x="1505" y="21394"/>
                      <a:pt x="1525" y="21439"/>
                      <a:pt x="1548" y="21472"/>
                    </a:cubicBezTo>
                    <a:lnTo>
                      <a:pt x="1548" y="21472"/>
                    </a:lnTo>
                    <a:cubicBezTo>
                      <a:pt x="2629" y="24299"/>
                      <a:pt x="4762" y="26594"/>
                      <a:pt x="7509" y="27805"/>
                    </a:cubicBezTo>
                    <a:cubicBezTo>
                      <a:pt x="9968" y="28920"/>
                      <a:pt x="12700" y="29267"/>
                      <a:pt x="15365" y="29267"/>
                    </a:cubicBezTo>
                    <a:cubicBezTo>
                      <a:pt x="15478" y="29267"/>
                      <a:pt x="15591" y="29267"/>
                      <a:pt x="15703" y="29265"/>
                    </a:cubicBezTo>
                    <a:cubicBezTo>
                      <a:pt x="17699" y="29265"/>
                      <a:pt x="19696" y="28997"/>
                      <a:pt x="21603" y="28521"/>
                    </a:cubicBezTo>
                    <a:cubicBezTo>
                      <a:pt x="22586" y="28252"/>
                      <a:pt x="23361" y="27478"/>
                      <a:pt x="23957" y="26703"/>
                    </a:cubicBezTo>
                    <a:cubicBezTo>
                      <a:pt x="24970" y="25392"/>
                      <a:pt x="25774" y="23932"/>
                      <a:pt x="26340" y="22353"/>
                    </a:cubicBezTo>
                    <a:cubicBezTo>
                      <a:pt x="27920" y="18270"/>
                      <a:pt x="28218" y="13771"/>
                      <a:pt x="27145" y="9510"/>
                    </a:cubicBezTo>
                    <a:cubicBezTo>
                      <a:pt x="26281" y="6143"/>
                      <a:pt x="24463" y="3015"/>
                      <a:pt x="21335" y="1346"/>
                    </a:cubicBezTo>
                    <a:cubicBezTo>
                      <a:pt x="19595" y="409"/>
                      <a:pt x="17647" y="0"/>
                      <a:pt x="156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10"/>
              <p:cNvSpPr/>
              <p:nvPr/>
            </p:nvSpPr>
            <p:spPr>
              <a:xfrm>
                <a:off x="4434225" y="4314550"/>
                <a:ext cx="592225" cy="558725"/>
              </a:xfrm>
              <a:custGeom>
                <a:avLst/>
                <a:gdLst/>
                <a:ahLst/>
                <a:cxnLst/>
                <a:rect l="l" t="t" r="r" b="b"/>
                <a:pathLst>
                  <a:path w="23689" h="22349" extrusionOk="0">
                    <a:moveTo>
                      <a:pt x="12524" y="547"/>
                    </a:moveTo>
                    <a:cubicBezTo>
                      <a:pt x="12794" y="547"/>
                      <a:pt x="13064" y="585"/>
                      <a:pt x="13320" y="656"/>
                    </a:cubicBezTo>
                    <a:cubicBezTo>
                      <a:pt x="13916" y="864"/>
                      <a:pt x="14512" y="1073"/>
                      <a:pt x="15108" y="1341"/>
                    </a:cubicBezTo>
                    <a:cubicBezTo>
                      <a:pt x="18773" y="2980"/>
                      <a:pt x="22914" y="6019"/>
                      <a:pt x="23093" y="10429"/>
                    </a:cubicBezTo>
                    <a:cubicBezTo>
                      <a:pt x="23122" y="11027"/>
                      <a:pt x="23068" y="11653"/>
                      <a:pt x="22959" y="12253"/>
                    </a:cubicBezTo>
                    <a:lnTo>
                      <a:pt x="22959" y="12253"/>
                    </a:lnTo>
                    <a:cubicBezTo>
                      <a:pt x="22942" y="12268"/>
                      <a:pt x="22927" y="12294"/>
                      <a:pt x="22914" y="12336"/>
                    </a:cubicBezTo>
                    <a:cubicBezTo>
                      <a:pt x="22646" y="13349"/>
                      <a:pt x="22259" y="14302"/>
                      <a:pt x="21782" y="15226"/>
                    </a:cubicBezTo>
                    <a:cubicBezTo>
                      <a:pt x="20888" y="17193"/>
                      <a:pt x="19517" y="18861"/>
                      <a:pt x="17789" y="20172"/>
                    </a:cubicBezTo>
                    <a:cubicBezTo>
                      <a:pt x="16182" y="21320"/>
                      <a:pt x="14240" y="21778"/>
                      <a:pt x="12274" y="21778"/>
                    </a:cubicBezTo>
                    <a:cubicBezTo>
                      <a:pt x="11688" y="21778"/>
                      <a:pt x="11100" y="21737"/>
                      <a:pt x="10519" y="21662"/>
                    </a:cubicBezTo>
                    <a:cubicBezTo>
                      <a:pt x="8016" y="21305"/>
                      <a:pt x="5602" y="20262"/>
                      <a:pt x="3934" y="18385"/>
                    </a:cubicBezTo>
                    <a:cubicBezTo>
                      <a:pt x="1" y="14004"/>
                      <a:pt x="2861" y="7449"/>
                      <a:pt x="6526" y="3874"/>
                    </a:cubicBezTo>
                    <a:cubicBezTo>
                      <a:pt x="7956" y="2503"/>
                      <a:pt x="9714" y="1192"/>
                      <a:pt x="11651" y="685"/>
                    </a:cubicBezTo>
                    <a:cubicBezTo>
                      <a:pt x="11931" y="592"/>
                      <a:pt x="12228" y="547"/>
                      <a:pt x="12524" y="547"/>
                    </a:cubicBezTo>
                    <a:close/>
                    <a:moveTo>
                      <a:pt x="12634" y="0"/>
                    </a:moveTo>
                    <a:cubicBezTo>
                      <a:pt x="11889" y="0"/>
                      <a:pt x="11145" y="179"/>
                      <a:pt x="10459" y="536"/>
                    </a:cubicBezTo>
                    <a:cubicBezTo>
                      <a:pt x="9506" y="954"/>
                      <a:pt x="8612" y="1490"/>
                      <a:pt x="7778" y="2145"/>
                    </a:cubicBezTo>
                    <a:cubicBezTo>
                      <a:pt x="5573" y="3814"/>
                      <a:pt x="3844" y="6019"/>
                      <a:pt x="2772" y="8552"/>
                    </a:cubicBezTo>
                    <a:cubicBezTo>
                      <a:pt x="1699" y="11144"/>
                      <a:pt x="1282" y="14124"/>
                      <a:pt x="2474" y="16776"/>
                    </a:cubicBezTo>
                    <a:cubicBezTo>
                      <a:pt x="3546" y="19070"/>
                      <a:pt x="5662" y="20709"/>
                      <a:pt x="8016" y="21543"/>
                    </a:cubicBezTo>
                    <a:cubicBezTo>
                      <a:pt x="9374" y="22056"/>
                      <a:pt x="10907" y="22349"/>
                      <a:pt x="12430" y="22349"/>
                    </a:cubicBezTo>
                    <a:cubicBezTo>
                      <a:pt x="13648" y="22349"/>
                      <a:pt x="14860" y="22162"/>
                      <a:pt x="15972" y="21752"/>
                    </a:cubicBezTo>
                    <a:cubicBezTo>
                      <a:pt x="19696" y="20381"/>
                      <a:pt x="22080" y="16567"/>
                      <a:pt x="23153" y="12932"/>
                    </a:cubicBezTo>
                    <a:cubicBezTo>
                      <a:pt x="23182" y="12842"/>
                      <a:pt x="23212" y="12753"/>
                      <a:pt x="23212" y="12664"/>
                    </a:cubicBezTo>
                    <a:cubicBezTo>
                      <a:pt x="23689" y="10280"/>
                      <a:pt x="23123" y="7807"/>
                      <a:pt x="21693" y="5840"/>
                    </a:cubicBezTo>
                    <a:cubicBezTo>
                      <a:pt x="20352" y="4082"/>
                      <a:pt x="18624" y="2622"/>
                      <a:pt x="16627" y="1609"/>
                    </a:cubicBezTo>
                    <a:cubicBezTo>
                      <a:pt x="15852" y="1162"/>
                      <a:pt x="15048" y="805"/>
                      <a:pt x="14214" y="477"/>
                    </a:cubicBezTo>
                    <a:cubicBezTo>
                      <a:pt x="13737" y="238"/>
                      <a:pt x="13201" y="89"/>
                      <a:pt x="126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10"/>
              <p:cNvSpPr/>
              <p:nvPr/>
            </p:nvSpPr>
            <p:spPr>
              <a:xfrm>
                <a:off x="4566075" y="4418825"/>
                <a:ext cx="377700" cy="387475"/>
              </a:xfrm>
              <a:custGeom>
                <a:avLst/>
                <a:gdLst/>
                <a:ahLst/>
                <a:cxnLst/>
                <a:rect l="l" t="t" r="r" b="b"/>
                <a:pathLst>
                  <a:path w="15108" h="15499" extrusionOk="0">
                    <a:moveTo>
                      <a:pt x="7661" y="581"/>
                    </a:moveTo>
                    <a:cubicBezTo>
                      <a:pt x="9320" y="581"/>
                      <a:pt x="10910" y="1118"/>
                      <a:pt x="12128" y="2533"/>
                    </a:cubicBezTo>
                    <a:cubicBezTo>
                      <a:pt x="12575" y="3219"/>
                      <a:pt x="12992" y="3934"/>
                      <a:pt x="13290" y="4708"/>
                    </a:cubicBezTo>
                    <a:cubicBezTo>
                      <a:pt x="13945" y="6258"/>
                      <a:pt x="14273" y="8016"/>
                      <a:pt x="13767" y="9655"/>
                    </a:cubicBezTo>
                    <a:cubicBezTo>
                      <a:pt x="12900" y="12505"/>
                      <a:pt x="9807" y="14962"/>
                      <a:pt x="6796" y="14962"/>
                    </a:cubicBezTo>
                    <a:cubicBezTo>
                      <a:pt x="6596" y="14962"/>
                      <a:pt x="6397" y="14951"/>
                      <a:pt x="6198" y="14929"/>
                    </a:cubicBezTo>
                    <a:cubicBezTo>
                      <a:pt x="2414" y="14512"/>
                      <a:pt x="448" y="10251"/>
                      <a:pt x="328" y="6884"/>
                    </a:cubicBezTo>
                    <a:cubicBezTo>
                      <a:pt x="269" y="5662"/>
                      <a:pt x="388" y="4262"/>
                      <a:pt x="984" y="3189"/>
                    </a:cubicBezTo>
                    <a:cubicBezTo>
                      <a:pt x="1371" y="2474"/>
                      <a:pt x="2265" y="2116"/>
                      <a:pt x="2980" y="1759"/>
                    </a:cubicBezTo>
                    <a:cubicBezTo>
                      <a:pt x="4423" y="1073"/>
                      <a:pt x="6073" y="581"/>
                      <a:pt x="7661" y="581"/>
                    </a:cubicBezTo>
                    <a:close/>
                    <a:moveTo>
                      <a:pt x="7748" y="1"/>
                    </a:moveTo>
                    <a:cubicBezTo>
                      <a:pt x="6198" y="30"/>
                      <a:pt x="4708" y="358"/>
                      <a:pt x="3338" y="1014"/>
                    </a:cubicBezTo>
                    <a:cubicBezTo>
                      <a:pt x="2802" y="1222"/>
                      <a:pt x="2295" y="1490"/>
                      <a:pt x="1788" y="1788"/>
                    </a:cubicBezTo>
                    <a:cubicBezTo>
                      <a:pt x="1461" y="1937"/>
                      <a:pt x="1163" y="2176"/>
                      <a:pt x="924" y="2474"/>
                    </a:cubicBezTo>
                    <a:cubicBezTo>
                      <a:pt x="179" y="3457"/>
                      <a:pt x="60" y="4917"/>
                      <a:pt x="30" y="6079"/>
                    </a:cubicBezTo>
                    <a:cubicBezTo>
                      <a:pt x="1" y="7956"/>
                      <a:pt x="418" y="9774"/>
                      <a:pt x="1252" y="11442"/>
                    </a:cubicBezTo>
                    <a:cubicBezTo>
                      <a:pt x="2116" y="13111"/>
                      <a:pt x="3397" y="14631"/>
                      <a:pt x="5215" y="15227"/>
                    </a:cubicBezTo>
                    <a:cubicBezTo>
                      <a:pt x="5779" y="15413"/>
                      <a:pt x="6351" y="15499"/>
                      <a:pt x="6921" y="15499"/>
                    </a:cubicBezTo>
                    <a:cubicBezTo>
                      <a:pt x="9727" y="15499"/>
                      <a:pt x="12464" y="13417"/>
                      <a:pt x="13677" y="10966"/>
                    </a:cubicBezTo>
                    <a:cubicBezTo>
                      <a:pt x="15107" y="8135"/>
                      <a:pt x="14005" y="4531"/>
                      <a:pt x="12218" y="2117"/>
                    </a:cubicBezTo>
                    <a:lnTo>
                      <a:pt x="12218" y="2117"/>
                    </a:lnTo>
                    <a:cubicBezTo>
                      <a:pt x="12218" y="2117"/>
                      <a:pt x="12218" y="2117"/>
                      <a:pt x="12217" y="2116"/>
                    </a:cubicBezTo>
                    <a:lnTo>
                      <a:pt x="12217" y="2116"/>
                    </a:lnTo>
                    <a:cubicBezTo>
                      <a:pt x="12217" y="2116"/>
                      <a:pt x="12217" y="2116"/>
                      <a:pt x="12217" y="2116"/>
                    </a:cubicBezTo>
                    <a:cubicBezTo>
                      <a:pt x="12208" y="2104"/>
                      <a:pt x="12199" y="2094"/>
                      <a:pt x="12191" y="2085"/>
                    </a:cubicBezTo>
                    <a:lnTo>
                      <a:pt x="12191" y="2085"/>
                    </a:lnTo>
                    <a:cubicBezTo>
                      <a:pt x="11060" y="764"/>
                      <a:pt x="9433" y="30"/>
                      <a:pt x="774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05" name="Google Shape;405;p10"/>
          <p:cNvSpPr txBox="1">
            <a:spLocks noGrp="1"/>
          </p:cNvSpPr>
          <p:nvPr>
            <p:ph type="body" idx="1"/>
          </p:nvPr>
        </p:nvSpPr>
        <p:spPr>
          <a:xfrm>
            <a:off x="3907226" y="378712"/>
            <a:ext cx="4529100" cy="157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100">
                <a:latin typeface="Chewy"/>
                <a:ea typeface="Chewy"/>
                <a:cs typeface="Chewy"/>
                <a:sym typeface="Chewy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4575" y="461300"/>
            <a:ext cx="77148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Chewy"/>
              <a:buNone/>
              <a:defRPr sz="41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hewy"/>
              <a:buNone/>
              <a:defRPr sz="2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hewy"/>
              <a:buNone/>
              <a:defRPr sz="2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hewy"/>
              <a:buNone/>
              <a:defRPr sz="2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hewy"/>
              <a:buNone/>
              <a:defRPr sz="2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hewy"/>
              <a:buNone/>
              <a:defRPr sz="2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hewy"/>
              <a:buNone/>
              <a:defRPr sz="2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hewy"/>
              <a:buNone/>
              <a:defRPr sz="2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hewy"/>
              <a:buNone/>
              <a:defRPr sz="28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4575" y="1235435"/>
            <a:ext cx="7714800" cy="33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●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○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■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●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○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■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●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○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■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eb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hyperlink" Target="https://www.youtube.com/watch?app=desktop&amp;v=bCO1XLHlRAw" TargetMode="Externa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hyperlink" Target="https://www.youtube.com/watch?v=pmWip62E1b0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20"/>
          <p:cNvSpPr txBox="1">
            <a:spLocks noGrp="1"/>
          </p:cNvSpPr>
          <p:nvPr>
            <p:ph type="ctrTitle"/>
          </p:nvPr>
        </p:nvSpPr>
        <p:spPr>
          <a:xfrm flipH="1">
            <a:off x="4087839" y="1544715"/>
            <a:ext cx="4271700" cy="19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>
              <a:spcAft>
                <a:spcPts val="200"/>
              </a:spcAft>
            </a:pP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搶救</a:t>
            </a:r>
            <a:r>
              <a:rPr lang="zh-TW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地球</a:t>
            </a:r>
            <a:r>
              <a:rPr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r>
              <a:rPr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zh-TW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減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塑大作戰</a:t>
            </a:r>
            <a:endParaRPr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27" name="Google Shape;627;p20"/>
          <p:cNvSpPr txBox="1">
            <a:spLocks noGrp="1"/>
          </p:cNvSpPr>
          <p:nvPr>
            <p:ph type="subTitle" idx="1"/>
          </p:nvPr>
        </p:nvSpPr>
        <p:spPr>
          <a:xfrm flipH="1">
            <a:off x="4063163" y="3931688"/>
            <a:ext cx="4271700" cy="4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林靜嫻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113.04.22</a:t>
            </a:r>
            <a:endParaRPr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28" name="Google Shape;628;p20"/>
          <p:cNvSpPr txBox="1">
            <a:spLocks noGrp="1"/>
          </p:cNvSpPr>
          <p:nvPr>
            <p:ph type="ctrTitle" idx="2"/>
          </p:nvPr>
        </p:nvSpPr>
        <p:spPr>
          <a:xfrm flipH="1">
            <a:off x="2655147" y="718605"/>
            <a:ext cx="5679719" cy="15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Aft>
                <a:spcPts val="200"/>
              </a:spcAft>
            </a:pPr>
            <a:r>
              <a:rPr lang="zh-TW" altLang="zh-TW" dirty="0"/>
              <a:t/>
            </a:r>
            <a:br>
              <a:rPr lang="zh-TW" altLang="zh-TW" dirty="0"/>
            </a:br>
            <a:endParaRPr dirty="0"/>
          </a:p>
        </p:txBody>
      </p:sp>
      <p:grpSp>
        <p:nvGrpSpPr>
          <p:cNvPr id="629" name="Google Shape;629;p20"/>
          <p:cNvGrpSpPr/>
          <p:nvPr/>
        </p:nvGrpSpPr>
        <p:grpSpPr>
          <a:xfrm>
            <a:off x="888263" y="872050"/>
            <a:ext cx="3256545" cy="3399408"/>
            <a:chOff x="5092288" y="708025"/>
            <a:chExt cx="3256545" cy="3399408"/>
          </a:xfrm>
        </p:grpSpPr>
        <p:sp>
          <p:nvSpPr>
            <p:cNvPr id="630" name="Google Shape;630;p20"/>
            <p:cNvSpPr/>
            <p:nvPr/>
          </p:nvSpPr>
          <p:spPr>
            <a:xfrm>
              <a:off x="7247240" y="1282593"/>
              <a:ext cx="288326" cy="369706"/>
            </a:xfrm>
            <a:custGeom>
              <a:avLst/>
              <a:gdLst/>
              <a:ahLst/>
              <a:cxnLst/>
              <a:rect l="l" t="t" r="r" b="b"/>
              <a:pathLst>
                <a:path w="7375" h="9456" extrusionOk="0">
                  <a:moveTo>
                    <a:pt x="6114" y="0"/>
                  </a:moveTo>
                  <a:cubicBezTo>
                    <a:pt x="5775" y="0"/>
                    <a:pt x="5477" y="172"/>
                    <a:pt x="5215" y="424"/>
                  </a:cubicBezTo>
                  <a:cubicBezTo>
                    <a:pt x="4842" y="781"/>
                    <a:pt x="4544" y="1198"/>
                    <a:pt x="4306" y="1660"/>
                  </a:cubicBezTo>
                  <a:cubicBezTo>
                    <a:pt x="4083" y="2077"/>
                    <a:pt x="3889" y="2494"/>
                    <a:pt x="3606" y="3060"/>
                  </a:cubicBezTo>
                  <a:cubicBezTo>
                    <a:pt x="3442" y="2539"/>
                    <a:pt x="3248" y="2047"/>
                    <a:pt x="2995" y="1571"/>
                  </a:cubicBezTo>
                  <a:cubicBezTo>
                    <a:pt x="2742" y="1064"/>
                    <a:pt x="2369" y="632"/>
                    <a:pt x="1922" y="304"/>
                  </a:cubicBezTo>
                  <a:cubicBezTo>
                    <a:pt x="1681" y="142"/>
                    <a:pt x="1438" y="64"/>
                    <a:pt x="1211" y="64"/>
                  </a:cubicBezTo>
                  <a:cubicBezTo>
                    <a:pt x="792" y="64"/>
                    <a:pt x="427" y="328"/>
                    <a:pt x="224" y="811"/>
                  </a:cubicBezTo>
                  <a:cubicBezTo>
                    <a:pt x="60" y="1213"/>
                    <a:pt x="1" y="1645"/>
                    <a:pt x="60" y="2062"/>
                  </a:cubicBezTo>
                  <a:cubicBezTo>
                    <a:pt x="224" y="3522"/>
                    <a:pt x="611" y="4937"/>
                    <a:pt x="1237" y="6263"/>
                  </a:cubicBezTo>
                  <a:cubicBezTo>
                    <a:pt x="1654" y="7202"/>
                    <a:pt x="2131" y="8126"/>
                    <a:pt x="2831" y="8900"/>
                  </a:cubicBezTo>
                  <a:cubicBezTo>
                    <a:pt x="3161" y="9273"/>
                    <a:pt x="3525" y="9456"/>
                    <a:pt x="3887" y="9456"/>
                  </a:cubicBezTo>
                  <a:cubicBezTo>
                    <a:pt x="4278" y="9456"/>
                    <a:pt x="4666" y="9243"/>
                    <a:pt x="5006" y="8826"/>
                  </a:cubicBezTo>
                  <a:cubicBezTo>
                    <a:pt x="5259" y="8483"/>
                    <a:pt x="5483" y="8126"/>
                    <a:pt x="5662" y="7738"/>
                  </a:cubicBezTo>
                  <a:cubicBezTo>
                    <a:pt x="6273" y="6427"/>
                    <a:pt x="6734" y="5072"/>
                    <a:pt x="7032" y="3671"/>
                  </a:cubicBezTo>
                  <a:cubicBezTo>
                    <a:pt x="7211" y="2807"/>
                    <a:pt x="7375" y="1928"/>
                    <a:pt x="7211" y="1064"/>
                  </a:cubicBezTo>
                  <a:cubicBezTo>
                    <a:pt x="7137" y="602"/>
                    <a:pt x="6913" y="185"/>
                    <a:pt x="6436" y="51"/>
                  </a:cubicBezTo>
                  <a:cubicBezTo>
                    <a:pt x="6325" y="16"/>
                    <a:pt x="6217" y="0"/>
                    <a:pt x="6114" y="0"/>
                  </a:cubicBezTo>
                  <a:close/>
                </a:path>
              </a:pathLst>
            </a:custGeom>
            <a:solidFill>
              <a:srgbClr val="AFCD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20"/>
            <p:cNvSpPr/>
            <p:nvPr/>
          </p:nvSpPr>
          <p:spPr>
            <a:xfrm>
              <a:off x="5487499" y="783412"/>
              <a:ext cx="350096" cy="461702"/>
            </a:xfrm>
            <a:custGeom>
              <a:avLst/>
              <a:gdLst/>
              <a:ahLst/>
              <a:cxnLst/>
              <a:rect l="l" t="t" r="r" b="b"/>
              <a:pathLst>
                <a:path w="8955" h="11809" extrusionOk="0">
                  <a:moveTo>
                    <a:pt x="7396" y="0"/>
                  </a:moveTo>
                  <a:cubicBezTo>
                    <a:pt x="7080" y="0"/>
                    <a:pt x="6749" y="125"/>
                    <a:pt x="6437" y="383"/>
                  </a:cubicBezTo>
                  <a:cubicBezTo>
                    <a:pt x="5900" y="830"/>
                    <a:pt x="5573" y="1426"/>
                    <a:pt x="5290" y="2067"/>
                  </a:cubicBezTo>
                  <a:cubicBezTo>
                    <a:pt x="5051" y="2677"/>
                    <a:pt x="4858" y="3318"/>
                    <a:pt x="4723" y="3974"/>
                  </a:cubicBezTo>
                  <a:cubicBezTo>
                    <a:pt x="4321" y="3333"/>
                    <a:pt x="4023" y="2841"/>
                    <a:pt x="3710" y="2365"/>
                  </a:cubicBezTo>
                  <a:cubicBezTo>
                    <a:pt x="3368" y="1828"/>
                    <a:pt x="2936" y="1352"/>
                    <a:pt x="2444" y="964"/>
                  </a:cubicBezTo>
                  <a:cubicBezTo>
                    <a:pt x="2126" y="708"/>
                    <a:pt x="1786" y="550"/>
                    <a:pt x="1421" y="550"/>
                  </a:cubicBezTo>
                  <a:cubicBezTo>
                    <a:pt x="1256" y="550"/>
                    <a:pt x="1086" y="582"/>
                    <a:pt x="910" y="651"/>
                  </a:cubicBezTo>
                  <a:cubicBezTo>
                    <a:pt x="329" y="875"/>
                    <a:pt x="120" y="1411"/>
                    <a:pt x="75" y="1977"/>
                  </a:cubicBezTo>
                  <a:cubicBezTo>
                    <a:pt x="1" y="3065"/>
                    <a:pt x="299" y="4108"/>
                    <a:pt x="627" y="5136"/>
                  </a:cubicBezTo>
                  <a:cubicBezTo>
                    <a:pt x="1163" y="6804"/>
                    <a:pt x="1908" y="8413"/>
                    <a:pt x="2817" y="9918"/>
                  </a:cubicBezTo>
                  <a:cubicBezTo>
                    <a:pt x="3070" y="10365"/>
                    <a:pt x="3383" y="10797"/>
                    <a:pt x="3740" y="11169"/>
                  </a:cubicBezTo>
                  <a:cubicBezTo>
                    <a:pt x="4167" y="11595"/>
                    <a:pt x="4616" y="11809"/>
                    <a:pt x="5050" y="11809"/>
                  </a:cubicBezTo>
                  <a:cubicBezTo>
                    <a:pt x="5541" y="11809"/>
                    <a:pt x="6012" y="11536"/>
                    <a:pt x="6407" y="10990"/>
                  </a:cubicBezTo>
                  <a:cubicBezTo>
                    <a:pt x="7167" y="9947"/>
                    <a:pt x="7629" y="8771"/>
                    <a:pt x="8031" y="7564"/>
                  </a:cubicBezTo>
                  <a:cubicBezTo>
                    <a:pt x="8612" y="5866"/>
                    <a:pt x="8910" y="4093"/>
                    <a:pt x="8939" y="2305"/>
                  </a:cubicBezTo>
                  <a:cubicBezTo>
                    <a:pt x="8954" y="1784"/>
                    <a:pt x="8835" y="1262"/>
                    <a:pt x="8582" y="800"/>
                  </a:cubicBezTo>
                  <a:cubicBezTo>
                    <a:pt x="8297" y="275"/>
                    <a:pt x="7864" y="0"/>
                    <a:pt x="7396" y="0"/>
                  </a:cubicBezTo>
                  <a:close/>
                </a:path>
              </a:pathLst>
            </a:custGeom>
            <a:solidFill>
              <a:srgbClr val="AFCD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20"/>
            <p:cNvSpPr/>
            <p:nvPr/>
          </p:nvSpPr>
          <p:spPr>
            <a:xfrm>
              <a:off x="5228685" y="1574861"/>
              <a:ext cx="485208" cy="599247"/>
            </a:xfrm>
            <a:custGeom>
              <a:avLst/>
              <a:gdLst/>
              <a:ahLst/>
              <a:cxnLst/>
              <a:rect l="l" t="t" r="r" b="b"/>
              <a:pathLst>
                <a:path w="12411" h="15327" extrusionOk="0">
                  <a:moveTo>
                    <a:pt x="11237" y="1"/>
                  </a:moveTo>
                  <a:cubicBezTo>
                    <a:pt x="11127" y="1"/>
                    <a:pt x="11011" y="18"/>
                    <a:pt x="10890" y="54"/>
                  </a:cubicBezTo>
                  <a:cubicBezTo>
                    <a:pt x="10578" y="158"/>
                    <a:pt x="10295" y="322"/>
                    <a:pt x="10056" y="560"/>
                  </a:cubicBezTo>
                  <a:cubicBezTo>
                    <a:pt x="9565" y="992"/>
                    <a:pt x="9133" y="1514"/>
                    <a:pt x="8775" y="2065"/>
                  </a:cubicBezTo>
                  <a:cubicBezTo>
                    <a:pt x="8686" y="2199"/>
                    <a:pt x="8611" y="2363"/>
                    <a:pt x="8447" y="2422"/>
                  </a:cubicBezTo>
                  <a:cubicBezTo>
                    <a:pt x="7792" y="2705"/>
                    <a:pt x="7151" y="3048"/>
                    <a:pt x="6540" y="3420"/>
                  </a:cubicBezTo>
                  <a:cubicBezTo>
                    <a:pt x="6436" y="3331"/>
                    <a:pt x="6391" y="3197"/>
                    <a:pt x="6406" y="3063"/>
                  </a:cubicBezTo>
                  <a:cubicBezTo>
                    <a:pt x="6421" y="2661"/>
                    <a:pt x="6287" y="2258"/>
                    <a:pt x="6049" y="1931"/>
                  </a:cubicBezTo>
                  <a:cubicBezTo>
                    <a:pt x="5866" y="1660"/>
                    <a:pt x="5572" y="1521"/>
                    <a:pt x="5276" y="1521"/>
                  </a:cubicBezTo>
                  <a:cubicBezTo>
                    <a:pt x="5019" y="1521"/>
                    <a:pt x="4761" y="1626"/>
                    <a:pt x="4574" y="1841"/>
                  </a:cubicBezTo>
                  <a:cubicBezTo>
                    <a:pt x="4350" y="2095"/>
                    <a:pt x="4187" y="2393"/>
                    <a:pt x="4112" y="2705"/>
                  </a:cubicBezTo>
                  <a:cubicBezTo>
                    <a:pt x="3933" y="3495"/>
                    <a:pt x="3918" y="4314"/>
                    <a:pt x="4052" y="5119"/>
                  </a:cubicBezTo>
                  <a:cubicBezTo>
                    <a:pt x="4097" y="5357"/>
                    <a:pt x="4142" y="5581"/>
                    <a:pt x="3963" y="5789"/>
                  </a:cubicBezTo>
                  <a:cubicBezTo>
                    <a:pt x="3471" y="6370"/>
                    <a:pt x="3025" y="6981"/>
                    <a:pt x="2622" y="7607"/>
                  </a:cubicBezTo>
                  <a:cubicBezTo>
                    <a:pt x="2552" y="7720"/>
                    <a:pt x="2488" y="7769"/>
                    <a:pt x="2426" y="7769"/>
                  </a:cubicBezTo>
                  <a:cubicBezTo>
                    <a:pt x="2357" y="7769"/>
                    <a:pt x="2291" y="7708"/>
                    <a:pt x="2220" y="7607"/>
                  </a:cubicBezTo>
                  <a:cubicBezTo>
                    <a:pt x="2056" y="7383"/>
                    <a:pt x="1848" y="7190"/>
                    <a:pt x="1609" y="7055"/>
                  </a:cubicBezTo>
                  <a:cubicBezTo>
                    <a:pt x="1436" y="6948"/>
                    <a:pt x="1250" y="6899"/>
                    <a:pt x="1069" y="6899"/>
                  </a:cubicBezTo>
                  <a:cubicBezTo>
                    <a:pt x="547" y="6899"/>
                    <a:pt x="63" y="7304"/>
                    <a:pt x="30" y="7890"/>
                  </a:cubicBezTo>
                  <a:cubicBezTo>
                    <a:pt x="0" y="8173"/>
                    <a:pt x="30" y="8471"/>
                    <a:pt x="120" y="8754"/>
                  </a:cubicBezTo>
                  <a:cubicBezTo>
                    <a:pt x="269" y="9275"/>
                    <a:pt x="537" y="9737"/>
                    <a:pt x="909" y="10124"/>
                  </a:cubicBezTo>
                  <a:cubicBezTo>
                    <a:pt x="1118" y="10333"/>
                    <a:pt x="1177" y="10661"/>
                    <a:pt x="1043" y="10929"/>
                  </a:cubicBezTo>
                  <a:cubicBezTo>
                    <a:pt x="641" y="11987"/>
                    <a:pt x="388" y="13104"/>
                    <a:pt x="283" y="14236"/>
                  </a:cubicBezTo>
                  <a:cubicBezTo>
                    <a:pt x="254" y="14430"/>
                    <a:pt x="254" y="14609"/>
                    <a:pt x="283" y="14787"/>
                  </a:cubicBezTo>
                  <a:cubicBezTo>
                    <a:pt x="313" y="15070"/>
                    <a:pt x="552" y="15294"/>
                    <a:pt x="835" y="15324"/>
                  </a:cubicBezTo>
                  <a:cubicBezTo>
                    <a:pt x="855" y="15326"/>
                    <a:pt x="875" y="15327"/>
                    <a:pt x="895" y="15327"/>
                  </a:cubicBezTo>
                  <a:cubicBezTo>
                    <a:pt x="1170" y="15327"/>
                    <a:pt x="1423" y="15140"/>
                    <a:pt x="1520" y="14862"/>
                  </a:cubicBezTo>
                  <a:cubicBezTo>
                    <a:pt x="1550" y="14683"/>
                    <a:pt x="1580" y="14504"/>
                    <a:pt x="1594" y="14325"/>
                  </a:cubicBezTo>
                  <a:cubicBezTo>
                    <a:pt x="1684" y="13595"/>
                    <a:pt x="1818" y="12866"/>
                    <a:pt x="2012" y="12150"/>
                  </a:cubicBezTo>
                  <a:cubicBezTo>
                    <a:pt x="2089" y="11906"/>
                    <a:pt x="2199" y="11784"/>
                    <a:pt x="2420" y="11784"/>
                  </a:cubicBezTo>
                  <a:cubicBezTo>
                    <a:pt x="2455" y="11784"/>
                    <a:pt x="2492" y="11787"/>
                    <a:pt x="2533" y="11793"/>
                  </a:cubicBezTo>
                  <a:cubicBezTo>
                    <a:pt x="2667" y="11823"/>
                    <a:pt x="2816" y="11823"/>
                    <a:pt x="2965" y="11823"/>
                  </a:cubicBezTo>
                  <a:cubicBezTo>
                    <a:pt x="3561" y="11793"/>
                    <a:pt x="4127" y="11689"/>
                    <a:pt x="4619" y="11301"/>
                  </a:cubicBezTo>
                  <a:cubicBezTo>
                    <a:pt x="4887" y="11123"/>
                    <a:pt x="5021" y="10795"/>
                    <a:pt x="4946" y="10482"/>
                  </a:cubicBezTo>
                  <a:cubicBezTo>
                    <a:pt x="4887" y="10169"/>
                    <a:pt x="4648" y="9916"/>
                    <a:pt x="4350" y="9826"/>
                  </a:cubicBezTo>
                  <a:cubicBezTo>
                    <a:pt x="4149" y="9759"/>
                    <a:pt x="3940" y="9726"/>
                    <a:pt x="3735" y="9726"/>
                  </a:cubicBezTo>
                  <a:cubicBezTo>
                    <a:pt x="3666" y="9726"/>
                    <a:pt x="3598" y="9730"/>
                    <a:pt x="3531" y="9737"/>
                  </a:cubicBezTo>
                  <a:cubicBezTo>
                    <a:pt x="3426" y="9747"/>
                    <a:pt x="3327" y="9787"/>
                    <a:pt x="3226" y="9787"/>
                  </a:cubicBezTo>
                  <a:cubicBezTo>
                    <a:pt x="3170" y="9787"/>
                    <a:pt x="3113" y="9774"/>
                    <a:pt x="3054" y="9737"/>
                  </a:cubicBezTo>
                  <a:cubicBezTo>
                    <a:pt x="3039" y="9692"/>
                    <a:pt x="3025" y="9663"/>
                    <a:pt x="3039" y="9633"/>
                  </a:cubicBezTo>
                  <a:cubicBezTo>
                    <a:pt x="3367" y="8888"/>
                    <a:pt x="3784" y="8188"/>
                    <a:pt x="4276" y="7547"/>
                  </a:cubicBezTo>
                  <a:cubicBezTo>
                    <a:pt x="4348" y="7438"/>
                    <a:pt x="4443" y="7396"/>
                    <a:pt x="4546" y="7396"/>
                  </a:cubicBezTo>
                  <a:cubicBezTo>
                    <a:pt x="4612" y="7396"/>
                    <a:pt x="4683" y="7414"/>
                    <a:pt x="4753" y="7443"/>
                  </a:cubicBezTo>
                  <a:cubicBezTo>
                    <a:pt x="5155" y="7592"/>
                    <a:pt x="5557" y="7696"/>
                    <a:pt x="5974" y="7771"/>
                  </a:cubicBezTo>
                  <a:cubicBezTo>
                    <a:pt x="6244" y="7828"/>
                    <a:pt x="6519" y="7861"/>
                    <a:pt x="6793" y="7861"/>
                  </a:cubicBezTo>
                  <a:cubicBezTo>
                    <a:pt x="6943" y="7861"/>
                    <a:pt x="7093" y="7851"/>
                    <a:pt x="7241" y="7830"/>
                  </a:cubicBezTo>
                  <a:cubicBezTo>
                    <a:pt x="7553" y="7785"/>
                    <a:pt x="7822" y="7562"/>
                    <a:pt x="7926" y="7264"/>
                  </a:cubicBezTo>
                  <a:cubicBezTo>
                    <a:pt x="8015" y="6951"/>
                    <a:pt x="7926" y="6623"/>
                    <a:pt x="7688" y="6400"/>
                  </a:cubicBezTo>
                  <a:cubicBezTo>
                    <a:pt x="7464" y="6162"/>
                    <a:pt x="7166" y="5983"/>
                    <a:pt x="6838" y="5908"/>
                  </a:cubicBezTo>
                  <a:cubicBezTo>
                    <a:pt x="6555" y="5834"/>
                    <a:pt x="6257" y="5759"/>
                    <a:pt x="5915" y="5670"/>
                  </a:cubicBezTo>
                  <a:cubicBezTo>
                    <a:pt x="6630" y="4940"/>
                    <a:pt x="7479" y="4329"/>
                    <a:pt x="8403" y="3867"/>
                  </a:cubicBezTo>
                  <a:cubicBezTo>
                    <a:pt x="8513" y="3792"/>
                    <a:pt x="8640" y="3755"/>
                    <a:pt x="8765" y="3755"/>
                  </a:cubicBezTo>
                  <a:cubicBezTo>
                    <a:pt x="8959" y="3755"/>
                    <a:pt x="9149" y="3844"/>
                    <a:pt x="9267" y="4016"/>
                  </a:cubicBezTo>
                  <a:cubicBezTo>
                    <a:pt x="9758" y="4523"/>
                    <a:pt x="10414" y="4851"/>
                    <a:pt x="11114" y="4955"/>
                  </a:cubicBezTo>
                  <a:cubicBezTo>
                    <a:pt x="11192" y="4967"/>
                    <a:pt x="11270" y="4973"/>
                    <a:pt x="11345" y="4973"/>
                  </a:cubicBezTo>
                  <a:cubicBezTo>
                    <a:pt x="11741" y="4973"/>
                    <a:pt x="12079" y="4811"/>
                    <a:pt x="12216" y="4523"/>
                  </a:cubicBezTo>
                  <a:cubicBezTo>
                    <a:pt x="12410" y="4106"/>
                    <a:pt x="12246" y="3748"/>
                    <a:pt x="11993" y="3406"/>
                  </a:cubicBezTo>
                  <a:cubicBezTo>
                    <a:pt x="11933" y="3331"/>
                    <a:pt x="11874" y="3257"/>
                    <a:pt x="11814" y="3212"/>
                  </a:cubicBezTo>
                  <a:cubicBezTo>
                    <a:pt x="11665" y="3078"/>
                    <a:pt x="11516" y="2974"/>
                    <a:pt x="11367" y="2869"/>
                  </a:cubicBezTo>
                  <a:cubicBezTo>
                    <a:pt x="11114" y="2720"/>
                    <a:pt x="11144" y="2586"/>
                    <a:pt x="11337" y="2407"/>
                  </a:cubicBezTo>
                  <a:cubicBezTo>
                    <a:pt x="11412" y="2333"/>
                    <a:pt x="11501" y="2258"/>
                    <a:pt x="11561" y="2169"/>
                  </a:cubicBezTo>
                  <a:cubicBezTo>
                    <a:pt x="11844" y="1886"/>
                    <a:pt x="12038" y="1514"/>
                    <a:pt x="12112" y="1111"/>
                  </a:cubicBezTo>
                  <a:cubicBezTo>
                    <a:pt x="12212" y="462"/>
                    <a:pt x="11809" y="1"/>
                    <a:pt x="11237" y="1"/>
                  </a:cubicBezTo>
                  <a:close/>
                </a:path>
              </a:pathLst>
            </a:custGeom>
            <a:solidFill>
              <a:srgbClr val="C6D5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20"/>
            <p:cNvSpPr/>
            <p:nvPr/>
          </p:nvSpPr>
          <p:spPr>
            <a:xfrm>
              <a:off x="7864211" y="1574861"/>
              <a:ext cx="484622" cy="599247"/>
            </a:xfrm>
            <a:custGeom>
              <a:avLst/>
              <a:gdLst/>
              <a:ahLst/>
              <a:cxnLst/>
              <a:rect l="l" t="t" r="r" b="b"/>
              <a:pathLst>
                <a:path w="12396" h="15327" extrusionOk="0">
                  <a:moveTo>
                    <a:pt x="1159" y="1"/>
                  </a:moveTo>
                  <a:cubicBezTo>
                    <a:pt x="587" y="1"/>
                    <a:pt x="184" y="462"/>
                    <a:pt x="283" y="1111"/>
                  </a:cubicBezTo>
                  <a:cubicBezTo>
                    <a:pt x="358" y="1514"/>
                    <a:pt x="552" y="1886"/>
                    <a:pt x="820" y="2169"/>
                  </a:cubicBezTo>
                  <a:cubicBezTo>
                    <a:pt x="894" y="2258"/>
                    <a:pt x="984" y="2333"/>
                    <a:pt x="1073" y="2407"/>
                  </a:cubicBezTo>
                  <a:cubicBezTo>
                    <a:pt x="1267" y="2586"/>
                    <a:pt x="1297" y="2720"/>
                    <a:pt x="1043" y="2869"/>
                  </a:cubicBezTo>
                  <a:cubicBezTo>
                    <a:pt x="879" y="2974"/>
                    <a:pt x="730" y="3078"/>
                    <a:pt x="596" y="3197"/>
                  </a:cubicBezTo>
                  <a:cubicBezTo>
                    <a:pt x="522" y="3257"/>
                    <a:pt x="462" y="3331"/>
                    <a:pt x="418" y="3406"/>
                  </a:cubicBezTo>
                  <a:cubicBezTo>
                    <a:pt x="149" y="3733"/>
                    <a:pt x="0" y="4106"/>
                    <a:pt x="194" y="4523"/>
                  </a:cubicBezTo>
                  <a:cubicBezTo>
                    <a:pt x="328" y="4803"/>
                    <a:pt x="642" y="4964"/>
                    <a:pt x="1030" y="4964"/>
                  </a:cubicBezTo>
                  <a:cubicBezTo>
                    <a:pt x="1115" y="4964"/>
                    <a:pt x="1205" y="4956"/>
                    <a:pt x="1297" y="4940"/>
                  </a:cubicBezTo>
                  <a:cubicBezTo>
                    <a:pt x="1997" y="4851"/>
                    <a:pt x="2637" y="4523"/>
                    <a:pt x="3129" y="4016"/>
                  </a:cubicBezTo>
                  <a:cubicBezTo>
                    <a:pt x="3256" y="3844"/>
                    <a:pt x="3449" y="3755"/>
                    <a:pt x="3645" y="3755"/>
                  </a:cubicBezTo>
                  <a:cubicBezTo>
                    <a:pt x="3770" y="3755"/>
                    <a:pt x="3897" y="3792"/>
                    <a:pt x="4008" y="3867"/>
                  </a:cubicBezTo>
                  <a:cubicBezTo>
                    <a:pt x="4932" y="4329"/>
                    <a:pt x="5766" y="4940"/>
                    <a:pt x="6496" y="5670"/>
                  </a:cubicBezTo>
                  <a:cubicBezTo>
                    <a:pt x="6138" y="5759"/>
                    <a:pt x="5855" y="5834"/>
                    <a:pt x="5557" y="5908"/>
                  </a:cubicBezTo>
                  <a:cubicBezTo>
                    <a:pt x="5229" y="5983"/>
                    <a:pt x="4946" y="6162"/>
                    <a:pt x="4723" y="6400"/>
                  </a:cubicBezTo>
                  <a:cubicBezTo>
                    <a:pt x="4485" y="6623"/>
                    <a:pt x="4395" y="6951"/>
                    <a:pt x="4485" y="7264"/>
                  </a:cubicBezTo>
                  <a:cubicBezTo>
                    <a:pt x="4574" y="7562"/>
                    <a:pt x="4842" y="7785"/>
                    <a:pt x="5170" y="7815"/>
                  </a:cubicBezTo>
                  <a:cubicBezTo>
                    <a:pt x="5332" y="7844"/>
                    <a:pt x="5495" y="7857"/>
                    <a:pt x="5658" y="7857"/>
                  </a:cubicBezTo>
                  <a:cubicBezTo>
                    <a:pt x="5912" y="7857"/>
                    <a:pt x="6167" y="7825"/>
                    <a:pt x="6421" y="7771"/>
                  </a:cubicBezTo>
                  <a:cubicBezTo>
                    <a:pt x="6838" y="7696"/>
                    <a:pt x="7241" y="7592"/>
                    <a:pt x="7643" y="7443"/>
                  </a:cubicBezTo>
                  <a:cubicBezTo>
                    <a:pt x="7723" y="7412"/>
                    <a:pt x="7798" y="7392"/>
                    <a:pt x="7867" y="7392"/>
                  </a:cubicBezTo>
                  <a:cubicBezTo>
                    <a:pt x="7967" y="7392"/>
                    <a:pt x="8056" y="7433"/>
                    <a:pt x="8135" y="7547"/>
                  </a:cubicBezTo>
                  <a:cubicBezTo>
                    <a:pt x="8626" y="8188"/>
                    <a:pt x="9028" y="8888"/>
                    <a:pt x="9356" y="9618"/>
                  </a:cubicBezTo>
                  <a:cubicBezTo>
                    <a:pt x="9371" y="9648"/>
                    <a:pt x="9356" y="9692"/>
                    <a:pt x="9341" y="9737"/>
                  </a:cubicBezTo>
                  <a:cubicBezTo>
                    <a:pt x="9288" y="9774"/>
                    <a:pt x="9233" y="9787"/>
                    <a:pt x="9177" y="9787"/>
                  </a:cubicBezTo>
                  <a:cubicBezTo>
                    <a:pt x="9077" y="9787"/>
                    <a:pt x="8975" y="9747"/>
                    <a:pt x="8879" y="9737"/>
                  </a:cubicBezTo>
                  <a:cubicBezTo>
                    <a:pt x="8809" y="9730"/>
                    <a:pt x="8738" y="9726"/>
                    <a:pt x="8668" y="9726"/>
                  </a:cubicBezTo>
                  <a:cubicBezTo>
                    <a:pt x="8457" y="9726"/>
                    <a:pt x="8250" y="9759"/>
                    <a:pt x="8060" y="9826"/>
                  </a:cubicBezTo>
                  <a:cubicBezTo>
                    <a:pt x="7747" y="9916"/>
                    <a:pt x="7509" y="10169"/>
                    <a:pt x="7464" y="10482"/>
                  </a:cubicBezTo>
                  <a:cubicBezTo>
                    <a:pt x="7390" y="10795"/>
                    <a:pt x="7524" y="11123"/>
                    <a:pt x="7792" y="11301"/>
                  </a:cubicBezTo>
                  <a:cubicBezTo>
                    <a:pt x="8269" y="11689"/>
                    <a:pt x="8835" y="11793"/>
                    <a:pt x="9431" y="11823"/>
                  </a:cubicBezTo>
                  <a:cubicBezTo>
                    <a:pt x="9580" y="11823"/>
                    <a:pt x="9729" y="11823"/>
                    <a:pt x="9878" y="11793"/>
                  </a:cubicBezTo>
                  <a:cubicBezTo>
                    <a:pt x="9916" y="11787"/>
                    <a:pt x="9952" y="11784"/>
                    <a:pt x="9986" y="11784"/>
                  </a:cubicBezTo>
                  <a:cubicBezTo>
                    <a:pt x="10200" y="11784"/>
                    <a:pt x="10320" y="11906"/>
                    <a:pt x="10384" y="12150"/>
                  </a:cubicBezTo>
                  <a:cubicBezTo>
                    <a:pt x="10578" y="12866"/>
                    <a:pt x="10712" y="13595"/>
                    <a:pt x="10801" y="14325"/>
                  </a:cubicBezTo>
                  <a:cubicBezTo>
                    <a:pt x="10801" y="14504"/>
                    <a:pt x="10831" y="14683"/>
                    <a:pt x="10876" y="14862"/>
                  </a:cubicBezTo>
                  <a:cubicBezTo>
                    <a:pt x="10959" y="15140"/>
                    <a:pt x="11211" y="15327"/>
                    <a:pt x="11498" y="15327"/>
                  </a:cubicBezTo>
                  <a:cubicBezTo>
                    <a:pt x="11519" y="15327"/>
                    <a:pt x="11540" y="15326"/>
                    <a:pt x="11561" y="15324"/>
                  </a:cubicBezTo>
                  <a:cubicBezTo>
                    <a:pt x="11844" y="15294"/>
                    <a:pt x="12082" y="15070"/>
                    <a:pt x="12112" y="14787"/>
                  </a:cubicBezTo>
                  <a:cubicBezTo>
                    <a:pt x="12142" y="14609"/>
                    <a:pt x="12142" y="14430"/>
                    <a:pt x="12112" y="14236"/>
                  </a:cubicBezTo>
                  <a:cubicBezTo>
                    <a:pt x="12008" y="13104"/>
                    <a:pt x="11755" y="11987"/>
                    <a:pt x="11352" y="10929"/>
                  </a:cubicBezTo>
                  <a:cubicBezTo>
                    <a:pt x="11218" y="10661"/>
                    <a:pt x="11278" y="10333"/>
                    <a:pt x="11486" y="10124"/>
                  </a:cubicBezTo>
                  <a:cubicBezTo>
                    <a:pt x="11859" y="9737"/>
                    <a:pt x="12127" y="9275"/>
                    <a:pt x="12276" y="8754"/>
                  </a:cubicBezTo>
                  <a:cubicBezTo>
                    <a:pt x="12365" y="8471"/>
                    <a:pt x="12395" y="8173"/>
                    <a:pt x="12365" y="7890"/>
                  </a:cubicBezTo>
                  <a:cubicBezTo>
                    <a:pt x="12332" y="7304"/>
                    <a:pt x="11848" y="6899"/>
                    <a:pt x="11327" y="6899"/>
                  </a:cubicBezTo>
                  <a:cubicBezTo>
                    <a:pt x="11145" y="6899"/>
                    <a:pt x="10959" y="6948"/>
                    <a:pt x="10786" y="7055"/>
                  </a:cubicBezTo>
                  <a:cubicBezTo>
                    <a:pt x="10548" y="7190"/>
                    <a:pt x="10339" y="7383"/>
                    <a:pt x="10175" y="7607"/>
                  </a:cubicBezTo>
                  <a:cubicBezTo>
                    <a:pt x="10105" y="7708"/>
                    <a:pt x="10039" y="7769"/>
                    <a:pt x="9970" y="7769"/>
                  </a:cubicBezTo>
                  <a:cubicBezTo>
                    <a:pt x="9908" y="7769"/>
                    <a:pt x="9844" y="7720"/>
                    <a:pt x="9773" y="7607"/>
                  </a:cubicBezTo>
                  <a:cubicBezTo>
                    <a:pt x="9356" y="6981"/>
                    <a:pt x="8909" y="6370"/>
                    <a:pt x="8432" y="5789"/>
                  </a:cubicBezTo>
                  <a:cubicBezTo>
                    <a:pt x="8254" y="5581"/>
                    <a:pt x="8298" y="5357"/>
                    <a:pt x="8328" y="5119"/>
                  </a:cubicBezTo>
                  <a:cubicBezTo>
                    <a:pt x="8477" y="4314"/>
                    <a:pt x="8462" y="3495"/>
                    <a:pt x="8283" y="2705"/>
                  </a:cubicBezTo>
                  <a:cubicBezTo>
                    <a:pt x="8209" y="2393"/>
                    <a:pt x="8045" y="2095"/>
                    <a:pt x="7822" y="1841"/>
                  </a:cubicBezTo>
                  <a:cubicBezTo>
                    <a:pt x="7634" y="1626"/>
                    <a:pt x="7376" y="1521"/>
                    <a:pt x="7119" y="1521"/>
                  </a:cubicBezTo>
                  <a:cubicBezTo>
                    <a:pt x="6824" y="1521"/>
                    <a:pt x="6530" y="1660"/>
                    <a:pt x="6347" y="1931"/>
                  </a:cubicBezTo>
                  <a:cubicBezTo>
                    <a:pt x="6094" y="2258"/>
                    <a:pt x="5974" y="2661"/>
                    <a:pt x="5989" y="3063"/>
                  </a:cubicBezTo>
                  <a:cubicBezTo>
                    <a:pt x="6004" y="3197"/>
                    <a:pt x="5959" y="3331"/>
                    <a:pt x="5855" y="3420"/>
                  </a:cubicBezTo>
                  <a:cubicBezTo>
                    <a:pt x="5244" y="3048"/>
                    <a:pt x="4604" y="2705"/>
                    <a:pt x="3948" y="2422"/>
                  </a:cubicBezTo>
                  <a:cubicBezTo>
                    <a:pt x="3784" y="2363"/>
                    <a:pt x="3710" y="2199"/>
                    <a:pt x="3621" y="2065"/>
                  </a:cubicBezTo>
                  <a:cubicBezTo>
                    <a:pt x="3263" y="1514"/>
                    <a:pt x="2831" y="992"/>
                    <a:pt x="2339" y="560"/>
                  </a:cubicBezTo>
                  <a:cubicBezTo>
                    <a:pt x="2101" y="322"/>
                    <a:pt x="1818" y="158"/>
                    <a:pt x="1505" y="54"/>
                  </a:cubicBezTo>
                  <a:cubicBezTo>
                    <a:pt x="1385" y="18"/>
                    <a:pt x="1269" y="1"/>
                    <a:pt x="1159" y="1"/>
                  </a:cubicBezTo>
                  <a:close/>
                </a:path>
              </a:pathLst>
            </a:custGeom>
            <a:solidFill>
              <a:srgbClr val="C6D5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20"/>
            <p:cNvSpPr/>
            <p:nvPr/>
          </p:nvSpPr>
          <p:spPr>
            <a:xfrm>
              <a:off x="5296450" y="3562804"/>
              <a:ext cx="435675" cy="352190"/>
            </a:xfrm>
            <a:custGeom>
              <a:avLst/>
              <a:gdLst/>
              <a:ahLst/>
              <a:cxnLst/>
              <a:rect l="l" t="t" r="r" b="b"/>
              <a:pathLst>
                <a:path w="11144" h="9008" extrusionOk="0">
                  <a:moveTo>
                    <a:pt x="1318" y="0"/>
                  </a:moveTo>
                  <a:cubicBezTo>
                    <a:pt x="1286" y="0"/>
                    <a:pt x="1254" y="1"/>
                    <a:pt x="1222" y="2"/>
                  </a:cubicBezTo>
                  <a:cubicBezTo>
                    <a:pt x="447" y="62"/>
                    <a:pt x="0" y="643"/>
                    <a:pt x="164" y="1417"/>
                  </a:cubicBezTo>
                  <a:cubicBezTo>
                    <a:pt x="239" y="1790"/>
                    <a:pt x="432" y="2132"/>
                    <a:pt x="716" y="2401"/>
                  </a:cubicBezTo>
                  <a:cubicBezTo>
                    <a:pt x="1282" y="2997"/>
                    <a:pt x="2012" y="3354"/>
                    <a:pt x="2771" y="3637"/>
                  </a:cubicBezTo>
                  <a:cubicBezTo>
                    <a:pt x="3144" y="3756"/>
                    <a:pt x="3442" y="4054"/>
                    <a:pt x="3576" y="4427"/>
                  </a:cubicBezTo>
                  <a:cubicBezTo>
                    <a:pt x="4514" y="6572"/>
                    <a:pt x="6064" y="8047"/>
                    <a:pt x="8611" y="8807"/>
                  </a:cubicBezTo>
                  <a:cubicBezTo>
                    <a:pt x="9109" y="8943"/>
                    <a:pt x="9628" y="9008"/>
                    <a:pt x="10150" y="9008"/>
                  </a:cubicBezTo>
                  <a:cubicBezTo>
                    <a:pt x="10253" y="9008"/>
                    <a:pt x="10356" y="9005"/>
                    <a:pt x="10459" y="9000"/>
                  </a:cubicBezTo>
                  <a:cubicBezTo>
                    <a:pt x="10468" y="9001"/>
                    <a:pt x="10477" y="9001"/>
                    <a:pt x="10486" y="9001"/>
                  </a:cubicBezTo>
                  <a:cubicBezTo>
                    <a:pt x="10832" y="9001"/>
                    <a:pt x="11129" y="8723"/>
                    <a:pt x="11129" y="8375"/>
                  </a:cubicBezTo>
                  <a:cubicBezTo>
                    <a:pt x="11144" y="8032"/>
                    <a:pt x="10905" y="7749"/>
                    <a:pt x="10578" y="7689"/>
                  </a:cubicBezTo>
                  <a:cubicBezTo>
                    <a:pt x="10369" y="7645"/>
                    <a:pt x="10161" y="7615"/>
                    <a:pt x="9952" y="7585"/>
                  </a:cubicBezTo>
                  <a:cubicBezTo>
                    <a:pt x="7837" y="7332"/>
                    <a:pt x="6302" y="6229"/>
                    <a:pt x="5244" y="4397"/>
                  </a:cubicBezTo>
                  <a:cubicBezTo>
                    <a:pt x="4991" y="3965"/>
                    <a:pt x="4961" y="3831"/>
                    <a:pt x="5349" y="3473"/>
                  </a:cubicBezTo>
                  <a:cubicBezTo>
                    <a:pt x="5945" y="2937"/>
                    <a:pt x="6243" y="2237"/>
                    <a:pt x="6377" y="1462"/>
                  </a:cubicBezTo>
                  <a:cubicBezTo>
                    <a:pt x="6466" y="1105"/>
                    <a:pt x="6287" y="717"/>
                    <a:pt x="5959" y="538"/>
                  </a:cubicBezTo>
                  <a:cubicBezTo>
                    <a:pt x="5832" y="472"/>
                    <a:pt x="5709" y="443"/>
                    <a:pt x="5589" y="443"/>
                  </a:cubicBezTo>
                  <a:cubicBezTo>
                    <a:pt x="5386" y="443"/>
                    <a:pt x="5193" y="527"/>
                    <a:pt x="5006" y="658"/>
                  </a:cubicBezTo>
                  <a:cubicBezTo>
                    <a:pt x="4753" y="851"/>
                    <a:pt x="4544" y="1105"/>
                    <a:pt x="4380" y="1373"/>
                  </a:cubicBezTo>
                  <a:cubicBezTo>
                    <a:pt x="4256" y="1582"/>
                    <a:pt x="4185" y="1682"/>
                    <a:pt x="4103" y="1682"/>
                  </a:cubicBezTo>
                  <a:cubicBezTo>
                    <a:pt x="4027" y="1682"/>
                    <a:pt x="3942" y="1597"/>
                    <a:pt x="3799" y="1432"/>
                  </a:cubicBezTo>
                  <a:cubicBezTo>
                    <a:pt x="3397" y="941"/>
                    <a:pt x="2905" y="524"/>
                    <a:pt x="2339" y="240"/>
                  </a:cubicBezTo>
                  <a:cubicBezTo>
                    <a:pt x="2025" y="77"/>
                    <a:pt x="1673" y="0"/>
                    <a:pt x="1318" y="0"/>
                  </a:cubicBezTo>
                  <a:close/>
                </a:path>
              </a:pathLst>
            </a:custGeom>
            <a:solidFill>
              <a:srgbClr val="C6D5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0"/>
            <p:cNvSpPr/>
            <p:nvPr/>
          </p:nvSpPr>
          <p:spPr>
            <a:xfrm>
              <a:off x="7720363" y="3605479"/>
              <a:ext cx="435675" cy="352190"/>
            </a:xfrm>
            <a:custGeom>
              <a:avLst/>
              <a:gdLst/>
              <a:ahLst/>
              <a:cxnLst/>
              <a:rect l="l" t="t" r="r" b="b"/>
              <a:pathLst>
                <a:path w="11144" h="9008" extrusionOk="0">
                  <a:moveTo>
                    <a:pt x="9826" y="0"/>
                  </a:moveTo>
                  <a:cubicBezTo>
                    <a:pt x="9473" y="0"/>
                    <a:pt x="9134" y="77"/>
                    <a:pt x="8820" y="240"/>
                  </a:cubicBezTo>
                  <a:cubicBezTo>
                    <a:pt x="8239" y="524"/>
                    <a:pt x="7747" y="941"/>
                    <a:pt x="7345" y="1432"/>
                  </a:cubicBezTo>
                  <a:cubicBezTo>
                    <a:pt x="7202" y="1597"/>
                    <a:pt x="7121" y="1682"/>
                    <a:pt x="7047" y="1682"/>
                  </a:cubicBezTo>
                  <a:cubicBezTo>
                    <a:pt x="6967" y="1682"/>
                    <a:pt x="6896" y="1582"/>
                    <a:pt x="6764" y="1373"/>
                  </a:cubicBezTo>
                  <a:cubicBezTo>
                    <a:pt x="6600" y="1105"/>
                    <a:pt x="6391" y="851"/>
                    <a:pt x="6138" y="658"/>
                  </a:cubicBezTo>
                  <a:cubicBezTo>
                    <a:pt x="5951" y="527"/>
                    <a:pt x="5758" y="443"/>
                    <a:pt x="5555" y="443"/>
                  </a:cubicBezTo>
                  <a:cubicBezTo>
                    <a:pt x="5435" y="443"/>
                    <a:pt x="5312" y="472"/>
                    <a:pt x="5185" y="538"/>
                  </a:cubicBezTo>
                  <a:cubicBezTo>
                    <a:pt x="4857" y="717"/>
                    <a:pt x="4678" y="1105"/>
                    <a:pt x="4768" y="1462"/>
                  </a:cubicBezTo>
                  <a:cubicBezTo>
                    <a:pt x="4902" y="2237"/>
                    <a:pt x="5200" y="2937"/>
                    <a:pt x="5781" y="3473"/>
                  </a:cubicBezTo>
                  <a:cubicBezTo>
                    <a:pt x="6198" y="3831"/>
                    <a:pt x="6153" y="3965"/>
                    <a:pt x="5900" y="4397"/>
                  </a:cubicBezTo>
                  <a:cubicBezTo>
                    <a:pt x="4842" y="6229"/>
                    <a:pt x="3293" y="7332"/>
                    <a:pt x="1192" y="7585"/>
                  </a:cubicBezTo>
                  <a:cubicBezTo>
                    <a:pt x="984" y="7615"/>
                    <a:pt x="775" y="7645"/>
                    <a:pt x="567" y="7689"/>
                  </a:cubicBezTo>
                  <a:cubicBezTo>
                    <a:pt x="239" y="7749"/>
                    <a:pt x="0" y="8032"/>
                    <a:pt x="15" y="8375"/>
                  </a:cubicBezTo>
                  <a:cubicBezTo>
                    <a:pt x="15" y="8723"/>
                    <a:pt x="313" y="9001"/>
                    <a:pt x="659" y="9001"/>
                  </a:cubicBezTo>
                  <a:cubicBezTo>
                    <a:pt x="668" y="9001"/>
                    <a:pt x="677" y="9001"/>
                    <a:pt x="686" y="9000"/>
                  </a:cubicBezTo>
                  <a:cubicBezTo>
                    <a:pt x="789" y="9005"/>
                    <a:pt x="891" y="9008"/>
                    <a:pt x="994" y="9008"/>
                  </a:cubicBezTo>
                  <a:cubicBezTo>
                    <a:pt x="1516" y="9008"/>
                    <a:pt x="2035" y="8943"/>
                    <a:pt x="2533" y="8807"/>
                  </a:cubicBezTo>
                  <a:cubicBezTo>
                    <a:pt x="5080" y="8047"/>
                    <a:pt x="6630" y="6572"/>
                    <a:pt x="7568" y="4427"/>
                  </a:cubicBezTo>
                  <a:cubicBezTo>
                    <a:pt x="7702" y="4054"/>
                    <a:pt x="8000" y="3756"/>
                    <a:pt x="8388" y="3637"/>
                  </a:cubicBezTo>
                  <a:cubicBezTo>
                    <a:pt x="9133" y="3354"/>
                    <a:pt x="9878" y="2997"/>
                    <a:pt x="10429" y="2401"/>
                  </a:cubicBezTo>
                  <a:cubicBezTo>
                    <a:pt x="10712" y="2132"/>
                    <a:pt x="10905" y="1790"/>
                    <a:pt x="10995" y="1417"/>
                  </a:cubicBezTo>
                  <a:cubicBezTo>
                    <a:pt x="11144" y="643"/>
                    <a:pt x="10712" y="62"/>
                    <a:pt x="9922" y="2"/>
                  </a:cubicBezTo>
                  <a:cubicBezTo>
                    <a:pt x="9890" y="1"/>
                    <a:pt x="9858" y="0"/>
                    <a:pt x="9826" y="0"/>
                  </a:cubicBezTo>
                  <a:close/>
                </a:path>
              </a:pathLst>
            </a:custGeom>
            <a:solidFill>
              <a:srgbClr val="C6D5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0"/>
            <p:cNvSpPr/>
            <p:nvPr/>
          </p:nvSpPr>
          <p:spPr>
            <a:xfrm>
              <a:off x="6787727" y="708025"/>
              <a:ext cx="162909" cy="190991"/>
            </a:xfrm>
            <a:custGeom>
              <a:avLst/>
              <a:gdLst/>
              <a:ahLst/>
              <a:cxnLst/>
              <a:rect l="l" t="t" r="r" b="b"/>
              <a:pathLst>
                <a:path w="4167" h="4885" extrusionOk="0">
                  <a:moveTo>
                    <a:pt x="2096" y="1"/>
                  </a:moveTo>
                  <a:cubicBezTo>
                    <a:pt x="1961" y="1"/>
                    <a:pt x="1823" y="20"/>
                    <a:pt x="1684" y="59"/>
                  </a:cubicBezTo>
                  <a:cubicBezTo>
                    <a:pt x="686" y="327"/>
                    <a:pt x="0" y="1623"/>
                    <a:pt x="179" y="2905"/>
                  </a:cubicBezTo>
                  <a:cubicBezTo>
                    <a:pt x="365" y="4258"/>
                    <a:pt x="1203" y="4884"/>
                    <a:pt x="2049" y="4884"/>
                  </a:cubicBezTo>
                  <a:cubicBezTo>
                    <a:pt x="3102" y="4884"/>
                    <a:pt x="4167" y="3912"/>
                    <a:pt x="3993" y="2160"/>
                  </a:cubicBezTo>
                  <a:cubicBezTo>
                    <a:pt x="3863" y="910"/>
                    <a:pt x="3038" y="1"/>
                    <a:pt x="2096" y="1"/>
                  </a:cubicBezTo>
                  <a:close/>
                </a:path>
              </a:pathLst>
            </a:custGeom>
            <a:solidFill>
              <a:srgbClr val="C6D5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0"/>
            <p:cNvSpPr/>
            <p:nvPr/>
          </p:nvSpPr>
          <p:spPr>
            <a:xfrm>
              <a:off x="6067298" y="1535767"/>
              <a:ext cx="177530" cy="178988"/>
            </a:xfrm>
            <a:custGeom>
              <a:avLst/>
              <a:gdLst/>
              <a:ahLst/>
              <a:cxnLst/>
              <a:rect l="l" t="t" r="r" b="b"/>
              <a:pathLst>
                <a:path w="4541" h="4578" extrusionOk="0">
                  <a:moveTo>
                    <a:pt x="1974" y="1"/>
                  </a:moveTo>
                  <a:cubicBezTo>
                    <a:pt x="1240" y="1"/>
                    <a:pt x="544" y="579"/>
                    <a:pt x="298" y="1515"/>
                  </a:cubicBezTo>
                  <a:cubicBezTo>
                    <a:pt x="0" y="2677"/>
                    <a:pt x="477" y="3914"/>
                    <a:pt x="1430" y="4391"/>
                  </a:cubicBezTo>
                  <a:cubicBezTo>
                    <a:pt x="1693" y="4520"/>
                    <a:pt x="1941" y="4578"/>
                    <a:pt x="2169" y="4578"/>
                  </a:cubicBezTo>
                  <a:cubicBezTo>
                    <a:pt x="3894" y="4578"/>
                    <a:pt x="4540" y="1270"/>
                    <a:pt x="2712" y="204"/>
                  </a:cubicBezTo>
                  <a:cubicBezTo>
                    <a:pt x="2472" y="66"/>
                    <a:pt x="2221" y="1"/>
                    <a:pt x="1974" y="1"/>
                  </a:cubicBezTo>
                  <a:close/>
                </a:path>
              </a:pathLst>
            </a:custGeom>
            <a:solidFill>
              <a:srgbClr val="C6D5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0"/>
            <p:cNvSpPr/>
            <p:nvPr/>
          </p:nvSpPr>
          <p:spPr>
            <a:xfrm>
              <a:off x="8144141" y="2587363"/>
              <a:ext cx="168617" cy="169097"/>
            </a:xfrm>
            <a:custGeom>
              <a:avLst/>
              <a:gdLst/>
              <a:ahLst/>
              <a:cxnLst/>
              <a:rect l="l" t="t" r="r" b="b"/>
              <a:pathLst>
                <a:path w="4313" h="4325" extrusionOk="0">
                  <a:moveTo>
                    <a:pt x="1870" y="1"/>
                  </a:moveTo>
                  <a:cubicBezTo>
                    <a:pt x="1174" y="1"/>
                    <a:pt x="517" y="539"/>
                    <a:pt x="284" y="1417"/>
                  </a:cubicBezTo>
                  <a:cubicBezTo>
                    <a:pt x="1" y="2520"/>
                    <a:pt x="463" y="3696"/>
                    <a:pt x="1357" y="4143"/>
                  </a:cubicBezTo>
                  <a:cubicBezTo>
                    <a:pt x="1608" y="4268"/>
                    <a:pt x="1845" y="4324"/>
                    <a:pt x="2063" y="4324"/>
                  </a:cubicBezTo>
                  <a:cubicBezTo>
                    <a:pt x="3695" y="4324"/>
                    <a:pt x="4312" y="1194"/>
                    <a:pt x="2578" y="196"/>
                  </a:cubicBezTo>
                  <a:cubicBezTo>
                    <a:pt x="2347" y="63"/>
                    <a:pt x="2106" y="1"/>
                    <a:pt x="1870" y="1"/>
                  </a:cubicBezTo>
                  <a:close/>
                </a:path>
              </a:pathLst>
            </a:custGeom>
            <a:solidFill>
              <a:srgbClr val="C6D5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20"/>
            <p:cNvSpPr/>
            <p:nvPr/>
          </p:nvSpPr>
          <p:spPr>
            <a:xfrm>
              <a:off x="5092288" y="2664988"/>
              <a:ext cx="167991" cy="169097"/>
            </a:xfrm>
            <a:custGeom>
              <a:avLst/>
              <a:gdLst/>
              <a:ahLst/>
              <a:cxnLst/>
              <a:rect l="l" t="t" r="r" b="b"/>
              <a:pathLst>
                <a:path w="4297" h="4325" extrusionOk="0">
                  <a:moveTo>
                    <a:pt x="1854" y="1"/>
                  </a:moveTo>
                  <a:cubicBezTo>
                    <a:pt x="1158" y="1"/>
                    <a:pt x="502" y="539"/>
                    <a:pt x="268" y="1417"/>
                  </a:cubicBezTo>
                  <a:cubicBezTo>
                    <a:pt x="0" y="2520"/>
                    <a:pt x="447" y="3696"/>
                    <a:pt x="1356" y="4143"/>
                  </a:cubicBezTo>
                  <a:cubicBezTo>
                    <a:pt x="1606" y="4268"/>
                    <a:pt x="1841" y="4324"/>
                    <a:pt x="2058" y="4324"/>
                  </a:cubicBezTo>
                  <a:cubicBezTo>
                    <a:pt x="3679" y="4324"/>
                    <a:pt x="4297" y="1194"/>
                    <a:pt x="2563" y="196"/>
                  </a:cubicBezTo>
                  <a:cubicBezTo>
                    <a:pt x="2332" y="63"/>
                    <a:pt x="2091" y="1"/>
                    <a:pt x="1854" y="1"/>
                  </a:cubicBezTo>
                  <a:close/>
                </a:path>
              </a:pathLst>
            </a:custGeom>
            <a:solidFill>
              <a:srgbClr val="EBE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20"/>
            <p:cNvSpPr/>
            <p:nvPr/>
          </p:nvSpPr>
          <p:spPr>
            <a:xfrm>
              <a:off x="7159904" y="834377"/>
              <a:ext cx="113258" cy="114321"/>
            </a:xfrm>
            <a:custGeom>
              <a:avLst/>
              <a:gdLst/>
              <a:ahLst/>
              <a:cxnLst/>
              <a:rect l="l" t="t" r="r" b="b"/>
              <a:pathLst>
                <a:path w="2897" h="2924" extrusionOk="0">
                  <a:moveTo>
                    <a:pt x="1250" y="1"/>
                  </a:moveTo>
                  <a:cubicBezTo>
                    <a:pt x="780" y="1"/>
                    <a:pt x="334" y="369"/>
                    <a:pt x="179" y="969"/>
                  </a:cubicBezTo>
                  <a:cubicBezTo>
                    <a:pt x="0" y="1714"/>
                    <a:pt x="298" y="2488"/>
                    <a:pt x="909" y="2801"/>
                  </a:cubicBezTo>
                  <a:cubicBezTo>
                    <a:pt x="1078" y="2886"/>
                    <a:pt x="1238" y="2924"/>
                    <a:pt x="1385" y="2924"/>
                  </a:cubicBezTo>
                  <a:cubicBezTo>
                    <a:pt x="2480" y="2924"/>
                    <a:pt x="2897" y="817"/>
                    <a:pt x="1728" y="134"/>
                  </a:cubicBezTo>
                  <a:cubicBezTo>
                    <a:pt x="1573" y="43"/>
                    <a:pt x="1410" y="1"/>
                    <a:pt x="1250" y="1"/>
                  </a:cubicBezTo>
                  <a:close/>
                </a:path>
              </a:pathLst>
            </a:custGeom>
            <a:solidFill>
              <a:srgbClr val="C6D5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0"/>
            <p:cNvSpPr/>
            <p:nvPr/>
          </p:nvSpPr>
          <p:spPr>
            <a:xfrm>
              <a:off x="5477288" y="1852665"/>
              <a:ext cx="2067500" cy="2032601"/>
            </a:xfrm>
            <a:custGeom>
              <a:avLst/>
              <a:gdLst/>
              <a:ahLst/>
              <a:cxnLst/>
              <a:rect l="l" t="t" r="r" b="b"/>
              <a:pathLst>
                <a:path w="52884" h="51988" extrusionOk="0">
                  <a:moveTo>
                    <a:pt x="17842" y="0"/>
                  </a:moveTo>
                  <a:cubicBezTo>
                    <a:pt x="15466" y="0"/>
                    <a:pt x="13133" y="370"/>
                    <a:pt x="10876" y="1260"/>
                  </a:cubicBezTo>
                  <a:cubicBezTo>
                    <a:pt x="5230" y="3495"/>
                    <a:pt x="1908" y="7696"/>
                    <a:pt x="746" y="13611"/>
                  </a:cubicBezTo>
                  <a:cubicBezTo>
                    <a:pt x="1" y="17394"/>
                    <a:pt x="433" y="21104"/>
                    <a:pt x="1580" y="24754"/>
                  </a:cubicBezTo>
                  <a:cubicBezTo>
                    <a:pt x="3040" y="29402"/>
                    <a:pt x="5528" y="33663"/>
                    <a:pt x="8865" y="37223"/>
                  </a:cubicBezTo>
                  <a:cubicBezTo>
                    <a:pt x="11740" y="40337"/>
                    <a:pt x="14809" y="43271"/>
                    <a:pt x="18295" y="45774"/>
                  </a:cubicBezTo>
                  <a:cubicBezTo>
                    <a:pt x="21707" y="48217"/>
                    <a:pt x="25297" y="50333"/>
                    <a:pt x="29334" y="51584"/>
                  </a:cubicBezTo>
                  <a:cubicBezTo>
                    <a:pt x="30020" y="51823"/>
                    <a:pt x="30735" y="51957"/>
                    <a:pt x="31465" y="51987"/>
                  </a:cubicBezTo>
                  <a:cubicBezTo>
                    <a:pt x="31482" y="51987"/>
                    <a:pt x="31500" y="51987"/>
                    <a:pt x="31517" y="51987"/>
                  </a:cubicBezTo>
                  <a:cubicBezTo>
                    <a:pt x="31915" y="51987"/>
                    <a:pt x="32296" y="51825"/>
                    <a:pt x="32582" y="51540"/>
                  </a:cubicBezTo>
                  <a:cubicBezTo>
                    <a:pt x="33059" y="51093"/>
                    <a:pt x="33118" y="50348"/>
                    <a:pt x="32701" y="49841"/>
                  </a:cubicBezTo>
                  <a:cubicBezTo>
                    <a:pt x="32418" y="49469"/>
                    <a:pt x="32075" y="49141"/>
                    <a:pt x="31688" y="48888"/>
                  </a:cubicBezTo>
                  <a:cubicBezTo>
                    <a:pt x="30615" y="48068"/>
                    <a:pt x="29513" y="47294"/>
                    <a:pt x="28366" y="46564"/>
                  </a:cubicBezTo>
                  <a:cubicBezTo>
                    <a:pt x="26116" y="45119"/>
                    <a:pt x="24046" y="43420"/>
                    <a:pt x="21975" y="41737"/>
                  </a:cubicBezTo>
                  <a:cubicBezTo>
                    <a:pt x="21513" y="41365"/>
                    <a:pt x="21081" y="40947"/>
                    <a:pt x="20709" y="40471"/>
                  </a:cubicBezTo>
                  <a:cubicBezTo>
                    <a:pt x="20351" y="39994"/>
                    <a:pt x="20336" y="39562"/>
                    <a:pt x="20649" y="39204"/>
                  </a:cubicBezTo>
                  <a:cubicBezTo>
                    <a:pt x="20821" y="38989"/>
                    <a:pt x="21069" y="38868"/>
                    <a:pt x="21344" y="38868"/>
                  </a:cubicBezTo>
                  <a:cubicBezTo>
                    <a:pt x="21545" y="38868"/>
                    <a:pt x="21761" y="38932"/>
                    <a:pt x="21975" y="39070"/>
                  </a:cubicBezTo>
                  <a:cubicBezTo>
                    <a:pt x="22496" y="39413"/>
                    <a:pt x="22943" y="39785"/>
                    <a:pt x="23405" y="40143"/>
                  </a:cubicBezTo>
                  <a:cubicBezTo>
                    <a:pt x="27040" y="43033"/>
                    <a:pt x="30928" y="45506"/>
                    <a:pt x="34980" y="47726"/>
                  </a:cubicBezTo>
                  <a:cubicBezTo>
                    <a:pt x="35889" y="48247"/>
                    <a:pt x="36843" y="48679"/>
                    <a:pt x="37811" y="49022"/>
                  </a:cubicBezTo>
                  <a:cubicBezTo>
                    <a:pt x="38198" y="49171"/>
                    <a:pt x="38601" y="49275"/>
                    <a:pt x="39018" y="49320"/>
                  </a:cubicBezTo>
                  <a:cubicBezTo>
                    <a:pt x="39078" y="49323"/>
                    <a:pt x="39137" y="49325"/>
                    <a:pt x="39195" y="49325"/>
                  </a:cubicBezTo>
                  <a:cubicBezTo>
                    <a:pt x="39673" y="49325"/>
                    <a:pt x="40091" y="49202"/>
                    <a:pt x="40344" y="48724"/>
                  </a:cubicBezTo>
                  <a:cubicBezTo>
                    <a:pt x="40641" y="48173"/>
                    <a:pt x="40433" y="47756"/>
                    <a:pt x="40120" y="47353"/>
                  </a:cubicBezTo>
                  <a:cubicBezTo>
                    <a:pt x="39867" y="47041"/>
                    <a:pt x="39599" y="46758"/>
                    <a:pt x="39301" y="46504"/>
                  </a:cubicBezTo>
                  <a:cubicBezTo>
                    <a:pt x="37871" y="45283"/>
                    <a:pt x="36425" y="44046"/>
                    <a:pt x="34966" y="42854"/>
                  </a:cubicBezTo>
                  <a:cubicBezTo>
                    <a:pt x="32671" y="40977"/>
                    <a:pt x="30452" y="39026"/>
                    <a:pt x="28277" y="37015"/>
                  </a:cubicBezTo>
                  <a:cubicBezTo>
                    <a:pt x="27919" y="36687"/>
                    <a:pt x="27576" y="36329"/>
                    <a:pt x="27263" y="35942"/>
                  </a:cubicBezTo>
                  <a:cubicBezTo>
                    <a:pt x="26831" y="35406"/>
                    <a:pt x="26831" y="34884"/>
                    <a:pt x="27189" y="34452"/>
                  </a:cubicBezTo>
                  <a:cubicBezTo>
                    <a:pt x="27438" y="34176"/>
                    <a:pt x="27784" y="34030"/>
                    <a:pt x="28131" y="34030"/>
                  </a:cubicBezTo>
                  <a:cubicBezTo>
                    <a:pt x="28346" y="34030"/>
                    <a:pt x="28560" y="34085"/>
                    <a:pt x="28753" y="34199"/>
                  </a:cubicBezTo>
                  <a:cubicBezTo>
                    <a:pt x="29066" y="34378"/>
                    <a:pt x="29364" y="34586"/>
                    <a:pt x="29632" y="34825"/>
                  </a:cubicBezTo>
                  <a:cubicBezTo>
                    <a:pt x="32790" y="37342"/>
                    <a:pt x="35993" y="39771"/>
                    <a:pt x="39450" y="41826"/>
                  </a:cubicBezTo>
                  <a:cubicBezTo>
                    <a:pt x="41520" y="43063"/>
                    <a:pt x="43606" y="44285"/>
                    <a:pt x="45811" y="45283"/>
                  </a:cubicBezTo>
                  <a:cubicBezTo>
                    <a:pt x="46183" y="45461"/>
                    <a:pt x="46586" y="45581"/>
                    <a:pt x="46988" y="45655"/>
                  </a:cubicBezTo>
                  <a:cubicBezTo>
                    <a:pt x="47112" y="45689"/>
                    <a:pt x="47237" y="45705"/>
                    <a:pt x="47360" y="45705"/>
                  </a:cubicBezTo>
                  <a:cubicBezTo>
                    <a:pt x="47783" y="45705"/>
                    <a:pt x="48186" y="45513"/>
                    <a:pt x="48463" y="45178"/>
                  </a:cubicBezTo>
                  <a:cubicBezTo>
                    <a:pt x="48865" y="44717"/>
                    <a:pt x="48820" y="44165"/>
                    <a:pt x="48597" y="43644"/>
                  </a:cubicBezTo>
                  <a:cubicBezTo>
                    <a:pt x="48344" y="43123"/>
                    <a:pt x="47986" y="42661"/>
                    <a:pt x="47539" y="42303"/>
                  </a:cubicBezTo>
                  <a:cubicBezTo>
                    <a:pt x="45468" y="40426"/>
                    <a:pt x="43278" y="38653"/>
                    <a:pt x="41148" y="36851"/>
                  </a:cubicBezTo>
                  <a:cubicBezTo>
                    <a:pt x="38615" y="34691"/>
                    <a:pt x="36202" y="32411"/>
                    <a:pt x="33833" y="30087"/>
                  </a:cubicBezTo>
                  <a:cubicBezTo>
                    <a:pt x="33684" y="29938"/>
                    <a:pt x="33550" y="29789"/>
                    <a:pt x="33416" y="29625"/>
                  </a:cubicBezTo>
                  <a:cubicBezTo>
                    <a:pt x="33044" y="29104"/>
                    <a:pt x="33088" y="28434"/>
                    <a:pt x="33520" y="28076"/>
                  </a:cubicBezTo>
                  <a:cubicBezTo>
                    <a:pt x="33699" y="27916"/>
                    <a:pt x="33878" y="27839"/>
                    <a:pt x="34068" y="27839"/>
                  </a:cubicBezTo>
                  <a:cubicBezTo>
                    <a:pt x="34320" y="27839"/>
                    <a:pt x="34591" y="27976"/>
                    <a:pt x="34906" y="28240"/>
                  </a:cubicBezTo>
                  <a:cubicBezTo>
                    <a:pt x="36232" y="29402"/>
                    <a:pt x="37543" y="30594"/>
                    <a:pt x="38884" y="31741"/>
                  </a:cubicBezTo>
                  <a:cubicBezTo>
                    <a:pt x="41952" y="34378"/>
                    <a:pt x="45126" y="36895"/>
                    <a:pt x="48597" y="38996"/>
                  </a:cubicBezTo>
                  <a:cubicBezTo>
                    <a:pt x="49088" y="39294"/>
                    <a:pt x="49595" y="39547"/>
                    <a:pt x="50116" y="39800"/>
                  </a:cubicBezTo>
                  <a:cubicBezTo>
                    <a:pt x="50459" y="39964"/>
                    <a:pt x="50831" y="40083"/>
                    <a:pt x="51234" y="40113"/>
                  </a:cubicBezTo>
                  <a:cubicBezTo>
                    <a:pt x="51289" y="40118"/>
                    <a:pt x="51342" y="40120"/>
                    <a:pt x="51395" y="40120"/>
                  </a:cubicBezTo>
                  <a:cubicBezTo>
                    <a:pt x="52352" y="40120"/>
                    <a:pt x="52884" y="39361"/>
                    <a:pt x="52545" y="38415"/>
                  </a:cubicBezTo>
                  <a:cubicBezTo>
                    <a:pt x="52411" y="38072"/>
                    <a:pt x="52217" y="37759"/>
                    <a:pt x="51979" y="37476"/>
                  </a:cubicBezTo>
                  <a:cubicBezTo>
                    <a:pt x="51234" y="36538"/>
                    <a:pt x="50399" y="35704"/>
                    <a:pt x="49580" y="34825"/>
                  </a:cubicBezTo>
                  <a:cubicBezTo>
                    <a:pt x="47345" y="32441"/>
                    <a:pt x="45066" y="30102"/>
                    <a:pt x="42831" y="27718"/>
                  </a:cubicBezTo>
                  <a:cubicBezTo>
                    <a:pt x="39777" y="24426"/>
                    <a:pt x="36679" y="21164"/>
                    <a:pt x="34042" y="17529"/>
                  </a:cubicBezTo>
                  <a:cubicBezTo>
                    <a:pt x="32716" y="15696"/>
                    <a:pt x="31450" y="13834"/>
                    <a:pt x="30154" y="11972"/>
                  </a:cubicBezTo>
                  <a:cubicBezTo>
                    <a:pt x="30020" y="11823"/>
                    <a:pt x="29915" y="11614"/>
                    <a:pt x="29900" y="11391"/>
                  </a:cubicBezTo>
                  <a:lnTo>
                    <a:pt x="29900" y="11391"/>
                  </a:lnTo>
                  <a:cubicBezTo>
                    <a:pt x="30228" y="11450"/>
                    <a:pt x="30437" y="11659"/>
                    <a:pt x="30660" y="11793"/>
                  </a:cubicBezTo>
                  <a:cubicBezTo>
                    <a:pt x="32850" y="13208"/>
                    <a:pt x="34995" y="14653"/>
                    <a:pt x="37245" y="15964"/>
                  </a:cubicBezTo>
                  <a:cubicBezTo>
                    <a:pt x="38824" y="16903"/>
                    <a:pt x="40507" y="17678"/>
                    <a:pt x="42250" y="18273"/>
                  </a:cubicBezTo>
                  <a:cubicBezTo>
                    <a:pt x="42548" y="18378"/>
                    <a:pt x="42846" y="18452"/>
                    <a:pt x="43144" y="18527"/>
                  </a:cubicBezTo>
                  <a:cubicBezTo>
                    <a:pt x="43306" y="18568"/>
                    <a:pt x="43463" y="18587"/>
                    <a:pt x="43615" y="18587"/>
                  </a:cubicBezTo>
                  <a:cubicBezTo>
                    <a:pt x="44675" y="18587"/>
                    <a:pt x="45435" y="17637"/>
                    <a:pt x="45304" y="16516"/>
                  </a:cubicBezTo>
                  <a:cubicBezTo>
                    <a:pt x="45230" y="15994"/>
                    <a:pt x="45021" y="15503"/>
                    <a:pt x="44738" y="15070"/>
                  </a:cubicBezTo>
                  <a:cubicBezTo>
                    <a:pt x="43785" y="13536"/>
                    <a:pt x="42563" y="12225"/>
                    <a:pt x="41282" y="10974"/>
                  </a:cubicBezTo>
                  <a:cubicBezTo>
                    <a:pt x="38928" y="8709"/>
                    <a:pt x="36366" y="6653"/>
                    <a:pt x="33640" y="4851"/>
                  </a:cubicBezTo>
                  <a:cubicBezTo>
                    <a:pt x="29781" y="2288"/>
                    <a:pt x="25357" y="679"/>
                    <a:pt x="20753" y="173"/>
                  </a:cubicBezTo>
                  <a:cubicBezTo>
                    <a:pt x="19777" y="61"/>
                    <a:pt x="18806" y="0"/>
                    <a:pt x="17842" y="0"/>
                  </a:cubicBezTo>
                  <a:close/>
                </a:path>
              </a:pathLst>
            </a:custGeom>
            <a:solidFill>
              <a:srgbClr val="768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0"/>
            <p:cNvSpPr/>
            <p:nvPr/>
          </p:nvSpPr>
          <p:spPr>
            <a:xfrm>
              <a:off x="5584484" y="2503818"/>
              <a:ext cx="131633" cy="254251"/>
            </a:xfrm>
            <a:custGeom>
              <a:avLst/>
              <a:gdLst/>
              <a:ahLst/>
              <a:cxnLst/>
              <a:rect l="l" t="t" r="r" b="b"/>
              <a:pathLst>
                <a:path w="3367" h="6503" extrusionOk="0">
                  <a:moveTo>
                    <a:pt x="1730" y="0"/>
                  </a:moveTo>
                  <a:cubicBezTo>
                    <a:pt x="1208" y="0"/>
                    <a:pt x="868" y="425"/>
                    <a:pt x="626" y="947"/>
                  </a:cubicBezTo>
                  <a:cubicBezTo>
                    <a:pt x="507" y="1215"/>
                    <a:pt x="402" y="1498"/>
                    <a:pt x="313" y="1781"/>
                  </a:cubicBezTo>
                  <a:cubicBezTo>
                    <a:pt x="0" y="3107"/>
                    <a:pt x="45" y="4239"/>
                    <a:pt x="477" y="5297"/>
                  </a:cubicBezTo>
                  <a:cubicBezTo>
                    <a:pt x="818" y="6086"/>
                    <a:pt x="1318" y="6503"/>
                    <a:pt x="1873" y="6503"/>
                  </a:cubicBezTo>
                  <a:cubicBezTo>
                    <a:pt x="2020" y="6503"/>
                    <a:pt x="2171" y="6474"/>
                    <a:pt x="2324" y="6414"/>
                  </a:cubicBezTo>
                  <a:cubicBezTo>
                    <a:pt x="3054" y="6116"/>
                    <a:pt x="3367" y="5357"/>
                    <a:pt x="3143" y="4225"/>
                  </a:cubicBezTo>
                  <a:cubicBezTo>
                    <a:pt x="2950" y="3286"/>
                    <a:pt x="2637" y="2377"/>
                    <a:pt x="2756" y="1364"/>
                  </a:cubicBezTo>
                  <a:cubicBezTo>
                    <a:pt x="2831" y="753"/>
                    <a:pt x="2592" y="202"/>
                    <a:pt x="2011" y="38"/>
                  </a:cubicBezTo>
                  <a:cubicBezTo>
                    <a:pt x="1912" y="12"/>
                    <a:pt x="1819" y="0"/>
                    <a:pt x="17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20"/>
            <p:cNvSpPr/>
            <p:nvPr/>
          </p:nvSpPr>
          <p:spPr>
            <a:xfrm>
              <a:off x="5618848" y="2355690"/>
              <a:ext cx="87377" cy="96532"/>
            </a:xfrm>
            <a:custGeom>
              <a:avLst/>
              <a:gdLst/>
              <a:ahLst/>
              <a:cxnLst/>
              <a:rect l="l" t="t" r="r" b="b"/>
              <a:pathLst>
                <a:path w="2235" h="2469" extrusionOk="0">
                  <a:moveTo>
                    <a:pt x="1233" y="1"/>
                  </a:moveTo>
                  <a:cubicBezTo>
                    <a:pt x="1056" y="1"/>
                    <a:pt x="868" y="69"/>
                    <a:pt x="670" y="207"/>
                  </a:cubicBezTo>
                  <a:cubicBezTo>
                    <a:pt x="119" y="609"/>
                    <a:pt x="0" y="1637"/>
                    <a:pt x="417" y="2144"/>
                  </a:cubicBezTo>
                  <a:cubicBezTo>
                    <a:pt x="577" y="2356"/>
                    <a:pt x="820" y="2469"/>
                    <a:pt x="1067" y="2469"/>
                  </a:cubicBezTo>
                  <a:cubicBezTo>
                    <a:pt x="1235" y="2469"/>
                    <a:pt x="1404" y="2417"/>
                    <a:pt x="1549" y="2308"/>
                  </a:cubicBezTo>
                  <a:cubicBezTo>
                    <a:pt x="2086" y="1906"/>
                    <a:pt x="2235" y="848"/>
                    <a:pt x="1832" y="326"/>
                  </a:cubicBezTo>
                  <a:cubicBezTo>
                    <a:pt x="1658" y="110"/>
                    <a:pt x="1455" y="1"/>
                    <a:pt x="12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20"/>
            <p:cNvSpPr/>
            <p:nvPr/>
          </p:nvSpPr>
          <p:spPr>
            <a:xfrm>
              <a:off x="6194824" y="1013742"/>
              <a:ext cx="782252" cy="1110213"/>
            </a:xfrm>
            <a:custGeom>
              <a:avLst/>
              <a:gdLst/>
              <a:ahLst/>
              <a:cxnLst/>
              <a:rect l="l" t="t" r="r" b="b"/>
              <a:pathLst>
                <a:path w="20009" h="28396" extrusionOk="0">
                  <a:moveTo>
                    <a:pt x="10459" y="7598"/>
                  </a:moveTo>
                  <a:cubicBezTo>
                    <a:pt x="10831" y="6407"/>
                    <a:pt x="11248" y="4902"/>
                    <a:pt x="12127" y="3666"/>
                  </a:cubicBezTo>
                  <a:cubicBezTo>
                    <a:pt x="12917" y="2533"/>
                    <a:pt x="14049" y="1312"/>
                    <a:pt x="15435" y="835"/>
                  </a:cubicBezTo>
                  <a:cubicBezTo>
                    <a:pt x="17878" y="1"/>
                    <a:pt x="20008" y="1699"/>
                    <a:pt x="19412" y="4306"/>
                  </a:cubicBezTo>
                  <a:cubicBezTo>
                    <a:pt x="19204" y="5051"/>
                    <a:pt x="18861" y="5751"/>
                    <a:pt x="18384" y="6362"/>
                  </a:cubicBezTo>
                  <a:cubicBezTo>
                    <a:pt x="16656" y="8701"/>
                    <a:pt x="13319" y="10533"/>
                    <a:pt x="10876" y="12068"/>
                  </a:cubicBezTo>
                  <a:cubicBezTo>
                    <a:pt x="10816" y="15330"/>
                    <a:pt x="11487" y="22407"/>
                    <a:pt x="12485" y="26176"/>
                  </a:cubicBezTo>
                  <a:cubicBezTo>
                    <a:pt x="12649" y="26786"/>
                    <a:pt x="13185" y="27948"/>
                    <a:pt x="12366" y="28172"/>
                  </a:cubicBezTo>
                  <a:cubicBezTo>
                    <a:pt x="11457" y="28395"/>
                    <a:pt x="11219" y="26295"/>
                    <a:pt x="11010" y="25178"/>
                  </a:cubicBezTo>
                  <a:cubicBezTo>
                    <a:pt x="10310" y="21453"/>
                    <a:pt x="9729" y="15047"/>
                    <a:pt x="9878" y="11934"/>
                  </a:cubicBezTo>
                  <a:cubicBezTo>
                    <a:pt x="7628" y="11785"/>
                    <a:pt x="5543" y="11189"/>
                    <a:pt x="3606" y="9878"/>
                  </a:cubicBezTo>
                  <a:cubicBezTo>
                    <a:pt x="2235" y="8939"/>
                    <a:pt x="552" y="7613"/>
                    <a:pt x="239" y="5647"/>
                  </a:cubicBezTo>
                  <a:cubicBezTo>
                    <a:pt x="1" y="4247"/>
                    <a:pt x="880" y="3055"/>
                    <a:pt x="2250" y="2682"/>
                  </a:cubicBezTo>
                  <a:cubicBezTo>
                    <a:pt x="5900" y="1654"/>
                    <a:pt x="9342" y="4470"/>
                    <a:pt x="10459" y="7598"/>
                  </a:cubicBezTo>
                  <a:close/>
                </a:path>
              </a:pathLst>
            </a:custGeom>
            <a:solidFill>
              <a:srgbClr val="768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20"/>
            <p:cNvSpPr/>
            <p:nvPr/>
          </p:nvSpPr>
          <p:spPr>
            <a:xfrm>
              <a:off x="6706176" y="1476774"/>
              <a:ext cx="338445" cy="761893"/>
            </a:xfrm>
            <a:custGeom>
              <a:avLst/>
              <a:gdLst/>
              <a:ahLst/>
              <a:cxnLst/>
              <a:rect l="l" t="t" r="r" b="b"/>
              <a:pathLst>
                <a:path w="8657" h="19487" extrusionOk="0">
                  <a:moveTo>
                    <a:pt x="1222" y="522"/>
                  </a:moveTo>
                  <a:cubicBezTo>
                    <a:pt x="1893" y="179"/>
                    <a:pt x="2504" y="984"/>
                    <a:pt x="2846" y="1386"/>
                  </a:cubicBezTo>
                  <a:cubicBezTo>
                    <a:pt x="3442" y="2131"/>
                    <a:pt x="3889" y="3203"/>
                    <a:pt x="4142" y="4261"/>
                  </a:cubicBezTo>
                  <a:cubicBezTo>
                    <a:pt x="4694" y="3024"/>
                    <a:pt x="5453" y="1058"/>
                    <a:pt x="6630" y="328"/>
                  </a:cubicBezTo>
                  <a:cubicBezTo>
                    <a:pt x="7167" y="0"/>
                    <a:pt x="8120" y="15"/>
                    <a:pt x="8373" y="641"/>
                  </a:cubicBezTo>
                  <a:cubicBezTo>
                    <a:pt x="8656" y="1326"/>
                    <a:pt x="8269" y="2339"/>
                    <a:pt x="7941" y="2875"/>
                  </a:cubicBezTo>
                  <a:cubicBezTo>
                    <a:pt x="7092" y="4261"/>
                    <a:pt x="5424" y="5214"/>
                    <a:pt x="4336" y="6302"/>
                  </a:cubicBezTo>
                  <a:cubicBezTo>
                    <a:pt x="3874" y="9311"/>
                    <a:pt x="3293" y="12633"/>
                    <a:pt x="3457" y="16462"/>
                  </a:cubicBezTo>
                  <a:cubicBezTo>
                    <a:pt x="3487" y="17162"/>
                    <a:pt x="3815" y="19412"/>
                    <a:pt x="2965" y="19442"/>
                  </a:cubicBezTo>
                  <a:cubicBezTo>
                    <a:pt x="2116" y="19486"/>
                    <a:pt x="2146" y="17490"/>
                    <a:pt x="2146" y="16522"/>
                  </a:cubicBezTo>
                  <a:cubicBezTo>
                    <a:pt x="2146" y="13259"/>
                    <a:pt x="2370" y="10801"/>
                    <a:pt x="2965" y="7985"/>
                  </a:cubicBezTo>
                  <a:cubicBezTo>
                    <a:pt x="3055" y="7538"/>
                    <a:pt x="3368" y="6838"/>
                    <a:pt x="3338" y="6496"/>
                  </a:cubicBezTo>
                  <a:cubicBezTo>
                    <a:pt x="3293" y="6198"/>
                    <a:pt x="2667" y="5438"/>
                    <a:pt x="2459" y="5125"/>
                  </a:cubicBezTo>
                  <a:cubicBezTo>
                    <a:pt x="2146" y="4678"/>
                    <a:pt x="1848" y="4231"/>
                    <a:pt x="1580" y="3754"/>
                  </a:cubicBezTo>
                  <a:cubicBezTo>
                    <a:pt x="1073" y="2801"/>
                    <a:pt x="1" y="1147"/>
                    <a:pt x="1222" y="522"/>
                  </a:cubicBezTo>
                  <a:close/>
                </a:path>
              </a:pathLst>
            </a:custGeom>
            <a:solidFill>
              <a:srgbClr val="768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20"/>
            <p:cNvSpPr/>
            <p:nvPr/>
          </p:nvSpPr>
          <p:spPr>
            <a:xfrm>
              <a:off x="5862171" y="1840389"/>
              <a:ext cx="2110270" cy="2070486"/>
            </a:xfrm>
            <a:custGeom>
              <a:avLst/>
              <a:gdLst/>
              <a:ahLst/>
              <a:cxnLst/>
              <a:rect l="l" t="t" r="r" b="b"/>
              <a:pathLst>
                <a:path w="53978" h="52957" extrusionOk="0">
                  <a:moveTo>
                    <a:pt x="35691" y="0"/>
                  </a:moveTo>
                  <a:cubicBezTo>
                    <a:pt x="34738" y="0"/>
                    <a:pt x="33753" y="58"/>
                    <a:pt x="32733" y="174"/>
                  </a:cubicBezTo>
                  <a:cubicBezTo>
                    <a:pt x="28040" y="696"/>
                    <a:pt x="23556" y="2319"/>
                    <a:pt x="19623" y="4926"/>
                  </a:cubicBezTo>
                  <a:cubicBezTo>
                    <a:pt x="16867" y="6744"/>
                    <a:pt x="14290" y="8815"/>
                    <a:pt x="11906" y="11109"/>
                  </a:cubicBezTo>
                  <a:cubicBezTo>
                    <a:pt x="10834" y="12152"/>
                    <a:pt x="9448" y="13582"/>
                    <a:pt x="8391" y="15310"/>
                  </a:cubicBezTo>
                  <a:cubicBezTo>
                    <a:pt x="8048" y="15787"/>
                    <a:pt x="7824" y="16353"/>
                    <a:pt x="7735" y="16934"/>
                  </a:cubicBezTo>
                  <a:cubicBezTo>
                    <a:pt x="7646" y="17723"/>
                    <a:pt x="7929" y="18513"/>
                    <a:pt x="8525" y="19049"/>
                  </a:cubicBezTo>
                  <a:cubicBezTo>
                    <a:pt x="8923" y="19383"/>
                    <a:pt x="9415" y="19561"/>
                    <a:pt x="9921" y="19561"/>
                  </a:cubicBezTo>
                  <a:cubicBezTo>
                    <a:pt x="10115" y="19561"/>
                    <a:pt x="10312" y="19535"/>
                    <a:pt x="10506" y="19481"/>
                  </a:cubicBezTo>
                  <a:lnTo>
                    <a:pt x="10655" y="19437"/>
                  </a:lnTo>
                  <a:cubicBezTo>
                    <a:pt x="10908" y="19377"/>
                    <a:pt x="11176" y="19303"/>
                    <a:pt x="11430" y="19228"/>
                  </a:cubicBezTo>
                  <a:cubicBezTo>
                    <a:pt x="13202" y="18617"/>
                    <a:pt x="14916" y="17828"/>
                    <a:pt x="16525" y="16859"/>
                  </a:cubicBezTo>
                  <a:cubicBezTo>
                    <a:pt x="18223" y="15891"/>
                    <a:pt x="19877" y="14818"/>
                    <a:pt x="21471" y="13776"/>
                  </a:cubicBezTo>
                  <a:cubicBezTo>
                    <a:pt x="21515" y="13731"/>
                    <a:pt x="21575" y="13701"/>
                    <a:pt x="21620" y="13671"/>
                  </a:cubicBezTo>
                  <a:lnTo>
                    <a:pt x="21620" y="13671"/>
                  </a:lnTo>
                  <a:cubicBezTo>
                    <a:pt x="20905" y="14938"/>
                    <a:pt x="19847" y="16681"/>
                    <a:pt x="19087" y="17723"/>
                  </a:cubicBezTo>
                  <a:cubicBezTo>
                    <a:pt x="16584" y="21180"/>
                    <a:pt x="13635" y="24353"/>
                    <a:pt x="10774" y="27407"/>
                  </a:cubicBezTo>
                  <a:lnTo>
                    <a:pt x="10342" y="27869"/>
                  </a:lnTo>
                  <a:cubicBezTo>
                    <a:pt x="9180" y="29105"/>
                    <a:pt x="8003" y="30356"/>
                    <a:pt x="6841" y="31563"/>
                  </a:cubicBezTo>
                  <a:cubicBezTo>
                    <a:pt x="5769" y="32680"/>
                    <a:pt x="4666" y="33843"/>
                    <a:pt x="3594" y="34990"/>
                  </a:cubicBezTo>
                  <a:cubicBezTo>
                    <a:pt x="3400" y="35183"/>
                    <a:pt x="3206" y="35392"/>
                    <a:pt x="3027" y="35586"/>
                  </a:cubicBezTo>
                  <a:cubicBezTo>
                    <a:pt x="2387" y="36241"/>
                    <a:pt x="1746" y="36926"/>
                    <a:pt x="1165" y="37671"/>
                  </a:cubicBezTo>
                  <a:cubicBezTo>
                    <a:pt x="897" y="37984"/>
                    <a:pt x="674" y="38356"/>
                    <a:pt x="525" y="38744"/>
                  </a:cubicBezTo>
                  <a:cubicBezTo>
                    <a:pt x="0" y="39875"/>
                    <a:pt x="856" y="41122"/>
                    <a:pt x="2051" y="41122"/>
                  </a:cubicBezTo>
                  <a:cubicBezTo>
                    <a:pt x="2146" y="41122"/>
                    <a:pt x="2243" y="41114"/>
                    <a:pt x="2342" y="41098"/>
                  </a:cubicBezTo>
                  <a:cubicBezTo>
                    <a:pt x="2789" y="41053"/>
                    <a:pt x="3236" y="40919"/>
                    <a:pt x="3638" y="40725"/>
                  </a:cubicBezTo>
                  <a:cubicBezTo>
                    <a:pt x="4145" y="40472"/>
                    <a:pt x="4681" y="40219"/>
                    <a:pt x="5173" y="39906"/>
                  </a:cubicBezTo>
                  <a:cubicBezTo>
                    <a:pt x="8986" y="37597"/>
                    <a:pt x="12413" y="34796"/>
                    <a:pt x="14960" y="32606"/>
                  </a:cubicBezTo>
                  <a:cubicBezTo>
                    <a:pt x="15780" y="31906"/>
                    <a:pt x="16599" y="31191"/>
                    <a:pt x="17374" y="30491"/>
                  </a:cubicBezTo>
                  <a:cubicBezTo>
                    <a:pt x="17895" y="30029"/>
                    <a:pt x="18417" y="29567"/>
                    <a:pt x="18938" y="29120"/>
                  </a:cubicBezTo>
                  <a:cubicBezTo>
                    <a:pt x="19153" y="28926"/>
                    <a:pt x="19320" y="28864"/>
                    <a:pt x="19449" y="28864"/>
                  </a:cubicBezTo>
                  <a:cubicBezTo>
                    <a:pt x="19596" y="28864"/>
                    <a:pt x="19694" y="28945"/>
                    <a:pt x="19757" y="29001"/>
                  </a:cubicBezTo>
                  <a:cubicBezTo>
                    <a:pt x="20249" y="29433"/>
                    <a:pt x="19549" y="30178"/>
                    <a:pt x="19430" y="30297"/>
                  </a:cubicBezTo>
                  <a:cubicBezTo>
                    <a:pt x="16703" y="32993"/>
                    <a:pt x="14573" y="35288"/>
                    <a:pt x="12324" y="37194"/>
                  </a:cubicBezTo>
                  <a:cubicBezTo>
                    <a:pt x="11668" y="37746"/>
                    <a:pt x="11013" y="38297"/>
                    <a:pt x="10357" y="38848"/>
                  </a:cubicBezTo>
                  <a:cubicBezTo>
                    <a:pt x="8882" y="40085"/>
                    <a:pt x="7378" y="41351"/>
                    <a:pt x="5918" y="42662"/>
                  </a:cubicBezTo>
                  <a:cubicBezTo>
                    <a:pt x="5426" y="43079"/>
                    <a:pt x="5039" y="43585"/>
                    <a:pt x="4756" y="44166"/>
                  </a:cubicBezTo>
                  <a:cubicBezTo>
                    <a:pt x="4324" y="45150"/>
                    <a:pt x="4621" y="45820"/>
                    <a:pt x="4949" y="46207"/>
                  </a:cubicBezTo>
                  <a:cubicBezTo>
                    <a:pt x="5324" y="46653"/>
                    <a:pt x="5865" y="46905"/>
                    <a:pt x="6435" y="46905"/>
                  </a:cubicBezTo>
                  <a:cubicBezTo>
                    <a:pt x="6589" y="46905"/>
                    <a:pt x="6745" y="46886"/>
                    <a:pt x="6901" y="46848"/>
                  </a:cubicBezTo>
                  <a:cubicBezTo>
                    <a:pt x="7348" y="46759"/>
                    <a:pt x="7780" y="46625"/>
                    <a:pt x="8182" y="46431"/>
                  </a:cubicBezTo>
                  <a:cubicBezTo>
                    <a:pt x="10372" y="45433"/>
                    <a:pt x="12458" y="44226"/>
                    <a:pt x="14588" y="42960"/>
                  </a:cubicBezTo>
                  <a:cubicBezTo>
                    <a:pt x="18223" y="40785"/>
                    <a:pt x="21620" y="38178"/>
                    <a:pt x="24450" y="35913"/>
                  </a:cubicBezTo>
                  <a:cubicBezTo>
                    <a:pt x="24672" y="35741"/>
                    <a:pt x="25259" y="35173"/>
                    <a:pt x="25691" y="35173"/>
                  </a:cubicBezTo>
                  <a:cubicBezTo>
                    <a:pt x="25783" y="35173"/>
                    <a:pt x="25867" y="35198"/>
                    <a:pt x="25940" y="35258"/>
                  </a:cubicBezTo>
                  <a:cubicBezTo>
                    <a:pt x="26134" y="35407"/>
                    <a:pt x="26223" y="35690"/>
                    <a:pt x="25865" y="36122"/>
                  </a:cubicBezTo>
                  <a:cubicBezTo>
                    <a:pt x="25567" y="36494"/>
                    <a:pt x="25240" y="36837"/>
                    <a:pt x="24897" y="37150"/>
                  </a:cubicBezTo>
                  <a:cubicBezTo>
                    <a:pt x="22856" y="39072"/>
                    <a:pt x="20621" y="41023"/>
                    <a:pt x="18253" y="42960"/>
                  </a:cubicBezTo>
                  <a:cubicBezTo>
                    <a:pt x="16793" y="44166"/>
                    <a:pt x="15333" y="45403"/>
                    <a:pt x="13903" y="46625"/>
                  </a:cubicBezTo>
                  <a:cubicBezTo>
                    <a:pt x="13590" y="46893"/>
                    <a:pt x="13292" y="47206"/>
                    <a:pt x="13024" y="47533"/>
                  </a:cubicBezTo>
                  <a:cubicBezTo>
                    <a:pt x="12517" y="48174"/>
                    <a:pt x="12413" y="48815"/>
                    <a:pt x="12741" y="49425"/>
                  </a:cubicBezTo>
                  <a:cubicBezTo>
                    <a:pt x="13149" y="50204"/>
                    <a:pt x="13896" y="50296"/>
                    <a:pt x="14317" y="50296"/>
                  </a:cubicBezTo>
                  <a:cubicBezTo>
                    <a:pt x="14403" y="50296"/>
                    <a:pt x="14475" y="50292"/>
                    <a:pt x="14528" y="50289"/>
                  </a:cubicBezTo>
                  <a:cubicBezTo>
                    <a:pt x="14990" y="50245"/>
                    <a:pt x="15437" y="50140"/>
                    <a:pt x="15869" y="49977"/>
                  </a:cubicBezTo>
                  <a:cubicBezTo>
                    <a:pt x="16867" y="49619"/>
                    <a:pt x="17851" y="49172"/>
                    <a:pt x="18774" y="48651"/>
                  </a:cubicBezTo>
                  <a:cubicBezTo>
                    <a:pt x="23243" y="46193"/>
                    <a:pt x="27042" y="43690"/>
                    <a:pt x="30409" y="41008"/>
                  </a:cubicBezTo>
                  <a:lnTo>
                    <a:pt x="30603" y="40859"/>
                  </a:lnTo>
                  <a:cubicBezTo>
                    <a:pt x="30990" y="40546"/>
                    <a:pt x="31392" y="40248"/>
                    <a:pt x="31810" y="39965"/>
                  </a:cubicBezTo>
                  <a:cubicBezTo>
                    <a:pt x="31915" y="39892"/>
                    <a:pt x="32047" y="39828"/>
                    <a:pt x="32179" y="39828"/>
                  </a:cubicBezTo>
                  <a:cubicBezTo>
                    <a:pt x="32289" y="39828"/>
                    <a:pt x="32400" y="39873"/>
                    <a:pt x="32495" y="39995"/>
                  </a:cubicBezTo>
                  <a:cubicBezTo>
                    <a:pt x="32584" y="40099"/>
                    <a:pt x="32718" y="40248"/>
                    <a:pt x="32420" y="40666"/>
                  </a:cubicBezTo>
                  <a:cubicBezTo>
                    <a:pt x="32078" y="41098"/>
                    <a:pt x="31675" y="41500"/>
                    <a:pt x="31229" y="41842"/>
                  </a:cubicBezTo>
                  <a:cubicBezTo>
                    <a:pt x="29202" y="43496"/>
                    <a:pt x="27117" y="45209"/>
                    <a:pt x="24882" y="46625"/>
                  </a:cubicBezTo>
                  <a:cubicBezTo>
                    <a:pt x="23765" y="47340"/>
                    <a:pt x="22633" y="48129"/>
                    <a:pt x="21530" y="48978"/>
                  </a:cubicBezTo>
                  <a:cubicBezTo>
                    <a:pt x="21113" y="49276"/>
                    <a:pt x="20726" y="49634"/>
                    <a:pt x="20413" y="50036"/>
                  </a:cubicBezTo>
                  <a:cubicBezTo>
                    <a:pt x="19862" y="50736"/>
                    <a:pt x="19936" y="51734"/>
                    <a:pt x="20577" y="52360"/>
                  </a:cubicBezTo>
                  <a:cubicBezTo>
                    <a:pt x="20938" y="52735"/>
                    <a:pt x="21438" y="52957"/>
                    <a:pt x="21970" y="52957"/>
                  </a:cubicBezTo>
                  <a:cubicBezTo>
                    <a:pt x="21987" y="52957"/>
                    <a:pt x="22005" y="52956"/>
                    <a:pt x="22022" y="52956"/>
                  </a:cubicBezTo>
                  <a:lnTo>
                    <a:pt x="22052" y="52956"/>
                  </a:lnTo>
                  <a:cubicBezTo>
                    <a:pt x="22826" y="52926"/>
                    <a:pt x="23601" y="52792"/>
                    <a:pt x="24346" y="52539"/>
                  </a:cubicBezTo>
                  <a:cubicBezTo>
                    <a:pt x="27921" y="51422"/>
                    <a:pt x="31467" y="49559"/>
                    <a:pt x="35519" y="46654"/>
                  </a:cubicBezTo>
                  <a:cubicBezTo>
                    <a:pt x="38662" y="44390"/>
                    <a:pt x="41687" y="41649"/>
                    <a:pt x="45039" y="38029"/>
                  </a:cubicBezTo>
                  <a:cubicBezTo>
                    <a:pt x="48405" y="34424"/>
                    <a:pt x="50938" y="30088"/>
                    <a:pt x="52428" y="25381"/>
                  </a:cubicBezTo>
                  <a:cubicBezTo>
                    <a:pt x="53709" y="21329"/>
                    <a:pt x="53977" y="17619"/>
                    <a:pt x="53277" y="13999"/>
                  </a:cubicBezTo>
                  <a:cubicBezTo>
                    <a:pt x="52070" y="7831"/>
                    <a:pt x="48554" y="3556"/>
                    <a:pt x="42849" y="1291"/>
                  </a:cubicBezTo>
                  <a:cubicBezTo>
                    <a:pt x="40647" y="431"/>
                    <a:pt x="38287" y="0"/>
                    <a:pt x="35691" y="0"/>
                  </a:cubicBezTo>
                  <a:close/>
                </a:path>
              </a:pathLst>
            </a:custGeom>
            <a:solidFill>
              <a:srgbClr val="C6D5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20"/>
            <p:cNvSpPr/>
            <p:nvPr/>
          </p:nvSpPr>
          <p:spPr>
            <a:xfrm>
              <a:off x="7727748" y="2250683"/>
              <a:ext cx="151454" cy="304452"/>
            </a:xfrm>
            <a:custGeom>
              <a:avLst/>
              <a:gdLst/>
              <a:ahLst/>
              <a:cxnLst/>
              <a:rect l="l" t="t" r="r" b="b"/>
              <a:pathLst>
                <a:path w="3874" h="7787" extrusionOk="0">
                  <a:moveTo>
                    <a:pt x="1185" y="1"/>
                  </a:moveTo>
                  <a:cubicBezTo>
                    <a:pt x="1028" y="1"/>
                    <a:pt x="862" y="39"/>
                    <a:pt x="685" y="122"/>
                  </a:cubicBezTo>
                  <a:cubicBezTo>
                    <a:pt x="149" y="361"/>
                    <a:pt x="0" y="822"/>
                    <a:pt x="104" y="1359"/>
                  </a:cubicBezTo>
                  <a:cubicBezTo>
                    <a:pt x="164" y="1791"/>
                    <a:pt x="283" y="2238"/>
                    <a:pt x="447" y="2655"/>
                  </a:cubicBezTo>
                  <a:cubicBezTo>
                    <a:pt x="894" y="3787"/>
                    <a:pt x="1266" y="4949"/>
                    <a:pt x="1535" y="6141"/>
                  </a:cubicBezTo>
                  <a:cubicBezTo>
                    <a:pt x="1609" y="6454"/>
                    <a:pt x="1698" y="6752"/>
                    <a:pt x="1833" y="7035"/>
                  </a:cubicBezTo>
                  <a:cubicBezTo>
                    <a:pt x="1998" y="7449"/>
                    <a:pt x="2292" y="7786"/>
                    <a:pt x="2737" y="7786"/>
                  </a:cubicBezTo>
                  <a:cubicBezTo>
                    <a:pt x="2772" y="7786"/>
                    <a:pt x="2808" y="7784"/>
                    <a:pt x="2846" y="7780"/>
                  </a:cubicBezTo>
                  <a:cubicBezTo>
                    <a:pt x="3352" y="7735"/>
                    <a:pt x="3605" y="7362"/>
                    <a:pt x="3769" y="6811"/>
                  </a:cubicBezTo>
                  <a:cubicBezTo>
                    <a:pt x="3799" y="6618"/>
                    <a:pt x="3829" y="6424"/>
                    <a:pt x="3844" y="6230"/>
                  </a:cubicBezTo>
                  <a:cubicBezTo>
                    <a:pt x="3873" y="4547"/>
                    <a:pt x="3501" y="2893"/>
                    <a:pt x="2756" y="1389"/>
                  </a:cubicBezTo>
                  <a:cubicBezTo>
                    <a:pt x="2562" y="1031"/>
                    <a:pt x="2324" y="703"/>
                    <a:pt x="2026" y="420"/>
                  </a:cubicBezTo>
                  <a:cubicBezTo>
                    <a:pt x="1786" y="160"/>
                    <a:pt x="1506" y="1"/>
                    <a:pt x="11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20"/>
            <p:cNvSpPr/>
            <p:nvPr/>
          </p:nvSpPr>
          <p:spPr>
            <a:xfrm>
              <a:off x="7655032" y="2080271"/>
              <a:ext cx="98949" cy="106423"/>
            </a:xfrm>
            <a:custGeom>
              <a:avLst/>
              <a:gdLst/>
              <a:ahLst/>
              <a:cxnLst/>
              <a:rect l="l" t="t" r="r" b="b"/>
              <a:pathLst>
                <a:path w="2531" h="2722" extrusionOk="0">
                  <a:moveTo>
                    <a:pt x="928" y="1"/>
                  </a:moveTo>
                  <a:cubicBezTo>
                    <a:pt x="422" y="1"/>
                    <a:pt x="0" y="460"/>
                    <a:pt x="102" y="995"/>
                  </a:cubicBezTo>
                  <a:cubicBezTo>
                    <a:pt x="177" y="1666"/>
                    <a:pt x="579" y="2276"/>
                    <a:pt x="1175" y="2604"/>
                  </a:cubicBezTo>
                  <a:cubicBezTo>
                    <a:pt x="1302" y="2685"/>
                    <a:pt x="1441" y="2722"/>
                    <a:pt x="1577" y="2722"/>
                  </a:cubicBezTo>
                  <a:cubicBezTo>
                    <a:pt x="1922" y="2722"/>
                    <a:pt x="2252" y="2486"/>
                    <a:pt x="2337" y="2113"/>
                  </a:cubicBezTo>
                  <a:cubicBezTo>
                    <a:pt x="2531" y="1457"/>
                    <a:pt x="1845" y="221"/>
                    <a:pt x="1190" y="42"/>
                  </a:cubicBezTo>
                  <a:cubicBezTo>
                    <a:pt x="1102" y="14"/>
                    <a:pt x="1014" y="1"/>
                    <a:pt x="9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20"/>
            <p:cNvSpPr/>
            <p:nvPr/>
          </p:nvSpPr>
          <p:spPr>
            <a:xfrm>
              <a:off x="5948491" y="1852626"/>
              <a:ext cx="1304561" cy="726744"/>
            </a:xfrm>
            <a:custGeom>
              <a:avLst/>
              <a:gdLst/>
              <a:ahLst/>
              <a:cxnLst/>
              <a:rect l="l" t="t" r="r" b="b"/>
              <a:pathLst>
                <a:path w="33369" h="18588" extrusionOk="0">
                  <a:moveTo>
                    <a:pt x="5787" y="0"/>
                  </a:moveTo>
                  <a:cubicBezTo>
                    <a:pt x="3826" y="0"/>
                    <a:pt x="1890" y="255"/>
                    <a:pt x="0" y="844"/>
                  </a:cubicBezTo>
                  <a:cubicBezTo>
                    <a:pt x="104" y="934"/>
                    <a:pt x="209" y="1038"/>
                    <a:pt x="313" y="1127"/>
                  </a:cubicBezTo>
                  <a:cubicBezTo>
                    <a:pt x="864" y="1664"/>
                    <a:pt x="11710" y="7727"/>
                    <a:pt x="17847" y="11407"/>
                  </a:cubicBezTo>
                  <a:cubicBezTo>
                    <a:pt x="18130" y="11571"/>
                    <a:pt x="22942" y="14669"/>
                    <a:pt x="25192" y="15965"/>
                  </a:cubicBezTo>
                  <a:cubicBezTo>
                    <a:pt x="26771" y="16904"/>
                    <a:pt x="28454" y="17679"/>
                    <a:pt x="30197" y="18274"/>
                  </a:cubicBezTo>
                  <a:cubicBezTo>
                    <a:pt x="30495" y="18379"/>
                    <a:pt x="30793" y="18453"/>
                    <a:pt x="31091" y="18528"/>
                  </a:cubicBezTo>
                  <a:cubicBezTo>
                    <a:pt x="31251" y="18569"/>
                    <a:pt x="31407" y="18588"/>
                    <a:pt x="31557" y="18588"/>
                  </a:cubicBezTo>
                  <a:cubicBezTo>
                    <a:pt x="32607" y="18588"/>
                    <a:pt x="33369" y="17638"/>
                    <a:pt x="33251" y="16517"/>
                  </a:cubicBezTo>
                  <a:cubicBezTo>
                    <a:pt x="33162" y="15995"/>
                    <a:pt x="32968" y="15504"/>
                    <a:pt x="32670" y="15071"/>
                  </a:cubicBezTo>
                  <a:cubicBezTo>
                    <a:pt x="31732" y="13537"/>
                    <a:pt x="30510" y="12226"/>
                    <a:pt x="29229" y="10975"/>
                  </a:cubicBezTo>
                  <a:cubicBezTo>
                    <a:pt x="26875" y="8710"/>
                    <a:pt x="24313" y="6654"/>
                    <a:pt x="21587" y="4852"/>
                  </a:cubicBezTo>
                  <a:cubicBezTo>
                    <a:pt x="17728" y="2289"/>
                    <a:pt x="13304" y="680"/>
                    <a:pt x="8685" y="174"/>
                  </a:cubicBezTo>
                  <a:cubicBezTo>
                    <a:pt x="7715" y="61"/>
                    <a:pt x="6748" y="0"/>
                    <a:pt x="5787" y="0"/>
                  </a:cubicBezTo>
                  <a:close/>
                </a:path>
              </a:pathLst>
            </a:custGeom>
            <a:solidFill>
              <a:srgbClr val="768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20"/>
            <p:cNvSpPr/>
            <p:nvPr/>
          </p:nvSpPr>
          <p:spPr>
            <a:xfrm>
              <a:off x="7624192" y="4037961"/>
              <a:ext cx="81355" cy="69471"/>
            </a:xfrm>
            <a:custGeom>
              <a:avLst/>
              <a:gdLst/>
              <a:ahLst/>
              <a:cxnLst/>
              <a:rect l="l" t="t" r="r" b="b"/>
              <a:pathLst>
                <a:path w="2444" h="2087" extrusionOk="0">
                  <a:moveTo>
                    <a:pt x="936" y="0"/>
                  </a:moveTo>
                  <a:cubicBezTo>
                    <a:pt x="562" y="0"/>
                    <a:pt x="220" y="138"/>
                    <a:pt x="120" y="496"/>
                  </a:cubicBezTo>
                  <a:cubicBezTo>
                    <a:pt x="1" y="764"/>
                    <a:pt x="1" y="1062"/>
                    <a:pt x="90" y="1331"/>
                  </a:cubicBezTo>
                  <a:cubicBezTo>
                    <a:pt x="150" y="1569"/>
                    <a:pt x="328" y="1778"/>
                    <a:pt x="537" y="1897"/>
                  </a:cubicBezTo>
                  <a:cubicBezTo>
                    <a:pt x="656" y="1956"/>
                    <a:pt x="746" y="2016"/>
                    <a:pt x="865" y="2046"/>
                  </a:cubicBezTo>
                  <a:cubicBezTo>
                    <a:pt x="966" y="2073"/>
                    <a:pt x="1071" y="2087"/>
                    <a:pt x="1175" y="2087"/>
                  </a:cubicBezTo>
                  <a:cubicBezTo>
                    <a:pt x="1408" y="2087"/>
                    <a:pt x="1642" y="2020"/>
                    <a:pt x="1848" y="1897"/>
                  </a:cubicBezTo>
                  <a:cubicBezTo>
                    <a:pt x="2265" y="1539"/>
                    <a:pt x="2444" y="764"/>
                    <a:pt x="1997" y="377"/>
                  </a:cubicBezTo>
                  <a:cubicBezTo>
                    <a:pt x="1781" y="161"/>
                    <a:pt x="1339" y="0"/>
                    <a:pt x="936" y="0"/>
                  </a:cubicBezTo>
                  <a:close/>
                </a:path>
              </a:pathLst>
            </a:custGeom>
            <a:solidFill>
              <a:srgbClr val="C6D5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227" y="122131"/>
            <a:ext cx="4979209" cy="4971416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544" y="530779"/>
            <a:ext cx="2299786" cy="41541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2800" dirty="0" smtClean="0"/>
              <a:t>一起來 </a:t>
            </a:r>
            <a:r>
              <a:rPr lang="en-US" altLang="zh-TW" sz="2800" dirty="0" smtClean="0"/>
              <a:t>!</a:t>
            </a:r>
            <a:r>
              <a:rPr lang="zh-TW" altLang="en-US" sz="2800" dirty="0" smtClean="0"/>
              <a:t> 挑戰在生活中減少一次性塑膠的使用</a:t>
            </a:r>
            <a:endParaRPr lang="zh-TW" altLang="en-US" sz="2800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561" y="1427675"/>
            <a:ext cx="3324689" cy="3277057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3897" y="1193453"/>
            <a:ext cx="4916582" cy="364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66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C之音] 為什麼有人反對「世界地球日」？ | IC之音竹科廣播FM97.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20" y="235435"/>
            <a:ext cx="7850293" cy="4710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80" y="189654"/>
            <a:ext cx="7174320" cy="48110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85" y="143509"/>
            <a:ext cx="4893733" cy="4893733"/>
          </a:xfrm>
          <a:prstGeom prst="rect">
            <a:avLst/>
          </a:prstGeom>
        </p:spPr>
      </p:pic>
      <p:sp>
        <p:nvSpPr>
          <p:cNvPr id="4" name="橢圓形圖說文字 3"/>
          <p:cNvSpPr/>
          <p:nvPr/>
        </p:nvSpPr>
        <p:spPr>
          <a:xfrm>
            <a:off x="5527040" y="1131146"/>
            <a:ext cx="2722879" cy="1781387"/>
          </a:xfrm>
          <a:prstGeom prst="wedgeEllipseCallou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 smtClean="0"/>
              <a:t>為什要要減塑</a:t>
            </a:r>
            <a:r>
              <a:rPr lang="en-US" altLang="zh-TW" sz="2000" b="1" dirty="0" smtClean="0"/>
              <a:t>?</a:t>
            </a:r>
            <a:endParaRPr lang="zh-TW" alt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86" y="669235"/>
            <a:ext cx="4029489" cy="4029489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975" y="669235"/>
            <a:ext cx="4029489" cy="4029489"/>
          </a:xfrm>
          <a:prstGeom prst="rect">
            <a:avLst/>
          </a:prstGeom>
        </p:spPr>
      </p:pic>
      <p:pic>
        <p:nvPicPr>
          <p:cNvPr id="2" name="圖片 1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4880" y="2976025"/>
            <a:ext cx="1054078" cy="11207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79" y="386080"/>
            <a:ext cx="4414097" cy="4414097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3938" y="2099733"/>
            <a:ext cx="2191056" cy="2581635"/>
          </a:xfrm>
          <a:prstGeom prst="rect">
            <a:avLst/>
          </a:prstGeom>
        </p:spPr>
      </p:pic>
      <p:sp>
        <p:nvSpPr>
          <p:cNvPr id="4" name="圓角矩形圖說文字 3"/>
          <p:cNvSpPr/>
          <p:nvPr/>
        </p:nvSpPr>
        <p:spPr>
          <a:xfrm>
            <a:off x="6820747" y="568960"/>
            <a:ext cx="1957493" cy="1090507"/>
          </a:xfrm>
          <a:prstGeom prst="wedgeRoundRectCallout">
            <a:avLst>
              <a:gd name="adj1" fmla="val 1436"/>
              <a:gd name="adj2" fmla="val 7651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/>
              <a:t>賽璐璐</a:t>
            </a:r>
            <a:endParaRPr lang="zh-TW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13" y="114357"/>
            <a:ext cx="4714240" cy="4711938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6160" y="2686990"/>
            <a:ext cx="4149595" cy="23268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52" y="176107"/>
            <a:ext cx="4575401" cy="4577636"/>
          </a:xfrm>
          <a:prstGeom prst="rect">
            <a:avLst/>
          </a:prstGeom>
        </p:spPr>
      </p:pic>
      <p:pic>
        <p:nvPicPr>
          <p:cNvPr id="4" name="圖片 3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0640" y="1737377"/>
            <a:ext cx="3894667" cy="1995219"/>
          </a:xfrm>
          <a:prstGeom prst="rect">
            <a:avLst/>
          </a:prstGeom>
        </p:spPr>
      </p:pic>
      <p:pic>
        <p:nvPicPr>
          <p:cNvPr id="5" name="圖片 4">
            <a:hlinkClick r:id="rId4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1429" y="3929224"/>
            <a:ext cx="1183451" cy="11405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30" y="379308"/>
            <a:ext cx="4497493" cy="4497493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3098" y="551106"/>
            <a:ext cx="2891727" cy="41538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lementary Awareness-raising Activities on Environmental Education Day Infographics by Slidesgo">
  <a:themeElements>
    <a:clrScheme name="Simple Light">
      <a:dk1>
        <a:srgbClr val="222221"/>
      </a:dk1>
      <a:lt1>
        <a:srgbClr val="EFF1E8"/>
      </a:lt1>
      <a:dk2>
        <a:srgbClr val="C6D576"/>
      </a:dk2>
      <a:lt2>
        <a:srgbClr val="76861F"/>
      </a:lt2>
      <a:accent1>
        <a:srgbClr val="616F18"/>
      </a:accent1>
      <a:accent2>
        <a:srgbClr val="DEE2A3"/>
      </a:accent2>
      <a:accent3>
        <a:srgbClr val="EBEECE"/>
      </a:accent3>
      <a:accent4>
        <a:srgbClr val="AFCDF4"/>
      </a:accent4>
      <a:accent5>
        <a:srgbClr val="8FB7F6"/>
      </a:accent5>
      <a:accent6>
        <a:srgbClr val="FFFFFF"/>
      </a:accent6>
      <a:hlink>
        <a:srgbClr val="22222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481</TotalTime>
  <Words>580</Words>
  <Application>Microsoft Office PowerPoint</Application>
  <PresentationFormat>如螢幕大小 (16:9)</PresentationFormat>
  <Paragraphs>30</Paragraphs>
  <Slides>11</Slides>
  <Notes>11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11</vt:i4>
      </vt:variant>
    </vt:vector>
  </HeadingPairs>
  <TitlesOfParts>
    <vt:vector size="19" baseType="lpstr">
      <vt:lpstr>新細明體</vt:lpstr>
      <vt:lpstr>Roboto Condensed Light</vt:lpstr>
      <vt:lpstr>Chewy</vt:lpstr>
      <vt:lpstr>Arial</vt:lpstr>
      <vt:lpstr>標楷體</vt:lpstr>
      <vt:lpstr>ABeeZee</vt:lpstr>
      <vt:lpstr>Anaheim</vt:lpstr>
      <vt:lpstr>Elementary Awareness-raising Activities on Environmental Education Day Infographics by Slidesgo</vt:lpstr>
      <vt:lpstr>搶救地球     ~     減塑大作戰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一起來 ! 挑戰在生活中減少一次性塑膠的使用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ENVIRONMENTAL EDUCATION DAY INFOGRAPHICS</dc:title>
  <dc:creator>USER</dc:creator>
  <cp:lastModifiedBy>USER</cp:lastModifiedBy>
  <cp:revision>15</cp:revision>
  <dcterms:modified xsi:type="dcterms:W3CDTF">2024-04-18T08:48:58Z</dcterms:modified>
</cp:coreProperties>
</file>