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2FC6C4-7EC4-464D-9049-E18B85ECB65C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4DF89D2-3F27-44C7-A168-8B2ECF15AFFD}">
      <dgm:prSet phldrT="[文字]"/>
      <dgm:spPr/>
      <dgm:t>
        <a:bodyPr/>
        <a:lstStyle/>
        <a:p>
          <a:r>
            <a:rPr lang="zh-TW" altLang="en-US" dirty="0" smtClean="0"/>
            <a:t>決定是否延後上課</a:t>
          </a:r>
          <a:endParaRPr lang="zh-TW" altLang="en-US" dirty="0"/>
        </a:p>
      </dgm:t>
    </dgm:pt>
    <dgm:pt modelId="{1B8A9950-D849-4530-ABBC-DEC387248D03}" type="parTrans" cxnId="{77ABF3B9-C191-4F34-954E-7F6F3DDF43D9}">
      <dgm:prSet/>
      <dgm:spPr/>
      <dgm:t>
        <a:bodyPr/>
        <a:lstStyle/>
        <a:p>
          <a:endParaRPr lang="zh-TW" altLang="en-US"/>
        </a:p>
      </dgm:t>
    </dgm:pt>
    <dgm:pt modelId="{51ED4557-755F-44BE-B0A1-862F3D15E4F4}" type="sibTrans" cxnId="{77ABF3B9-C191-4F34-954E-7F6F3DDF43D9}">
      <dgm:prSet/>
      <dgm:spPr/>
      <dgm:t>
        <a:bodyPr/>
        <a:lstStyle/>
        <a:p>
          <a:endParaRPr lang="zh-TW" altLang="en-US"/>
        </a:p>
      </dgm:t>
    </dgm:pt>
    <dgm:pt modelId="{3E793ED4-7CB0-4072-9EE9-D0E7280BF79F}">
      <dgm:prSet phldrT="[文字]" custT="1"/>
      <dgm:spPr/>
      <dgm:t>
        <a:bodyPr/>
        <a:lstStyle/>
        <a:p>
          <a:r>
            <a:rPr lang="zh-TW" altLang="en-US" sz="2100" dirty="0" smtClean="0"/>
            <a:t>維持</a:t>
          </a:r>
          <a:r>
            <a:rPr lang="zh-TW" altLang="en-US" sz="2100" dirty="0" smtClean="0"/>
            <a:t>原本</a:t>
          </a:r>
          <a:r>
            <a:rPr lang="zh-TW" altLang="en-US" sz="2100" dirty="0" smtClean="0"/>
            <a:t>時間不變</a:t>
          </a:r>
          <a:r>
            <a:rPr lang="en-US" altLang="zh-TW" sz="2100" dirty="0" smtClean="0"/>
            <a:t>7:30~16:05/</a:t>
          </a:r>
          <a:r>
            <a:rPr lang="en-US" altLang="zh-TW" sz="1600" dirty="0" smtClean="0"/>
            <a:t>17:00</a:t>
          </a:r>
          <a:endParaRPr lang="zh-TW" altLang="en-US" sz="1600" dirty="0"/>
        </a:p>
      </dgm:t>
    </dgm:pt>
    <dgm:pt modelId="{E92E535B-C5AF-4642-AA1A-06449ED0D3F6}" type="parTrans" cxnId="{F13976AD-51D5-44D4-B4A5-4DEE6F48374B}">
      <dgm:prSet/>
      <dgm:spPr/>
      <dgm:t>
        <a:bodyPr/>
        <a:lstStyle/>
        <a:p>
          <a:endParaRPr lang="zh-TW" altLang="en-US"/>
        </a:p>
      </dgm:t>
    </dgm:pt>
    <dgm:pt modelId="{CD68C6CF-CB17-4CC9-828F-98EC3F1AA5E7}" type="sibTrans" cxnId="{F13976AD-51D5-44D4-B4A5-4DEE6F48374B}">
      <dgm:prSet/>
      <dgm:spPr/>
      <dgm:t>
        <a:bodyPr/>
        <a:lstStyle/>
        <a:p>
          <a:endParaRPr lang="zh-TW" altLang="en-US"/>
        </a:p>
      </dgm:t>
    </dgm:pt>
    <dgm:pt modelId="{37FEBB95-B58E-45CC-836B-7604071F58A5}">
      <dgm:prSet phldrT="[文字]" custT="1"/>
      <dgm:spPr/>
      <dgm:t>
        <a:bodyPr/>
        <a:lstStyle/>
        <a:p>
          <a:r>
            <a:rPr lang="zh-TW" altLang="en-US" sz="2100" dirty="0" smtClean="0"/>
            <a:t>方案一</a:t>
          </a:r>
          <a:r>
            <a:rPr lang="en-US" altLang="zh-TW" sz="2100" dirty="0" smtClean="0"/>
            <a:t>:</a:t>
          </a:r>
          <a:r>
            <a:rPr lang="zh-TW" altLang="en-US" sz="2100" dirty="0" smtClean="0"/>
            <a:t>延後至</a:t>
          </a:r>
          <a:r>
            <a:rPr lang="en-US" altLang="zh-TW" sz="2100" dirty="0" smtClean="0"/>
            <a:t>7:50</a:t>
          </a:r>
          <a:r>
            <a:rPr lang="zh-TW" altLang="en-US" sz="2100" dirty="0" smtClean="0"/>
            <a:t>上課，</a:t>
          </a:r>
          <a:r>
            <a:rPr lang="en-US" altLang="zh-TW" sz="2100" dirty="0" smtClean="0"/>
            <a:t>7:50~15:55/</a:t>
          </a:r>
          <a:r>
            <a:rPr lang="en-US" altLang="zh-TW" sz="1400" dirty="0" smtClean="0"/>
            <a:t>16:50</a:t>
          </a:r>
          <a:endParaRPr lang="zh-TW" altLang="en-US" sz="1400" dirty="0"/>
        </a:p>
      </dgm:t>
    </dgm:pt>
    <dgm:pt modelId="{9CB49683-9F70-42F0-A7E7-CC321A4BE97C}" type="parTrans" cxnId="{40E65575-F832-423A-96B8-A7AFE751DA97}">
      <dgm:prSet/>
      <dgm:spPr/>
      <dgm:t>
        <a:bodyPr/>
        <a:lstStyle/>
        <a:p>
          <a:endParaRPr lang="zh-TW" altLang="en-US"/>
        </a:p>
      </dgm:t>
    </dgm:pt>
    <dgm:pt modelId="{E275EAAA-2087-4D18-98A3-CA5FDB84DB14}" type="sibTrans" cxnId="{40E65575-F832-423A-96B8-A7AFE751DA97}">
      <dgm:prSet/>
      <dgm:spPr/>
      <dgm:t>
        <a:bodyPr/>
        <a:lstStyle/>
        <a:p>
          <a:endParaRPr lang="zh-TW" altLang="en-US"/>
        </a:p>
      </dgm:t>
    </dgm:pt>
    <dgm:pt modelId="{6713D01C-9085-4937-8207-7DD47B1EFBCB}">
      <dgm:prSet phldrT="[文字]" custT="1"/>
      <dgm:spPr/>
      <dgm:t>
        <a:bodyPr/>
        <a:lstStyle/>
        <a:p>
          <a:r>
            <a:rPr lang="zh-TW" altLang="en-US" sz="2100" dirty="0" smtClean="0"/>
            <a:t>方案二</a:t>
          </a:r>
          <a:r>
            <a:rPr lang="en-US" altLang="zh-TW" sz="2100" dirty="0" smtClean="0"/>
            <a:t>:</a:t>
          </a:r>
          <a:r>
            <a:rPr lang="zh-TW" altLang="en-US" sz="2100" dirty="0" smtClean="0"/>
            <a:t>延後至</a:t>
          </a:r>
          <a:r>
            <a:rPr lang="en-US" altLang="zh-TW" sz="2100" dirty="0" smtClean="0"/>
            <a:t>7:50</a:t>
          </a:r>
          <a:r>
            <a:rPr lang="zh-TW" altLang="en-US" sz="2100" dirty="0" smtClean="0"/>
            <a:t>上課，</a:t>
          </a:r>
          <a:r>
            <a:rPr lang="en-US" altLang="zh-TW" sz="2100" dirty="0" smtClean="0"/>
            <a:t>7:50~16:00/</a:t>
          </a:r>
          <a:r>
            <a:rPr lang="en-US" altLang="zh-TW" sz="1400" dirty="0" smtClean="0"/>
            <a:t>16:55</a:t>
          </a:r>
          <a:endParaRPr lang="zh-TW" altLang="en-US" sz="1400" dirty="0"/>
        </a:p>
      </dgm:t>
    </dgm:pt>
    <dgm:pt modelId="{85E9966C-5720-4A92-902F-E3158B3CE7F4}" type="parTrans" cxnId="{D8BE3219-8EF9-4AE8-8DC1-779BA29B2FB6}">
      <dgm:prSet/>
      <dgm:spPr/>
      <dgm:t>
        <a:bodyPr/>
        <a:lstStyle/>
        <a:p>
          <a:endParaRPr lang="zh-TW" altLang="en-US"/>
        </a:p>
      </dgm:t>
    </dgm:pt>
    <dgm:pt modelId="{718D12B7-B73A-489F-AA0E-FD69DBF489AA}" type="sibTrans" cxnId="{D8BE3219-8EF9-4AE8-8DC1-779BA29B2FB6}">
      <dgm:prSet/>
      <dgm:spPr/>
      <dgm:t>
        <a:bodyPr/>
        <a:lstStyle/>
        <a:p>
          <a:endParaRPr lang="zh-TW" altLang="en-US"/>
        </a:p>
      </dgm:t>
    </dgm:pt>
    <dgm:pt modelId="{238B9AB7-C33B-4FF8-84B0-0F513AD7B035}" type="pres">
      <dgm:prSet presAssocID="{A02FC6C4-7EC4-464D-9049-E18B85ECB65C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endParaRPr lang="zh-TW" altLang="en-US"/>
        </a:p>
      </dgm:t>
    </dgm:pt>
    <dgm:pt modelId="{2C9E8E6E-C74D-407A-BAD7-61B516291C0B}" type="pres">
      <dgm:prSet presAssocID="{84DF89D2-3F27-44C7-A168-8B2ECF15AFFD}" presName="parTx1" presStyleLbl="node1" presStyleIdx="0" presStyleCnt="1"/>
      <dgm:spPr/>
      <dgm:t>
        <a:bodyPr/>
        <a:lstStyle/>
        <a:p>
          <a:endParaRPr lang="zh-TW" altLang="en-US"/>
        </a:p>
      </dgm:t>
    </dgm:pt>
    <dgm:pt modelId="{BDD3E1D7-F9A6-44D4-9370-F21753A9E140}" type="pres">
      <dgm:prSet presAssocID="{84DF89D2-3F27-44C7-A168-8B2ECF15AFFD}" presName="spPre1" presStyleCnt="0"/>
      <dgm:spPr/>
    </dgm:pt>
    <dgm:pt modelId="{69906F0B-7117-4EA3-873A-1D9A7153B256}" type="pres">
      <dgm:prSet presAssocID="{84DF89D2-3F27-44C7-A168-8B2ECF15AFFD}" presName="chLin1" presStyleCnt="0"/>
      <dgm:spPr/>
    </dgm:pt>
    <dgm:pt modelId="{D7C0E516-AF27-4364-8D78-F54230D4AD46}" type="pres">
      <dgm:prSet presAssocID="{E92E535B-C5AF-4642-AA1A-06449ED0D3F6}" presName="Name11" presStyleLbl="parChTrans1D1" presStyleIdx="0" presStyleCnt="6"/>
      <dgm:spPr/>
    </dgm:pt>
    <dgm:pt modelId="{BB369FD2-2439-470D-A1C6-611E32DC7A79}" type="pres">
      <dgm:prSet presAssocID="{3E793ED4-7CB0-4072-9EE9-D0E7280BF79F}" presName="txAndLines1" presStyleCnt="0"/>
      <dgm:spPr/>
    </dgm:pt>
    <dgm:pt modelId="{A8799B04-CE91-488F-86D2-C92EA4B467B9}" type="pres">
      <dgm:prSet presAssocID="{3E793ED4-7CB0-4072-9EE9-D0E7280BF79F}" presName="anchor1" presStyleCnt="0"/>
      <dgm:spPr/>
    </dgm:pt>
    <dgm:pt modelId="{F5688522-E879-4D60-92B4-70F3717EFA70}" type="pres">
      <dgm:prSet presAssocID="{3E793ED4-7CB0-4072-9EE9-D0E7280BF79F}" presName="backup1" presStyleCnt="0"/>
      <dgm:spPr/>
    </dgm:pt>
    <dgm:pt modelId="{0BA73422-9B66-4524-AE97-B9C28CB2DD8E}" type="pres">
      <dgm:prSet presAssocID="{3E793ED4-7CB0-4072-9EE9-D0E7280BF79F}" presName="preLine1" presStyleLbl="parChTrans1D1" presStyleIdx="1" presStyleCnt="6"/>
      <dgm:spPr/>
    </dgm:pt>
    <dgm:pt modelId="{8471E1D1-3258-4FC8-98A1-6BAB7BF216D7}" type="pres">
      <dgm:prSet presAssocID="{3E793ED4-7CB0-4072-9EE9-D0E7280BF79F}" presName="desTx1" presStyleLbl="revTx" presStyleIdx="0" presStyleCnt="0" custScaleX="13909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CABF2A-9AD6-4037-9B7C-56B7CA398AF3}" type="pres">
      <dgm:prSet presAssocID="{9CB49683-9F70-42F0-A7E7-CC321A4BE97C}" presName="Name11" presStyleLbl="parChTrans1D1" presStyleIdx="2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E61EAA63-BEA1-4AC5-A249-1FA00BA1AC21}" type="pres">
      <dgm:prSet presAssocID="{37FEBB95-B58E-45CC-836B-7604071F58A5}" presName="txAndLines1" presStyleCnt="0"/>
      <dgm:spPr/>
    </dgm:pt>
    <dgm:pt modelId="{94AE3CFE-7BEE-4245-898D-6B98B07DC6AF}" type="pres">
      <dgm:prSet presAssocID="{37FEBB95-B58E-45CC-836B-7604071F58A5}" presName="anchor1" presStyleCnt="0"/>
      <dgm:spPr/>
    </dgm:pt>
    <dgm:pt modelId="{48604979-8D3C-442A-84E7-13F639A610DB}" type="pres">
      <dgm:prSet presAssocID="{37FEBB95-B58E-45CC-836B-7604071F58A5}" presName="backup1" presStyleCnt="0"/>
      <dgm:spPr/>
    </dgm:pt>
    <dgm:pt modelId="{D523E51C-CA3E-499B-9F7E-E0C38BC0EE82}" type="pres">
      <dgm:prSet presAssocID="{37FEBB95-B58E-45CC-836B-7604071F58A5}" presName="preLine1" presStyleLbl="parChTrans1D1" presStyleIdx="3" presStyleCnt="6"/>
      <dgm:spPr/>
    </dgm:pt>
    <dgm:pt modelId="{F4318CA4-D6B2-4E17-8808-739EBF64DAE3}" type="pres">
      <dgm:prSet presAssocID="{37FEBB95-B58E-45CC-836B-7604071F58A5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A4C7CB-01E0-4724-9D93-001B26F46106}" type="pres">
      <dgm:prSet presAssocID="{85E9966C-5720-4A92-902F-E3158B3CE7F4}" presName="Name11" presStyleLbl="parChTrans1D1" presStyleIdx="4" presStyleCnt="6"/>
      <dgm:spPr/>
    </dgm:pt>
    <dgm:pt modelId="{37FFCDDD-28E0-4C85-A70B-BA4910D0B7EF}" type="pres">
      <dgm:prSet presAssocID="{6713D01C-9085-4937-8207-7DD47B1EFBCB}" presName="txAndLines1" presStyleCnt="0"/>
      <dgm:spPr/>
    </dgm:pt>
    <dgm:pt modelId="{04135441-6BC4-4664-A1F3-E0027BD079E3}" type="pres">
      <dgm:prSet presAssocID="{6713D01C-9085-4937-8207-7DD47B1EFBCB}" presName="anchor1" presStyleCnt="0"/>
      <dgm:spPr/>
    </dgm:pt>
    <dgm:pt modelId="{9DA3ABDE-E62F-47D7-A9DE-937E6B8AA700}" type="pres">
      <dgm:prSet presAssocID="{6713D01C-9085-4937-8207-7DD47B1EFBCB}" presName="backup1" presStyleCnt="0"/>
      <dgm:spPr/>
    </dgm:pt>
    <dgm:pt modelId="{1058E8B5-B42C-4D3A-99D5-C91E6D186EC0}" type="pres">
      <dgm:prSet presAssocID="{6713D01C-9085-4937-8207-7DD47B1EFBCB}" presName="preLine1" presStyleLbl="parChTrans1D1" presStyleIdx="5" presStyleCnt="6"/>
      <dgm:spPr/>
    </dgm:pt>
    <dgm:pt modelId="{83FDD72B-BFAE-46F5-B4E1-56758A5996E7}" type="pres">
      <dgm:prSet presAssocID="{6713D01C-9085-4937-8207-7DD47B1EFBCB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13976AD-51D5-44D4-B4A5-4DEE6F48374B}" srcId="{84DF89D2-3F27-44C7-A168-8B2ECF15AFFD}" destId="{3E793ED4-7CB0-4072-9EE9-D0E7280BF79F}" srcOrd="0" destOrd="0" parTransId="{E92E535B-C5AF-4642-AA1A-06449ED0D3F6}" sibTransId="{CD68C6CF-CB17-4CC9-828F-98EC3F1AA5E7}"/>
    <dgm:cxn modelId="{4184C7B1-6FBA-433D-AAE4-02907FC4914D}" type="presOf" srcId="{37FEBB95-B58E-45CC-836B-7604071F58A5}" destId="{F4318CA4-D6B2-4E17-8808-739EBF64DAE3}" srcOrd="0" destOrd="0" presId="urn:microsoft.com/office/officeart/2009/3/layout/SubStepProcess"/>
    <dgm:cxn modelId="{A668C364-BC16-41C9-A842-17628D9AAB21}" type="presOf" srcId="{A02FC6C4-7EC4-464D-9049-E18B85ECB65C}" destId="{238B9AB7-C33B-4FF8-84B0-0F513AD7B035}" srcOrd="0" destOrd="0" presId="urn:microsoft.com/office/officeart/2009/3/layout/SubStepProcess"/>
    <dgm:cxn modelId="{40E65575-F832-423A-96B8-A7AFE751DA97}" srcId="{84DF89D2-3F27-44C7-A168-8B2ECF15AFFD}" destId="{37FEBB95-B58E-45CC-836B-7604071F58A5}" srcOrd="1" destOrd="0" parTransId="{9CB49683-9F70-42F0-A7E7-CC321A4BE97C}" sibTransId="{E275EAAA-2087-4D18-98A3-CA5FDB84DB14}"/>
    <dgm:cxn modelId="{B09E09D1-C6AE-471D-9728-DD980485DF5A}" type="presOf" srcId="{3E793ED4-7CB0-4072-9EE9-D0E7280BF79F}" destId="{8471E1D1-3258-4FC8-98A1-6BAB7BF216D7}" srcOrd="0" destOrd="0" presId="urn:microsoft.com/office/officeart/2009/3/layout/SubStepProcess"/>
    <dgm:cxn modelId="{AD0E357B-D35B-4E8F-B450-4D19CAF97CCC}" type="presOf" srcId="{6713D01C-9085-4937-8207-7DD47B1EFBCB}" destId="{83FDD72B-BFAE-46F5-B4E1-56758A5996E7}" srcOrd="0" destOrd="0" presId="urn:microsoft.com/office/officeart/2009/3/layout/SubStepProcess"/>
    <dgm:cxn modelId="{086D9C5E-94D2-4C82-849B-BE0FBB68F719}" type="presOf" srcId="{84DF89D2-3F27-44C7-A168-8B2ECF15AFFD}" destId="{2C9E8E6E-C74D-407A-BAD7-61B516291C0B}" srcOrd="0" destOrd="0" presId="urn:microsoft.com/office/officeart/2009/3/layout/SubStepProcess"/>
    <dgm:cxn modelId="{D8BE3219-8EF9-4AE8-8DC1-779BA29B2FB6}" srcId="{84DF89D2-3F27-44C7-A168-8B2ECF15AFFD}" destId="{6713D01C-9085-4937-8207-7DD47B1EFBCB}" srcOrd="2" destOrd="0" parTransId="{85E9966C-5720-4A92-902F-E3158B3CE7F4}" sibTransId="{718D12B7-B73A-489F-AA0E-FD69DBF489AA}"/>
    <dgm:cxn modelId="{77ABF3B9-C191-4F34-954E-7F6F3DDF43D9}" srcId="{A02FC6C4-7EC4-464D-9049-E18B85ECB65C}" destId="{84DF89D2-3F27-44C7-A168-8B2ECF15AFFD}" srcOrd="0" destOrd="0" parTransId="{1B8A9950-D849-4530-ABBC-DEC387248D03}" sibTransId="{51ED4557-755F-44BE-B0A1-862F3D15E4F4}"/>
    <dgm:cxn modelId="{700FA6E2-E2F7-49D4-B338-8CD9D289E73E}" type="presParOf" srcId="{238B9AB7-C33B-4FF8-84B0-0F513AD7B035}" destId="{2C9E8E6E-C74D-407A-BAD7-61B516291C0B}" srcOrd="0" destOrd="0" presId="urn:microsoft.com/office/officeart/2009/3/layout/SubStepProcess"/>
    <dgm:cxn modelId="{EEE1170F-6FB1-4349-90C8-D7F5BFC8F349}" type="presParOf" srcId="{238B9AB7-C33B-4FF8-84B0-0F513AD7B035}" destId="{BDD3E1D7-F9A6-44D4-9370-F21753A9E140}" srcOrd="1" destOrd="0" presId="urn:microsoft.com/office/officeart/2009/3/layout/SubStepProcess"/>
    <dgm:cxn modelId="{A36398A8-D672-418E-954B-5DCF1702493C}" type="presParOf" srcId="{238B9AB7-C33B-4FF8-84B0-0F513AD7B035}" destId="{69906F0B-7117-4EA3-873A-1D9A7153B256}" srcOrd="2" destOrd="0" presId="urn:microsoft.com/office/officeart/2009/3/layout/SubStepProcess"/>
    <dgm:cxn modelId="{A73CADD1-F99F-4550-B987-52B5AB0CA192}" type="presParOf" srcId="{69906F0B-7117-4EA3-873A-1D9A7153B256}" destId="{D7C0E516-AF27-4364-8D78-F54230D4AD46}" srcOrd="0" destOrd="0" presId="urn:microsoft.com/office/officeart/2009/3/layout/SubStepProcess"/>
    <dgm:cxn modelId="{4FBBF414-39D4-472F-9AC5-F4BC0EA6227C}" type="presParOf" srcId="{69906F0B-7117-4EA3-873A-1D9A7153B256}" destId="{BB369FD2-2439-470D-A1C6-611E32DC7A79}" srcOrd="1" destOrd="0" presId="urn:microsoft.com/office/officeart/2009/3/layout/SubStepProcess"/>
    <dgm:cxn modelId="{8FE9FA0A-59E4-4639-BD3B-4F9B4F47CF70}" type="presParOf" srcId="{BB369FD2-2439-470D-A1C6-611E32DC7A79}" destId="{A8799B04-CE91-488F-86D2-C92EA4B467B9}" srcOrd="0" destOrd="0" presId="urn:microsoft.com/office/officeart/2009/3/layout/SubStepProcess"/>
    <dgm:cxn modelId="{314FC7BA-CFA4-4C6C-A102-845626F5160A}" type="presParOf" srcId="{BB369FD2-2439-470D-A1C6-611E32DC7A79}" destId="{F5688522-E879-4D60-92B4-70F3717EFA70}" srcOrd="1" destOrd="0" presId="urn:microsoft.com/office/officeart/2009/3/layout/SubStepProcess"/>
    <dgm:cxn modelId="{3EDB71FA-016D-4153-9D39-1572AB7D79FA}" type="presParOf" srcId="{BB369FD2-2439-470D-A1C6-611E32DC7A79}" destId="{0BA73422-9B66-4524-AE97-B9C28CB2DD8E}" srcOrd="2" destOrd="0" presId="urn:microsoft.com/office/officeart/2009/3/layout/SubStepProcess"/>
    <dgm:cxn modelId="{C248C69C-7C45-4B96-89E9-5214F5972D91}" type="presParOf" srcId="{BB369FD2-2439-470D-A1C6-611E32DC7A79}" destId="{8471E1D1-3258-4FC8-98A1-6BAB7BF216D7}" srcOrd="3" destOrd="0" presId="urn:microsoft.com/office/officeart/2009/3/layout/SubStepProcess"/>
    <dgm:cxn modelId="{DC85E1C8-7BF4-42A4-BC50-850084B50421}" type="presParOf" srcId="{69906F0B-7117-4EA3-873A-1D9A7153B256}" destId="{F2CABF2A-9AD6-4037-9B7C-56B7CA398AF3}" srcOrd="2" destOrd="0" presId="urn:microsoft.com/office/officeart/2009/3/layout/SubStepProcess"/>
    <dgm:cxn modelId="{66341765-A875-4EDE-AF14-428FAF003CFB}" type="presParOf" srcId="{69906F0B-7117-4EA3-873A-1D9A7153B256}" destId="{E61EAA63-BEA1-4AC5-A249-1FA00BA1AC21}" srcOrd="3" destOrd="0" presId="urn:microsoft.com/office/officeart/2009/3/layout/SubStepProcess"/>
    <dgm:cxn modelId="{5E97113D-DAE5-4815-9CFC-FD961AF69705}" type="presParOf" srcId="{E61EAA63-BEA1-4AC5-A249-1FA00BA1AC21}" destId="{94AE3CFE-7BEE-4245-898D-6B98B07DC6AF}" srcOrd="0" destOrd="0" presId="urn:microsoft.com/office/officeart/2009/3/layout/SubStepProcess"/>
    <dgm:cxn modelId="{79F865F7-9308-48E1-95D5-A31C1B29BC4E}" type="presParOf" srcId="{E61EAA63-BEA1-4AC5-A249-1FA00BA1AC21}" destId="{48604979-8D3C-442A-84E7-13F639A610DB}" srcOrd="1" destOrd="0" presId="urn:microsoft.com/office/officeart/2009/3/layout/SubStepProcess"/>
    <dgm:cxn modelId="{8C165650-19F7-427B-A7C1-D3DC1B263D71}" type="presParOf" srcId="{E61EAA63-BEA1-4AC5-A249-1FA00BA1AC21}" destId="{D523E51C-CA3E-499B-9F7E-E0C38BC0EE82}" srcOrd="2" destOrd="0" presId="urn:microsoft.com/office/officeart/2009/3/layout/SubStepProcess"/>
    <dgm:cxn modelId="{AD9379B1-30B2-4812-8370-9B86A905DD00}" type="presParOf" srcId="{E61EAA63-BEA1-4AC5-A249-1FA00BA1AC21}" destId="{F4318CA4-D6B2-4E17-8808-739EBF64DAE3}" srcOrd="3" destOrd="0" presId="urn:microsoft.com/office/officeart/2009/3/layout/SubStepProcess"/>
    <dgm:cxn modelId="{02E5F852-756F-44D3-9534-B562DD910ECB}" type="presParOf" srcId="{69906F0B-7117-4EA3-873A-1D9A7153B256}" destId="{AEA4C7CB-01E0-4724-9D93-001B26F46106}" srcOrd="4" destOrd="0" presId="urn:microsoft.com/office/officeart/2009/3/layout/SubStepProcess"/>
    <dgm:cxn modelId="{5312D22B-2768-4A1E-B7B5-130D97E4F213}" type="presParOf" srcId="{69906F0B-7117-4EA3-873A-1D9A7153B256}" destId="{37FFCDDD-28E0-4C85-A70B-BA4910D0B7EF}" srcOrd="5" destOrd="0" presId="urn:microsoft.com/office/officeart/2009/3/layout/SubStepProcess"/>
    <dgm:cxn modelId="{A19139D3-CC82-4292-AF11-578D7107566A}" type="presParOf" srcId="{37FFCDDD-28E0-4C85-A70B-BA4910D0B7EF}" destId="{04135441-6BC4-4664-A1F3-E0027BD079E3}" srcOrd="0" destOrd="0" presId="urn:microsoft.com/office/officeart/2009/3/layout/SubStepProcess"/>
    <dgm:cxn modelId="{876D499A-7EA9-4277-8507-DC1207CE2EDC}" type="presParOf" srcId="{37FFCDDD-28E0-4C85-A70B-BA4910D0B7EF}" destId="{9DA3ABDE-E62F-47D7-A9DE-937E6B8AA700}" srcOrd="1" destOrd="0" presId="urn:microsoft.com/office/officeart/2009/3/layout/SubStepProcess"/>
    <dgm:cxn modelId="{EF05C1C5-CB32-46AE-A033-655791FAC642}" type="presParOf" srcId="{37FFCDDD-28E0-4C85-A70B-BA4910D0B7EF}" destId="{1058E8B5-B42C-4D3A-99D5-C91E6D186EC0}" srcOrd="2" destOrd="0" presId="urn:microsoft.com/office/officeart/2009/3/layout/SubStepProcess"/>
    <dgm:cxn modelId="{0C80CED0-A876-4AE3-B88B-DD8B01A2E1E8}" type="presParOf" srcId="{37FFCDDD-28E0-4C85-A70B-BA4910D0B7EF}" destId="{83FDD72B-BFAE-46F5-B4E1-56758A5996E7}" srcOrd="3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E8E6E-C74D-407A-BAD7-61B516291C0B}">
      <dsp:nvSpPr>
        <dsp:cNvPr id="0" name=""/>
        <dsp:cNvSpPr/>
      </dsp:nvSpPr>
      <dsp:spPr>
        <a:xfrm>
          <a:off x="273" y="725289"/>
          <a:ext cx="2613421" cy="261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kern="1200" dirty="0" smtClean="0"/>
            <a:t>決定是否延後上課</a:t>
          </a:r>
          <a:endParaRPr lang="zh-TW" altLang="en-US" sz="4100" kern="1200" dirty="0"/>
        </a:p>
      </dsp:txBody>
      <dsp:txXfrm>
        <a:off x="383000" y="1108016"/>
        <a:ext cx="1847967" cy="1847967"/>
      </dsp:txXfrm>
    </dsp:sp>
    <dsp:sp modelId="{D7C0E516-AF27-4364-8D78-F54230D4AD46}">
      <dsp:nvSpPr>
        <dsp:cNvPr id="0" name=""/>
        <dsp:cNvSpPr/>
      </dsp:nvSpPr>
      <dsp:spPr>
        <a:xfrm rot="17909946">
          <a:off x="2347229" y="1310696"/>
          <a:ext cx="13161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1617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73422-9B66-4524-AE97-B9C28CB2DD8E}">
      <dsp:nvSpPr>
        <dsp:cNvPr id="0" name=""/>
        <dsp:cNvSpPr/>
      </dsp:nvSpPr>
      <dsp:spPr>
        <a:xfrm>
          <a:off x="3319318" y="732353"/>
          <a:ext cx="343151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1E1D1-3258-4FC8-98A1-6BAB7BF216D7}">
      <dsp:nvSpPr>
        <dsp:cNvPr id="0" name=""/>
        <dsp:cNvSpPr/>
      </dsp:nvSpPr>
      <dsp:spPr>
        <a:xfrm>
          <a:off x="3662470" y="207545"/>
          <a:ext cx="2433256" cy="104961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/>
            <a:t>維持</a:t>
          </a:r>
          <a:r>
            <a:rPr lang="zh-TW" altLang="en-US" sz="2100" kern="1200" dirty="0" smtClean="0"/>
            <a:t>原本</a:t>
          </a:r>
          <a:r>
            <a:rPr lang="zh-TW" altLang="en-US" sz="2100" kern="1200" dirty="0" smtClean="0"/>
            <a:t>時間不變</a:t>
          </a:r>
          <a:r>
            <a:rPr lang="en-US" altLang="zh-TW" sz="2100" kern="1200" dirty="0" smtClean="0"/>
            <a:t>7:30~16:05/</a:t>
          </a:r>
          <a:r>
            <a:rPr lang="en-US" altLang="zh-TW" sz="1600" kern="1200" dirty="0" smtClean="0"/>
            <a:t>17:00</a:t>
          </a:r>
          <a:endParaRPr lang="zh-TW" altLang="en-US" sz="1600" kern="1200" dirty="0"/>
        </a:p>
      </dsp:txBody>
      <dsp:txXfrm>
        <a:off x="3662470" y="207545"/>
        <a:ext cx="2433256" cy="1049616"/>
      </dsp:txXfrm>
    </dsp:sp>
    <dsp:sp modelId="{F2CABF2A-9AD6-4037-9B7C-56B7CA398AF3}">
      <dsp:nvSpPr>
        <dsp:cNvPr id="0" name=""/>
        <dsp:cNvSpPr/>
      </dsp:nvSpPr>
      <dsp:spPr>
        <a:xfrm rot="21102634">
          <a:off x="2704049" y="1962616"/>
          <a:ext cx="77172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172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3E51C-CA3E-499B-9F7E-E0C38BC0EE82}">
      <dsp:nvSpPr>
        <dsp:cNvPr id="0" name=""/>
        <dsp:cNvSpPr/>
      </dsp:nvSpPr>
      <dsp:spPr>
        <a:xfrm>
          <a:off x="3471748" y="1906985"/>
          <a:ext cx="305472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18CA4-D6B2-4E17-8808-739EBF64DAE3}">
      <dsp:nvSpPr>
        <dsp:cNvPr id="0" name=""/>
        <dsp:cNvSpPr/>
      </dsp:nvSpPr>
      <dsp:spPr>
        <a:xfrm>
          <a:off x="3777220" y="1257162"/>
          <a:ext cx="2166077" cy="129964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/>
            <a:t>方案一</a:t>
          </a:r>
          <a:r>
            <a:rPr lang="en-US" altLang="zh-TW" sz="2100" kern="1200" dirty="0" smtClean="0"/>
            <a:t>:</a:t>
          </a:r>
          <a:r>
            <a:rPr lang="zh-TW" altLang="en-US" sz="2100" kern="1200" dirty="0" smtClean="0"/>
            <a:t>延後至</a:t>
          </a:r>
          <a:r>
            <a:rPr lang="en-US" altLang="zh-TW" sz="2100" kern="1200" dirty="0" smtClean="0"/>
            <a:t>7:50</a:t>
          </a:r>
          <a:r>
            <a:rPr lang="zh-TW" altLang="en-US" sz="2100" kern="1200" dirty="0" smtClean="0"/>
            <a:t>上課，</a:t>
          </a:r>
          <a:r>
            <a:rPr lang="en-US" altLang="zh-TW" sz="2100" kern="1200" dirty="0" smtClean="0"/>
            <a:t>7:50~15:55/</a:t>
          </a:r>
          <a:r>
            <a:rPr lang="en-US" altLang="zh-TW" sz="1400" kern="1200" dirty="0" smtClean="0"/>
            <a:t>16:50</a:t>
          </a:r>
          <a:endParaRPr lang="zh-TW" altLang="en-US" sz="1400" kern="1200" dirty="0"/>
        </a:p>
      </dsp:txBody>
      <dsp:txXfrm>
        <a:off x="3777220" y="1257162"/>
        <a:ext cx="2166077" cy="1299646"/>
      </dsp:txXfrm>
    </dsp:sp>
    <dsp:sp modelId="{AEA4C7CB-01E0-4724-9D93-001B26F46106}">
      <dsp:nvSpPr>
        <dsp:cNvPr id="0" name=""/>
        <dsp:cNvSpPr/>
      </dsp:nvSpPr>
      <dsp:spPr>
        <a:xfrm rot="3231141">
          <a:off x="2442594" y="2683920"/>
          <a:ext cx="12946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464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58E8B5-B42C-4D3A-99D5-C91E6D186EC0}">
      <dsp:nvSpPr>
        <dsp:cNvPr id="0" name=""/>
        <dsp:cNvSpPr/>
      </dsp:nvSpPr>
      <dsp:spPr>
        <a:xfrm>
          <a:off x="3471748" y="3206631"/>
          <a:ext cx="305472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FDD72B-BFAE-46F5-B4E1-56758A5996E7}">
      <dsp:nvSpPr>
        <dsp:cNvPr id="0" name=""/>
        <dsp:cNvSpPr/>
      </dsp:nvSpPr>
      <dsp:spPr>
        <a:xfrm>
          <a:off x="3777220" y="2556808"/>
          <a:ext cx="2166077" cy="129964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/>
            <a:t>方案二</a:t>
          </a:r>
          <a:r>
            <a:rPr lang="en-US" altLang="zh-TW" sz="2100" kern="1200" dirty="0" smtClean="0"/>
            <a:t>:</a:t>
          </a:r>
          <a:r>
            <a:rPr lang="zh-TW" altLang="en-US" sz="2100" kern="1200" dirty="0" smtClean="0"/>
            <a:t>延後至</a:t>
          </a:r>
          <a:r>
            <a:rPr lang="en-US" altLang="zh-TW" sz="2100" kern="1200" dirty="0" smtClean="0"/>
            <a:t>7:50</a:t>
          </a:r>
          <a:r>
            <a:rPr lang="zh-TW" altLang="en-US" sz="2100" kern="1200" dirty="0" smtClean="0"/>
            <a:t>上課，</a:t>
          </a:r>
          <a:r>
            <a:rPr lang="en-US" altLang="zh-TW" sz="2100" kern="1200" dirty="0" smtClean="0"/>
            <a:t>7:50~16:00/</a:t>
          </a:r>
          <a:r>
            <a:rPr lang="en-US" altLang="zh-TW" sz="1400" kern="1200" dirty="0" smtClean="0"/>
            <a:t>16:55</a:t>
          </a:r>
          <a:endParaRPr lang="zh-TW" altLang="en-US" sz="1400" kern="1200" dirty="0"/>
        </a:p>
      </dsp:txBody>
      <dsp:txXfrm>
        <a:off x="3777220" y="2556808"/>
        <a:ext cx="2166077" cy="1299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12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800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682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306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4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35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353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974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204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19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587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E46D2-AA7B-40D7-B94F-2583DA1FCDA8}" type="datetimeFigureOut">
              <a:rPr lang="zh-TW" altLang="en-US" smtClean="0"/>
              <a:t>2024/5/23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2524C-D59C-4366-899C-A8A55D88A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9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4088381610"/>
              </p:ext>
            </p:extLst>
          </p:nvPr>
        </p:nvGraphicFramePr>
        <p:xfrm>
          <a:off x="611560" y="14127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接點 6"/>
          <p:cNvCxnSpPr/>
          <p:nvPr/>
        </p:nvCxnSpPr>
        <p:spPr>
          <a:xfrm>
            <a:off x="6732240" y="3356992"/>
            <a:ext cx="648072" cy="0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7452320" y="303382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教師會案</a:t>
            </a:r>
            <a:endParaRPr lang="en-US" altLang="zh-TW" dirty="0" smtClean="0"/>
          </a:p>
        </p:txBody>
      </p:sp>
      <p:sp>
        <p:nvSpPr>
          <p:cNvPr id="9" name="文字方塊 8"/>
          <p:cNvSpPr txBox="1"/>
          <p:nvPr/>
        </p:nvSpPr>
        <p:spPr>
          <a:xfrm>
            <a:off x="7510893" y="464761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威元</a:t>
            </a:r>
            <a:r>
              <a:rPr lang="zh-TW" altLang="en-US" dirty="0" smtClean="0"/>
              <a:t>案</a:t>
            </a:r>
            <a:endParaRPr lang="en-US" altLang="zh-TW" dirty="0" smtClean="0"/>
          </a:p>
        </p:txBody>
      </p:sp>
      <p:cxnSp>
        <p:nvCxnSpPr>
          <p:cNvPr id="10" name="直線接點 9"/>
          <p:cNvCxnSpPr/>
          <p:nvPr/>
        </p:nvCxnSpPr>
        <p:spPr>
          <a:xfrm>
            <a:off x="6732239" y="4832285"/>
            <a:ext cx="648072" cy="0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7308304" y="2106351"/>
            <a:ext cx="1641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導師時間</a:t>
            </a:r>
            <a:r>
              <a:rPr lang="en-US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1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早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午各打掃一次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1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下課</a:t>
            </a:r>
            <a:r>
              <a:rPr lang="en-US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1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午休</a:t>
            </a:r>
            <a:r>
              <a:rPr lang="en-US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分鐘。</a:t>
            </a:r>
            <a:r>
              <a:rPr lang="zh-TW" altLang="zh-TW" sz="1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7321815" y="4941168"/>
            <a:ext cx="162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導師時間</a:t>
            </a:r>
            <a:r>
              <a:rPr lang="en-US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1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早上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打掃取消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1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下課</a:t>
            </a:r>
            <a:r>
              <a:rPr lang="en-US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1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午休</a:t>
            </a:r>
            <a:r>
              <a:rPr lang="en-US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35</a:t>
            </a:r>
            <a:r>
              <a:rPr lang="zh-TW" altLang="zh-TW" sz="1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分鐘。</a:t>
            </a:r>
            <a:r>
              <a:rPr lang="zh-TW" altLang="zh-TW" sz="1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00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74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</cp:revision>
  <cp:lastPrinted>2024-05-23T00:47:35Z</cp:lastPrinted>
  <dcterms:created xsi:type="dcterms:W3CDTF">2024-05-23T00:24:21Z</dcterms:created>
  <dcterms:modified xsi:type="dcterms:W3CDTF">2024-05-23T08:16:52Z</dcterms:modified>
</cp:coreProperties>
</file>