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83" r:id="rId4"/>
    <p:sldId id="284" r:id="rId5"/>
    <p:sldId id="285" r:id="rId6"/>
    <p:sldId id="257" r:id="rId7"/>
    <p:sldId id="258" r:id="rId8"/>
    <p:sldId id="263" r:id="rId9"/>
    <p:sldId id="259" r:id="rId10"/>
    <p:sldId id="260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nn8lLBy9gNsiu3vXswTXjw5wa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40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m.wikipedia.org/wiki/%E7%BE%8E%E5%9C%8B" TargetMode="External"/><Relationship Id="rId7" Type="http://schemas.openxmlformats.org/officeDocument/2006/relationships/hyperlink" Target="https://zh.m.wikipedia.org/zh-tw/%E5%A4%9A%E5%85%83%E6%99%BA%E8%83%BD%E7%90%86%E8%AB%96#cite_note-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m.wikipedia.org/wiki/%E5%93%88%E6%B2%83%E5%BE%B7%C2%B7%E5%8A%A0%E5%BE%B7%E7%B4%8D" TargetMode="External"/><Relationship Id="rId5" Type="http://schemas.openxmlformats.org/officeDocument/2006/relationships/hyperlink" Target="https://zh.m.wikipedia.org/wiki/%E5%BF%83%E7%90%86%E7%99%BC%E5%B1%95%E5%AD%B8%E5%AE%B6" TargetMode="External"/><Relationship Id="rId4" Type="http://schemas.openxmlformats.org/officeDocument/2006/relationships/hyperlink" Target="https://zh.m.wikipedia.org/wiki/%E5%93%88%E4%BD%9B%E5%A4%A7%E5%AD%B8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孩子常常對國中社團充滿期待卻又害怕受傷害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但是沒有準備通常就是亂選一通</a:t>
            </a: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孩子可能聽同學說,看社團名稱,甚至亂選一通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但究竟是要依據什麼來選擇呢?</a:t>
            </a: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多元智能理論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是由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 tooltip="美國"/>
              </a:rPr>
              <a:t>美國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 tooltip="哈佛大學"/>
              </a:rPr>
              <a:t>哈佛大學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教育研究院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5" tooltip="心理發展學家"/>
              </a:rPr>
              <a:t>心理發展學家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6" tooltip="哈沃德·加德納"/>
              </a:rPr>
              <a:t>加德納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於</a:t>
            </a:r>
            <a:r>
              <a:rPr lang="en-US" altLang="zh-TW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1983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年提出。加德納從研究腦部受創傷的病人發覺到他們在學習能力上的差異，從而提出本理論。儘管加德納將智能稟賦劃分得如此之細，但他強調自己的理論不應被用於限定人們為某一項智力類型，每個人都擁有獨特的一套智力組合體系。</a:t>
            </a:r>
            <a:r>
              <a:rPr lang="en-US" altLang="zh-TW" sz="1200" b="0" i="0" u="none" strike="noStrike" cap="none" baseline="3000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7"/>
              </a:rPr>
              <a:t>[1]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從這個意義上說，</a:t>
            </a: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多元智能理論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實際上是</a:t>
            </a:r>
            <a:r>
              <a:rPr lang="zh-TW" alt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複合智能理論</a:t>
            </a:r>
            <a:r>
              <a:rPr lang="zh-TW" alt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dirty="0"/>
          </a:p>
        </p:txBody>
      </p:sp>
      <p:sp>
        <p:nvSpPr>
          <p:cNvPr id="135" name="Google Shape;1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你是打混摸魚?還是想要自己有所成長?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m.wikipedia.org/zh-tw/%E5%A4%9A%E5%85%83%E6%99%BA%E8%83%BD%E7%90%86%E8%AB%9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111學年度第一學期</a:t>
            </a:r>
            <a:br>
              <a:rPr lang="zh-TW" dirty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altLang="en-US" dirty="0" smtClean="0">
                <a:latin typeface="DFKai-SB"/>
                <a:ea typeface="DFKai-SB"/>
                <a:cs typeface="DFKai-SB"/>
                <a:sym typeface="DFKai-SB"/>
              </a:rPr>
              <a:t>第一次社團課程說明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15622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宜昌</a:t>
            </a:r>
            <a:r>
              <a:rPr lang="zh-TW" dirty="0" smtClean="0">
                <a:latin typeface="DFKai-SB"/>
                <a:ea typeface="DFKai-SB"/>
                <a:cs typeface="DFKai-SB"/>
                <a:sym typeface="DFKai-SB"/>
              </a:rPr>
              <a:t>國中</a:t>
            </a:r>
            <a:r>
              <a:rPr lang="zh-TW" altLang="en-US" dirty="0" smtClean="0">
                <a:latin typeface="DFKai-SB"/>
                <a:ea typeface="DFKai-SB"/>
                <a:cs typeface="DFKai-SB"/>
                <a:sym typeface="DFKai-SB"/>
              </a:rPr>
              <a:t>學務處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111</a:t>
            </a:r>
            <a:r>
              <a:rPr lang="zh-TW" dirty="0" smtClean="0">
                <a:latin typeface="DFKai-SB"/>
                <a:ea typeface="DFKai-SB"/>
                <a:cs typeface="DFKai-SB"/>
                <a:sym typeface="DFKai-SB"/>
              </a:rPr>
              <a:t>.</a:t>
            </a:r>
            <a:r>
              <a:rPr lang="en-US" altLang="zh-TW" dirty="0" smtClean="0">
                <a:latin typeface="DFKai-SB"/>
                <a:ea typeface="DFKai-SB"/>
                <a:cs typeface="DFKai-SB"/>
                <a:sym typeface="DFKai-SB"/>
              </a:rPr>
              <a:t>09.23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</a:t>
            </a:r>
            <a:r>
              <a:rPr 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的目的</a:t>
            </a:r>
            <a:endParaRPr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79400">
              <a:spcBef>
                <a:spcPts val="0"/>
              </a:spcBef>
              <a:buSzPts val="4400"/>
            </a:pP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學習</a:t>
            </a:r>
            <a:r>
              <a:rPr lang="zh-TW" sz="4400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學科知識外，</a:t>
            </a: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以</a:t>
            </a:r>
            <a:r>
              <a:rPr lang="zh-TW" altLang="en-US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學生的</a:t>
            </a: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興趣</a:t>
            </a:r>
            <a:r>
              <a:rPr lang="zh-TW" sz="4400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與專長實施分組教學</a:t>
            </a: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活動</a:t>
            </a:r>
            <a:r>
              <a:rPr lang="zh-TW" alt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4400" dirty="0" smtClean="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>
              <a:spcBef>
                <a:spcPts val="0"/>
              </a:spcBef>
              <a:buSzPts val="4400"/>
              <a:buNone/>
            </a:pPr>
            <a:endParaRPr lang="en-US" altLang="zh-TW" sz="4400" dirty="0" smtClean="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79400">
              <a:spcBef>
                <a:spcPts val="0"/>
              </a:spcBef>
              <a:buSzPts val="4400"/>
            </a:pP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培養</a:t>
            </a:r>
            <a:r>
              <a:rPr lang="zh-TW" altLang="en-US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學生的</a:t>
            </a: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各種</a:t>
            </a:r>
            <a:r>
              <a:rPr lang="zh-TW" sz="4400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良質的興趣與</a:t>
            </a: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嗜好</a:t>
            </a:r>
            <a:r>
              <a:rPr lang="zh-TW" alt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4400" dirty="0" smtClean="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>
              <a:spcBef>
                <a:spcPts val="0"/>
              </a:spcBef>
              <a:buSzPts val="4400"/>
              <a:buNone/>
            </a:pPr>
            <a:endParaRPr lang="en-US" altLang="zh-TW" sz="4400" dirty="0" smtClean="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將</a:t>
            </a:r>
            <a:r>
              <a:rPr lang="zh-TW" sz="4400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知識落實於生活，充實其休閒生活，並發掘特殊才能</a:t>
            </a: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4400" dirty="0" smtClean="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讓</a:t>
            </a:r>
            <a:r>
              <a:rPr lang="zh-TW" altLang="en-US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學生能</a:t>
            </a:r>
            <a:r>
              <a:rPr lang="zh-TW" sz="4400" dirty="0" smtClean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適</a:t>
            </a:r>
            <a:r>
              <a:rPr lang="zh-TW" sz="4400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性成長，擴展生活領域。</a:t>
            </a:r>
            <a:endParaRPr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本學期社團學習重點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73719"/>
              </p:ext>
            </p:extLst>
          </p:nvPr>
        </p:nvGraphicFramePr>
        <p:xfrm>
          <a:off x="1415480" y="1844823"/>
          <a:ext cx="9217024" cy="4094971"/>
        </p:xfrm>
        <a:graphic>
          <a:graphicData uri="http://schemas.openxmlformats.org/drawingml/2006/table">
            <a:tbl>
              <a:tblPr/>
              <a:tblGrid>
                <a:gridCol w="1767584"/>
                <a:gridCol w="7449440"/>
              </a:tblGrid>
              <a:tr h="59663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32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上學期</a:t>
                      </a:r>
                      <a:endParaRPr lang="zh-TW" altLang="en-US" sz="32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endParaRPr lang="zh-TW" altLang="en-US" sz="32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１．對社團課程有興趣願意深入探索</a:t>
                      </a:r>
                      <a:endParaRPr lang="zh-TW" altLang="en-US" sz="32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２．能尊重他人適切表達自己的感受</a:t>
                      </a:r>
                      <a:endParaRPr lang="zh-TW" altLang="en-US" sz="32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57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</a:t>
                      </a:r>
                      <a:endParaRPr lang="zh-TW" altLang="en-US" sz="320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１．能從社團課程中了解自己的適性發展</a:t>
                      </a:r>
                      <a:endParaRPr lang="zh-TW" altLang="en-US" sz="32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２．能包容他人運用同理心進行溝通</a:t>
                      </a:r>
                      <a:endParaRPr lang="zh-TW" altLang="en-US" sz="32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九年級</a:t>
                      </a:r>
                      <a:endParaRPr lang="zh-TW" altLang="en-US" sz="320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１．能從社團課程中開發自己的</a:t>
                      </a:r>
                      <a:r>
                        <a:rPr lang="zh-TW" altLang="en-US" sz="3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潛能</a:t>
                      </a:r>
                      <a:endParaRPr lang="en-US" altLang="zh-TW" sz="3200" b="0" i="0" u="none" strike="noStrike" dirty="0" smtClean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２</a:t>
                      </a:r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．能尊重自己與他人進行合宜溝通</a:t>
                      </a:r>
                      <a:endParaRPr lang="zh-TW" altLang="en-US" sz="32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0" y="3076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25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446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課程小叮嚀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412776"/>
            <a:ext cx="10515600" cy="4764187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共同維護教室的環境</a:t>
            </a:r>
            <a:endParaRPr lang="en-US" altLang="zh-TW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前整理自己</a:t>
            </a:r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的課</a:t>
            </a:r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桌椅並淨空桌面</a:t>
            </a:r>
            <a:endParaRPr lang="en-US" altLang="zh-TW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勿取用移動不屬於自己的東西</a:t>
            </a:r>
            <a:endParaRPr lang="en-US" altLang="zh-TW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使用完場地須恢復回</a:t>
            </a:r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</a:t>
            </a:r>
            <a:endParaRPr lang="en-US" altLang="zh-TW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個人貴重物品請隨身</a:t>
            </a:r>
            <a:r>
              <a:rPr lang="zh-TW" altLang="en-US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攜帶</a:t>
            </a:r>
            <a:endParaRPr lang="en-US" altLang="zh-TW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上課專注投入學習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事前準備社團用具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準時於上課前抵達上課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專注學習樂於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探索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勇於交流樂於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endParaRPr lang="en-US" altLang="zh-TW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尊重自己尊重他人維持和諧人際關係</a:t>
            </a:r>
            <a:endParaRPr lang="en-US" altLang="zh-TW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主動擔任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幹部勇於為社團服務</a:t>
            </a:r>
            <a:endParaRPr lang="en-US" altLang="zh-TW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564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分流上課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請老師帶領各社團同學就上課地點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老師先進行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點名，請同學至學務處回報缺席同學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請老師進行社長與副社長的選舉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社長負責協助老師相關社團事務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副社長負責社團紀錄簿領取、紀錄與歸還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課程進行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(15:10-20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為下課時間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1430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將社團紀錄本送回學務處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294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未完成社團選社同學請留在活動中心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82188"/>
              </p:ext>
            </p:extLst>
          </p:nvPr>
        </p:nvGraphicFramePr>
        <p:xfrm>
          <a:off x="1919536" y="1772816"/>
          <a:ext cx="81279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班級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座號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姓名</a:t>
                      </a:r>
                      <a:endParaRPr lang="zh-TW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905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2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吳柔伊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905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7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莊欣倢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905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15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余紹謙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905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26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劉羽翔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906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16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呂浩揚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11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社團指導老師證書頒發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63082"/>
              </p:ext>
            </p:extLst>
          </p:nvPr>
        </p:nvGraphicFramePr>
        <p:xfrm>
          <a:off x="1631504" y="1484784"/>
          <a:ext cx="9649072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880320"/>
                <a:gridCol w="2736304"/>
                <a:gridCol w="2448272"/>
              </a:tblGrid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編號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社團名稱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指導老師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活動地點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01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閩南語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石靖瑋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905 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02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阿美語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林惠美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902 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03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客語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鍾雪梅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903 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04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太魯閣語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宋美華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904 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05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布農語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余銘忠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906 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06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英語電影欣賞社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Dylan Taylor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英語情境教室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07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科展研究社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詹如晴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A3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電腦教室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08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電腦研究社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林晉安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新電腦教室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09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i-STEAM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陳宜鳳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生科教室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76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社團指導老師證書頒發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06328"/>
              </p:ext>
            </p:extLst>
          </p:nvPr>
        </p:nvGraphicFramePr>
        <p:xfrm>
          <a:off x="1631504" y="1484784"/>
          <a:ext cx="9361040" cy="526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880320"/>
                <a:gridCol w="2772308"/>
                <a:gridCol w="2340260"/>
              </a:tblGrid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編號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社團名稱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指導老師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活動地點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10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手工藝研究社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洪玥晴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806 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11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紙塑社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黃志豪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805 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12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桌球社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郭彥旻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活動中心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2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樓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13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排球社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黃威元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排球場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14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單車社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陳勇光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活動中心前廣場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15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袋棍球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林怡萱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操場西側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16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籃球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A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吳冠毅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籃球場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17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籃球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B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陳俊誠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籃球場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18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羽球社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許文翼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活動中心二樓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09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社團指導老師證書頒發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95980"/>
              </p:ext>
            </p:extLst>
          </p:nvPr>
        </p:nvGraphicFramePr>
        <p:xfrm>
          <a:off x="1631504" y="1484784"/>
          <a:ext cx="10009112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168352"/>
                <a:gridCol w="2340260"/>
                <a:gridCol w="2988332"/>
              </a:tblGrid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編號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社團名稱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指導老師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活動地點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19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跆拳社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陳雅欣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活動中心二樓舞台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20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管樂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A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郭本琪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管樂室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21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管樂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B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溫策帆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活動中心音樂教室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22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流行音樂社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陳秉飛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白棟音樂教室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23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熱舞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(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流行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MV)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社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陳仕賢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A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棟穿堂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24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英語歌唱社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蔣翠玲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表藝教室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25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手語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鄭楊疇英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907 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26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童軍團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劉意凡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103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會議室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27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一支麥克風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沈大為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807 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3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社團指導老師證書頒發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4371"/>
              </p:ext>
            </p:extLst>
          </p:nvPr>
        </p:nvGraphicFramePr>
        <p:xfrm>
          <a:off x="1631504" y="1484784"/>
          <a:ext cx="10009112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664296"/>
                <a:gridCol w="2376264"/>
                <a:gridCol w="3456384"/>
              </a:tblGrid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編號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社團名稱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指導老師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活動地點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28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思辨社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黃菁瑩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808 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29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賞鳥社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陳彥宏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901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31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星際聯盟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1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許鈴筑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三樓資源班分組教室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Calibri"/>
                        </a:rPr>
                        <a:t>31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星際聯盟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2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羅澤婷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Calibri"/>
                        </a:rPr>
                        <a:t>三樓資源班分組教室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老师谢谢您图片,谢谢老师表情包可爱- 伤感说说吧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5" b="29059"/>
          <a:stretch/>
        </p:blipFill>
        <p:spPr bwMode="auto">
          <a:xfrm>
            <a:off x="2804592" y="4005064"/>
            <a:ext cx="619125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社團課程來了，你準備好了嗎？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96" name="Google Shape;96;p2" descr="期待又怕受傷害的你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3857" y="1835294"/>
            <a:ext cx="6124285" cy="4593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9416" y="3099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zh-TW" altLang="en-US" dirty="0" smtClean="0">
                <a:latin typeface="DFKai-SB"/>
                <a:ea typeface="DFKai-SB"/>
                <a:cs typeface="DFKai-SB"/>
                <a:sym typeface="DFKai-SB"/>
              </a:rPr>
              <a:t>你的社團是怎麼選擇的呢</a:t>
            </a:r>
            <a:r>
              <a:rPr lang="zh-TW" dirty="0" smtClean="0">
                <a:latin typeface="DFKai-SB"/>
                <a:ea typeface="DFKai-SB"/>
                <a:cs typeface="DFKai-SB"/>
                <a:sym typeface="DFKai-SB"/>
              </a:rPr>
              <a:t>?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32" y="1132975"/>
            <a:ext cx="1924708" cy="179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5360" y="4725143"/>
            <a:ext cx="1822114" cy="169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572687" y="19007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/>
              <a:t>被逼的</a:t>
            </a:r>
            <a:endParaRPr lang="zh-TW" altLang="en-US" sz="1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38048" y="4575067"/>
            <a:ext cx="1912475" cy="178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23392" y="532971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b="1" dirty="0" smtClean="0"/>
              <a:t>亂選的</a:t>
            </a:r>
            <a:endParaRPr lang="zh-TW" altLang="en-US" sz="1800" b="1" dirty="0"/>
          </a:p>
        </p:txBody>
      </p:sp>
      <p:sp>
        <p:nvSpPr>
          <p:cNvPr id="4" name="矩形 3"/>
          <p:cNvSpPr/>
          <p:nvPr/>
        </p:nvSpPr>
        <p:spPr>
          <a:xfrm>
            <a:off x="10272464" y="5419479"/>
            <a:ext cx="1278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dirty="0" smtClean="0"/>
              <a:t>選剩的</a:t>
            </a:r>
            <a:endParaRPr lang="zh-TW" altLang="en-US" sz="1800" b="1" dirty="0"/>
          </a:p>
        </p:txBody>
      </p:sp>
      <p:sp>
        <p:nvSpPr>
          <p:cNvPr id="5" name="AutoShape 2" descr="對話框圖片PNG去背圖| 矢量圖案素材| 免费下载|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對話框圖片PNG去背圖| 矢量圖案素材| 免费下载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48" y="1909466"/>
            <a:ext cx="4443800" cy="37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439816" y="34482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選擇我喜歡的社團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altLang="en-US" dirty="0" smtClean="0"/>
              <a:t>社團的選擇</a:t>
            </a:r>
            <a:endParaRPr dirty="0"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407368" y="1825625"/>
            <a:ext cx="4968552" cy="211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從天分、興趣、專長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出發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探索自己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才有機會發光發熱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9" name="Google Shape;139;p8" descr="多元智慧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4296" t="432" r="14296" b="-432"/>
          <a:stretch/>
        </p:blipFill>
        <p:spPr>
          <a:xfrm>
            <a:off x="5591944" y="692696"/>
            <a:ext cx="5674179" cy="548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512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zh-TW" altLang="en-US" dirty="0" smtClean="0">
                <a:latin typeface="DFKai-SB"/>
                <a:ea typeface="DFKai-SB"/>
                <a:cs typeface="DFKai-SB"/>
                <a:sym typeface="DFKai-SB"/>
              </a:rPr>
              <a:t>想一想</a:t>
            </a:r>
            <a:r>
              <a:rPr lang="en-US" altLang="zh-TW" dirty="0" smtClean="0">
                <a:latin typeface="DFKai-SB"/>
                <a:ea typeface="DFKai-SB"/>
                <a:cs typeface="DFKai-SB"/>
                <a:sym typeface="DFKai-SB"/>
              </a:rPr>
              <a:t>~</a:t>
            </a:r>
            <a:r>
              <a:rPr lang="zh-TW" dirty="0" smtClean="0">
                <a:latin typeface="DFKai-SB"/>
                <a:ea typeface="DFKai-SB"/>
                <a:cs typeface="DFKai-SB"/>
                <a:sym typeface="DFKai-SB"/>
              </a:rPr>
              <a:t>為什麼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要上社團課程?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10" name="Google Shape;110;p4" descr="打混摸魚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376" y="2636912"/>
            <a:ext cx="5202382" cy="392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descr="生命成长– 高贵林国语教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5280" y="2071943"/>
            <a:ext cx="4699866" cy="3133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861</Words>
  <Application>Microsoft Office PowerPoint</Application>
  <PresentationFormat>自訂</PresentationFormat>
  <Paragraphs>229</Paragraphs>
  <Slides>14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111學年度第一學期 第一次社團課程說明</vt:lpstr>
      <vt:lpstr>社團指導老師證書頒發</vt:lpstr>
      <vt:lpstr>社團指導老師證書頒發2</vt:lpstr>
      <vt:lpstr>社團指導老師證書頒發3</vt:lpstr>
      <vt:lpstr>社團指導老師證書頒發4</vt:lpstr>
      <vt:lpstr>社團課程來了，你準備好了嗎？</vt:lpstr>
      <vt:lpstr>你的社團是怎麼選擇的呢?</vt:lpstr>
      <vt:lpstr>社團的選擇</vt:lpstr>
      <vt:lpstr>想一想~為什麼要上社團課程?</vt:lpstr>
      <vt:lpstr>社團課程的目的</vt:lpstr>
      <vt:lpstr>本學期社團學習重點</vt:lpstr>
      <vt:lpstr>課程小叮嚀</vt:lpstr>
      <vt:lpstr>分流上課</vt:lpstr>
      <vt:lpstr>未完成社團選社同學請留在活動中心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111學年度第一學期 社團選社說明</dc:title>
  <dc:creator>User</dc:creator>
  <cp:lastModifiedBy>USER</cp:lastModifiedBy>
  <cp:revision>24</cp:revision>
  <dcterms:created xsi:type="dcterms:W3CDTF">2022-08-28T06:04:20Z</dcterms:created>
  <dcterms:modified xsi:type="dcterms:W3CDTF">2022-09-22T04:50:09Z</dcterms:modified>
</cp:coreProperties>
</file>