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74" r:id="rId6"/>
    <p:sldId id="262" r:id="rId7"/>
    <p:sldId id="263" r:id="rId8"/>
    <p:sldId id="270" r:id="rId9"/>
    <p:sldId id="269" r:id="rId10"/>
    <p:sldId id="271" r:id="rId11"/>
    <p:sldId id="264" r:id="rId12"/>
    <p:sldId id="268" r:id="rId13"/>
    <p:sldId id="273" r:id="rId14"/>
    <p:sldId id="276" r:id="rId15"/>
    <p:sldId id="277" r:id="rId16"/>
    <p:sldId id="279" r:id="rId17"/>
    <p:sldId id="278" r:id="rId18"/>
    <p:sldId id="275" r:id="rId1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366" userDrawn="1">
          <p15:clr>
            <a:srgbClr val="A4A3A4"/>
          </p15:clr>
        </p15:guide>
        <p15:guide id="2" pos="3840" userDrawn="1">
          <p15:clr>
            <a:srgbClr val="A4A3A4"/>
          </p15:clr>
        </p15:guide>
        <p15:guide id="3" orient="horz" pos="29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F65"/>
    <a:srgbClr val="EB734E"/>
    <a:srgbClr val="E96F3C"/>
    <a:srgbClr val="E2BC2F"/>
    <a:srgbClr val="E96926"/>
    <a:srgbClr val="B2E8C8"/>
    <a:srgbClr val="B0E9D3"/>
    <a:srgbClr val="E5C02F"/>
    <a:srgbClr val="EF885D"/>
    <a:srgbClr val="E76A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9" d="100"/>
          <a:sy n="59" d="100"/>
        </p:scale>
        <p:origin x="-96" y="-1086"/>
      </p:cViewPr>
      <p:guideLst>
        <p:guide orient="horz" pos="1366"/>
        <p:guide orient="horz" pos="295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D0B38-3E8C-4AEE-B204-EBF863B8659B}" type="datetimeFigureOut">
              <a:rPr lang="zh-CN" altLang="en-US" smtClean="0"/>
              <a:t>2022/12/30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C16F62-945F-4BC3-A454-1BEAA43CD266}" type="slidenum">
              <a:rPr lang="zh-CN" altLang="en-US" smtClean="0"/>
              <a:t>‹#›</a:t>
            </a:fld>
            <a:endParaRPr lang="zh-CN" altLang="en-US"/>
          </a:p>
        </p:txBody>
      </p:sp>
    </p:spTree>
    <p:extLst>
      <p:ext uri="{BB962C8B-B14F-4D97-AF65-F5344CB8AC3E}">
        <p14:creationId xmlns:p14="http://schemas.microsoft.com/office/powerpoint/2010/main" val="3537494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149387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4202509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3517396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1400588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296777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8437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263949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3972006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144460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325349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2B31B59A-080B-45BC-8698-879CF68A5BA7}" type="datetimeFigureOut">
              <a:rPr lang="zh-CN" altLang="en-US" smtClean="0"/>
              <a:t>2022/12/30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1839753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1B59A-080B-45BC-8698-879CF68A5BA7}" type="datetimeFigureOut">
              <a:rPr lang="zh-CN" altLang="en-US" smtClean="0"/>
              <a:t>2022/12/30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A3901-0387-4A0A-A42C-54D7411BF872}" type="slidenum">
              <a:rPr lang="zh-CN" altLang="en-US" smtClean="0"/>
              <a:t>‹#›</a:t>
            </a:fld>
            <a:endParaRPr lang="zh-CN" altLang="en-US"/>
          </a:p>
        </p:txBody>
      </p:sp>
    </p:spTree>
    <p:extLst>
      <p:ext uri="{BB962C8B-B14F-4D97-AF65-F5344CB8AC3E}">
        <p14:creationId xmlns:p14="http://schemas.microsoft.com/office/powerpoint/2010/main" val="256746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31" name="圆角矩形 30"/>
          <p:cNvSpPr/>
          <p:nvPr/>
        </p:nvSpPr>
        <p:spPr>
          <a:xfrm>
            <a:off x="5835882" y="1237911"/>
            <a:ext cx="650687" cy="8743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5521868" y="1387744"/>
            <a:ext cx="877498" cy="10431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28"/>
          <p:cNvSpPr/>
          <p:nvPr/>
        </p:nvSpPr>
        <p:spPr>
          <a:xfrm>
            <a:off x="6046488" y="1295612"/>
            <a:ext cx="294690" cy="114411"/>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28"/>
          <p:cNvSpPr/>
          <p:nvPr/>
        </p:nvSpPr>
        <p:spPr>
          <a:xfrm>
            <a:off x="5924131" y="1148951"/>
            <a:ext cx="294690" cy="113820"/>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8" name="圆角矩形 37"/>
          <p:cNvSpPr/>
          <p:nvPr/>
        </p:nvSpPr>
        <p:spPr>
          <a:xfrm>
            <a:off x="5688287" y="1022171"/>
            <a:ext cx="658336" cy="15640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890437" y="469106"/>
            <a:ext cx="1113382" cy="264112"/>
            <a:chOff x="7482137" y="2371387"/>
            <a:chExt cx="1113382" cy="264112"/>
          </a:xfrm>
        </p:grpSpPr>
        <p:sp>
          <p:nvSpPr>
            <p:cNvPr id="27" name="圆角矩形 26"/>
            <p:cNvSpPr/>
            <p:nvPr/>
          </p:nvSpPr>
          <p:spPr>
            <a:xfrm>
              <a:off x="7605943" y="2371387"/>
              <a:ext cx="989576" cy="8996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圆角矩形 27"/>
            <p:cNvSpPr/>
            <p:nvPr/>
          </p:nvSpPr>
          <p:spPr>
            <a:xfrm>
              <a:off x="7482137" y="2551339"/>
              <a:ext cx="961338" cy="8416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28"/>
            <p:cNvSpPr/>
            <p:nvPr/>
          </p:nvSpPr>
          <p:spPr>
            <a:xfrm>
              <a:off x="7817342" y="2434389"/>
              <a:ext cx="294690" cy="175953"/>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0" name="组合 49"/>
          <p:cNvGrpSpPr/>
          <p:nvPr/>
        </p:nvGrpSpPr>
        <p:grpSpPr>
          <a:xfrm>
            <a:off x="33149" y="994410"/>
            <a:ext cx="1866900" cy="1282498"/>
            <a:chOff x="0" y="691138"/>
            <a:chExt cx="2743200" cy="1884487"/>
          </a:xfrm>
        </p:grpSpPr>
        <p:sp>
          <p:nvSpPr>
            <p:cNvPr id="5" name="圆角矩形 4"/>
            <p:cNvSpPr/>
            <p:nvPr/>
          </p:nvSpPr>
          <p:spPr>
            <a:xfrm>
              <a:off x="0" y="691138"/>
              <a:ext cx="2743200" cy="519037"/>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0" y="1371503"/>
              <a:ext cx="1703311" cy="519037"/>
            </a:xfrm>
            <a:prstGeom prst="roundRect">
              <a:avLst>
                <a:gd name="adj" fmla="val 50000"/>
              </a:avLst>
            </a:prstGeom>
            <a:solidFill>
              <a:srgbClr val="E5C1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0" y="2051869"/>
              <a:ext cx="728936" cy="523756"/>
            </a:xfrm>
            <a:prstGeom prst="roundRect">
              <a:avLst>
                <a:gd name="adj" fmla="val 50000"/>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任意多边形 16"/>
          <p:cNvSpPr/>
          <p:nvPr/>
        </p:nvSpPr>
        <p:spPr>
          <a:xfrm>
            <a:off x="5243513" y="807244"/>
            <a:ext cx="342899" cy="197644"/>
          </a:xfrm>
          <a:custGeom>
            <a:avLst/>
            <a:gdLst>
              <a:gd name="connsiteX0" fmla="*/ 9525 w 330993"/>
              <a:gd name="connsiteY0" fmla="*/ 173831 h 197644"/>
              <a:gd name="connsiteX1" fmla="*/ 0 w 330993"/>
              <a:gd name="connsiteY1" fmla="*/ 107156 h 197644"/>
              <a:gd name="connsiteX2" fmla="*/ 30956 w 330993"/>
              <a:gd name="connsiteY2" fmla="*/ 57150 h 197644"/>
              <a:gd name="connsiteX3" fmla="*/ 88106 w 330993"/>
              <a:gd name="connsiteY3" fmla="*/ 14287 h 197644"/>
              <a:gd name="connsiteX4" fmla="*/ 135731 w 330993"/>
              <a:gd name="connsiteY4" fmla="*/ 0 h 197644"/>
              <a:gd name="connsiteX5" fmla="*/ 285750 w 330993"/>
              <a:gd name="connsiteY5" fmla="*/ 4762 h 197644"/>
              <a:gd name="connsiteX6" fmla="*/ 304800 w 330993"/>
              <a:gd name="connsiteY6" fmla="*/ 28575 h 197644"/>
              <a:gd name="connsiteX7" fmla="*/ 330993 w 330993"/>
              <a:gd name="connsiteY7" fmla="*/ 83344 h 197644"/>
              <a:gd name="connsiteX8" fmla="*/ 309562 w 330993"/>
              <a:gd name="connsiteY8" fmla="*/ 157162 h 197644"/>
              <a:gd name="connsiteX9" fmla="*/ 271462 w 330993"/>
              <a:gd name="connsiteY9" fmla="*/ 197644 h 197644"/>
              <a:gd name="connsiteX10" fmla="*/ 9525 w 330993"/>
              <a:gd name="connsiteY10" fmla="*/ 173831 h 197644"/>
              <a:gd name="connsiteX0" fmla="*/ 7144 w 330993"/>
              <a:gd name="connsiteY0" fmla="*/ 190500 h 197644"/>
              <a:gd name="connsiteX1" fmla="*/ 0 w 330993"/>
              <a:gd name="connsiteY1" fmla="*/ 107156 h 197644"/>
              <a:gd name="connsiteX2" fmla="*/ 30956 w 330993"/>
              <a:gd name="connsiteY2" fmla="*/ 57150 h 197644"/>
              <a:gd name="connsiteX3" fmla="*/ 88106 w 330993"/>
              <a:gd name="connsiteY3" fmla="*/ 14287 h 197644"/>
              <a:gd name="connsiteX4" fmla="*/ 135731 w 330993"/>
              <a:gd name="connsiteY4" fmla="*/ 0 h 197644"/>
              <a:gd name="connsiteX5" fmla="*/ 285750 w 330993"/>
              <a:gd name="connsiteY5" fmla="*/ 4762 h 197644"/>
              <a:gd name="connsiteX6" fmla="*/ 304800 w 330993"/>
              <a:gd name="connsiteY6" fmla="*/ 28575 h 197644"/>
              <a:gd name="connsiteX7" fmla="*/ 330993 w 330993"/>
              <a:gd name="connsiteY7" fmla="*/ 83344 h 197644"/>
              <a:gd name="connsiteX8" fmla="*/ 309562 w 330993"/>
              <a:gd name="connsiteY8" fmla="*/ 157162 h 197644"/>
              <a:gd name="connsiteX9" fmla="*/ 271462 w 330993"/>
              <a:gd name="connsiteY9" fmla="*/ 197644 h 197644"/>
              <a:gd name="connsiteX10" fmla="*/ 7144 w 330993"/>
              <a:gd name="connsiteY10" fmla="*/ 190500 h 197644"/>
              <a:gd name="connsiteX0" fmla="*/ 7144 w 330993"/>
              <a:gd name="connsiteY0" fmla="*/ 190500 h 197644"/>
              <a:gd name="connsiteX1" fmla="*/ 0 w 330993"/>
              <a:gd name="connsiteY1" fmla="*/ 107156 h 197644"/>
              <a:gd name="connsiteX2" fmla="*/ 30956 w 330993"/>
              <a:gd name="connsiteY2" fmla="*/ 57150 h 197644"/>
              <a:gd name="connsiteX3" fmla="*/ 88106 w 330993"/>
              <a:gd name="connsiteY3" fmla="*/ 14287 h 197644"/>
              <a:gd name="connsiteX4" fmla="*/ 135731 w 330993"/>
              <a:gd name="connsiteY4" fmla="*/ 0 h 197644"/>
              <a:gd name="connsiteX5" fmla="*/ 285750 w 330993"/>
              <a:gd name="connsiteY5" fmla="*/ 4762 h 197644"/>
              <a:gd name="connsiteX6" fmla="*/ 304800 w 330993"/>
              <a:gd name="connsiteY6" fmla="*/ 28575 h 197644"/>
              <a:gd name="connsiteX7" fmla="*/ 330993 w 330993"/>
              <a:gd name="connsiteY7" fmla="*/ 83344 h 197644"/>
              <a:gd name="connsiteX8" fmla="*/ 316706 w 330993"/>
              <a:gd name="connsiteY8" fmla="*/ 164306 h 197644"/>
              <a:gd name="connsiteX9" fmla="*/ 271462 w 330993"/>
              <a:gd name="connsiteY9" fmla="*/ 197644 h 197644"/>
              <a:gd name="connsiteX10" fmla="*/ 7144 w 330993"/>
              <a:gd name="connsiteY10" fmla="*/ 190500 h 197644"/>
              <a:gd name="connsiteX0" fmla="*/ 7144 w 342899"/>
              <a:gd name="connsiteY0" fmla="*/ 190500 h 197644"/>
              <a:gd name="connsiteX1" fmla="*/ 0 w 342899"/>
              <a:gd name="connsiteY1" fmla="*/ 107156 h 197644"/>
              <a:gd name="connsiteX2" fmla="*/ 30956 w 342899"/>
              <a:gd name="connsiteY2" fmla="*/ 57150 h 197644"/>
              <a:gd name="connsiteX3" fmla="*/ 88106 w 342899"/>
              <a:gd name="connsiteY3" fmla="*/ 14287 h 197644"/>
              <a:gd name="connsiteX4" fmla="*/ 135731 w 342899"/>
              <a:gd name="connsiteY4" fmla="*/ 0 h 197644"/>
              <a:gd name="connsiteX5" fmla="*/ 285750 w 342899"/>
              <a:gd name="connsiteY5" fmla="*/ 4762 h 197644"/>
              <a:gd name="connsiteX6" fmla="*/ 304800 w 342899"/>
              <a:gd name="connsiteY6" fmla="*/ 28575 h 197644"/>
              <a:gd name="connsiteX7" fmla="*/ 342899 w 342899"/>
              <a:gd name="connsiteY7" fmla="*/ 85725 h 197644"/>
              <a:gd name="connsiteX8" fmla="*/ 316706 w 342899"/>
              <a:gd name="connsiteY8" fmla="*/ 164306 h 197644"/>
              <a:gd name="connsiteX9" fmla="*/ 271462 w 342899"/>
              <a:gd name="connsiteY9" fmla="*/ 197644 h 197644"/>
              <a:gd name="connsiteX10" fmla="*/ 7144 w 342899"/>
              <a:gd name="connsiteY10" fmla="*/ 190500 h 197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42899" h="197644">
                <a:moveTo>
                  <a:pt x="7144" y="190500"/>
                </a:moveTo>
                <a:lnTo>
                  <a:pt x="0" y="107156"/>
                </a:lnTo>
                <a:lnTo>
                  <a:pt x="30956" y="57150"/>
                </a:lnTo>
                <a:lnTo>
                  <a:pt x="88106" y="14287"/>
                </a:lnTo>
                <a:lnTo>
                  <a:pt x="135731" y="0"/>
                </a:lnTo>
                <a:lnTo>
                  <a:pt x="285750" y="4762"/>
                </a:lnTo>
                <a:lnTo>
                  <a:pt x="304800" y="28575"/>
                </a:lnTo>
                <a:lnTo>
                  <a:pt x="342899" y="85725"/>
                </a:lnTo>
                <a:lnTo>
                  <a:pt x="316706" y="164306"/>
                </a:lnTo>
                <a:lnTo>
                  <a:pt x="271462" y="197644"/>
                </a:lnTo>
                <a:lnTo>
                  <a:pt x="7144" y="190500"/>
                </a:lnTo>
                <a:close/>
              </a:path>
            </a:pathLst>
          </a:custGeom>
          <a:solidFill>
            <a:srgbClr val="B7F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p:nvSpPr>
        <p:spPr>
          <a:xfrm>
            <a:off x="5248274" y="444500"/>
            <a:ext cx="1927225" cy="1054100"/>
          </a:xfrm>
          <a:custGeom>
            <a:avLst/>
            <a:gdLst>
              <a:gd name="connsiteX0" fmla="*/ 0 w 1917700"/>
              <a:gd name="connsiteY0" fmla="*/ 542925 h 1054100"/>
              <a:gd name="connsiteX1" fmla="*/ 228600 w 1917700"/>
              <a:gd name="connsiteY1" fmla="*/ 546100 h 1054100"/>
              <a:gd name="connsiteX2" fmla="*/ 269875 w 1917700"/>
              <a:gd name="connsiteY2" fmla="*/ 549275 h 1054100"/>
              <a:gd name="connsiteX3" fmla="*/ 295275 w 1917700"/>
              <a:gd name="connsiteY3" fmla="*/ 520700 h 1054100"/>
              <a:gd name="connsiteX4" fmla="*/ 314325 w 1917700"/>
              <a:gd name="connsiteY4" fmla="*/ 488950 h 1054100"/>
              <a:gd name="connsiteX5" fmla="*/ 314325 w 1917700"/>
              <a:gd name="connsiteY5" fmla="*/ 431800 h 1054100"/>
              <a:gd name="connsiteX6" fmla="*/ 276225 w 1917700"/>
              <a:gd name="connsiteY6" fmla="*/ 400050 h 1054100"/>
              <a:gd name="connsiteX7" fmla="*/ 273050 w 1917700"/>
              <a:gd name="connsiteY7" fmla="*/ 381000 h 1054100"/>
              <a:gd name="connsiteX8" fmla="*/ 311150 w 1917700"/>
              <a:gd name="connsiteY8" fmla="*/ 368300 h 1054100"/>
              <a:gd name="connsiteX9" fmla="*/ 752475 w 1917700"/>
              <a:gd name="connsiteY9" fmla="*/ 381000 h 1054100"/>
              <a:gd name="connsiteX10" fmla="*/ 1333500 w 1917700"/>
              <a:gd name="connsiteY10" fmla="*/ 0 h 1054100"/>
              <a:gd name="connsiteX11" fmla="*/ 1365250 w 1917700"/>
              <a:gd name="connsiteY11" fmla="*/ 12700 h 1054100"/>
              <a:gd name="connsiteX12" fmla="*/ 1400175 w 1917700"/>
              <a:gd name="connsiteY12" fmla="*/ 53975 h 1054100"/>
              <a:gd name="connsiteX13" fmla="*/ 1358900 w 1917700"/>
              <a:gd name="connsiteY13" fmla="*/ 130175 h 1054100"/>
              <a:gd name="connsiteX14" fmla="*/ 1212850 w 1917700"/>
              <a:gd name="connsiteY14" fmla="*/ 374650 h 1054100"/>
              <a:gd name="connsiteX15" fmla="*/ 1225550 w 1917700"/>
              <a:gd name="connsiteY15" fmla="*/ 387350 h 1054100"/>
              <a:gd name="connsiteX16" fmla="*/ 1600200 w 1917700"/>
              <a:gd name="connsiteY16" fmla="*/ 381000 h 1054100"/>
              <a:gd name="connsiteX17" fmla="*/ 1809750 w 1917700"/>
              <a:gd name="connsiteY17" fmla="*/ 168275 h 1054100"/>
              <a:gd name="connsiteX18" fmla="*/ 1854200 w 1917700"/>
              <a:gd name="connsiteY18" fmla="*/ 142875 h 1054100"/>
              <a:gd name="connsiteX19" fmla="*/ 1917700 w 1917700"/>
              <a:gd name="connsiteY19" fmla="*/ 180975 h 1054100"/>
              <a:gd name="connsiteX20" fmla="*/ 1908175 w 1917700"/>
              <a:gd name="connsiteY20" fmla="*/ 565150 h 1054100"/>
              <a:gd name="connsiteX21" fmla="*/ 1873250 w 1917700"/>
              <a:gd name="connsiteY21" fmla="*/ 596900 h 1054100"/>
              <a:gd name="connsiteX22" fmla="*/ 1781175 w 1917700"/>
              <a:gd name="connsiteY22" fmla="*/ 644525 h 1054100"/>
              <a:gd name="connsiteX23" fmla="*/ 1289050 w 1917700"/>
              <a:gd name="connsiteY23" fmla="*/ 644525 h 1054100"/>
              <a:gd name="connsiteX24" fmla="*/ 1257300 w 1917700"/>
              <a:gd name="connsiteY24" fmla="*/ 669925 h 1054100"/>
              <a:gd name="connsiteX25" fmla="*/ 1327150 w 1917700"/>
              <a:gd name="connsiteY25" fmla="*/ 787400 h 1054100"/>
              <a:gd name="connsiteX26" fmla="*/ 1422400 w 1917700"/>
              <a:gd name="connsiteY26" fmla="*/ 996950 h 1054100"/>
              <a:gd name="connsiteX27" fmla="*/ 1438275 w 1917700"/>
              <a:gd name="connsiteY27" fmla="*/ 1054100 h 1054100"/>
              <a:gd name="connsiteX28" fmla="*/ 1387475 w 1917700"/>
              <a:gd name="connsiteY28" fmla="*/ 1047750 h 1054100"/>
              <a:gd name="connsiteX29" fmla="*/ 1292225 w 1917700"/>
              <a:gd name="connsiteY29" fmla="*/ 1003300 h 1054100"/>
              <a:gd name="connsiteX30" fmla="*/ 1130300 w 1917700"/>
              <a:gd name="connsiteY30" fmla="*/ 841375 h 1054100"/>
              <a:gd name="connsiteX31" fmla="*/ 1057275 w 1917700"/>
              <a:gd name="connsiteY31" fmla="*/ 717550 h 1054100"/>
              <a:gd name="connsiteX32" fmla="*/ 936625 w 1917700"/>
              <a:gd name="connsiteY32" fmla="*/ 701675 h 1054100"/>
              <a:gd name="connsiteX33" fmla="*/ 768350 w 1917700"/>
              <a:gd name="connsiteY33" fmla="*/ 676275 h 1054100"/>
              <a:gd name="connsiteX34" fmla="*/ 752475 w 1917700"/>
              <a:gd name="connsiteY34" fmla="*/ 641350 h 1054100"/>
              <a:gd name="connsiteX35" fmla="*/ 88900 w 1917700"/>
              <a:gd name="connsiteY35" fmla="*/ 647700 h 1054100"/>
              <a:gd name="connsiteX36" fmla="*/ 28575 w 1917700"/>
              <a:gd name="connsiteY36" fmla="*/ 590550 h 1054100"/>
              <a:gd name="connsiteX37" fmla="*/ 0 w 1917700"/>
              <a:gd name="connsiteY37" fmla="*/ 542925 h 1054100"/>
              <a:gd name="connsiteX0" fmla="*/ 0 w 1917700"/>
              <a:gd name="connsiteY0" fmla="*/ 542925 h 1054100"/>
              <a:gd name="connsiteX1" fmla="*/ 228600 w 1917700"/>
              <a:gd name="connsiteY1" fmla="*/ 546100 h 1054100"/>
              <a:gd name="connsiteX2" fmla="*/ 269875 w 1917700"/>
              <a:gd name="connsiteY2" fmla="*/ 549275 h 1054100"/>
              <a:gd name="connsiteX3" fmla="*/ 295275 w 1917700"/>
              <a:gd name="connsiteY3" fmla="*/ 520700 h 1054100"/>
              <a:gd name="connsiteX4" fmla="*/ 314325 w 1917700"/>
              <a:gd name="connsiteY4" fmla="*/ 488950 h 1054100"/>
              <a:gd name="connsiteX5" fmla="*/ 314325 w 1917700"/>
              <a:gd name="connsiteY5" fmla="*/ 431800 h 1054100"/>
              <a:gd name="connsiteX6" fmla="*/ 276225 w 1917700"/>
              <a:gd name="connsiteY6" fmla="*/ 400050 h 1054100"/>
              <a:gd name="connsiteX7" fmla="*/ 273050 w 1917700"/>
              <a:gd name="connsiteY7" fmla="*/ 381000 h 1054100"/>
              <a:gd name="connsiteX8" fmla="*/ 311150 w 1917700"/>
              <a:gd name="connsiteY8" fmla="*/ 368300 h 1054100"/>
              <a:gd name="connsiteX9" fmla="*/ 752475 w 1917700"/>
              <a:gd name="connsiteY9" fmla="*/ 381000 h 1054100"/>
              <a:gd name="connsiteX10" fmla="*/ 1333500 w 1917700"/>
              <a:gd name="connsiteY10" fmla="*/ 0 h 1054100"/>
              <a:gd name="connsiteX11" fmla="*/ 1365250 w 1917700"/>
              <a:gd name="connsiteY11" fmla="*/ 12700 h 1054100"/>
              <a:gd name="connsiteX12" fmla="*/ 1400175 w 1917700"/>
              <a:gd name="connsiteY12" fmla="*/ 53975 h 1054100"/>
              <a:gd name="connsiteX13" fmla="*/ 1358900 w 1917700"/>
              <a:gd name="connsiteY13" fmla="*/ 130175 h 1054100"/>
              <a:gd name="connsiteX14" fmla="*/ 1212850 w 1917700"/>
              <a:gd name="connsiteY14" fmla="*/ 374650 h 1054100"/>
              <a:gd name="connsiteX15" fmla="*/ 1225550 w 1917700"/>
              <a:gd name="connsiteY15" fmla="*/ 387350 h 1054100"/>
              <a:gd name="connsiteX16" fmla="*/ 1600200 w 1917700"/>
              <a:gd name="connsiteY16" fmla="*/ 381000 h 1054100"/>
              <a:gd name="connsiteX17" fmla="*/ 1809750 w 1917700"/>
              <a:gd name="connsiteY17" fmla="*/ 168275 h 1054100"/>
              <a:gd name="connsiteX18" fmla="*/ 1854200 w 1917700"/>
              <a:gd name="connsiteY18" fmla="*/ 142875 h 1054100"/>
              <a:gd name="connsiteX19" fmla="*/ 1917700 w 1917700"/>
              <a:gd name="connsiteY19" fmla="*/ 180975 h 1054100"/>
              <a:gd name="connsiteX20" fmla="*/ 1908175 w 1917700"/>
              <a:gd name="connsiteY20" fmla="*/ 565150 h 1054100"/>
              <a:gd name="connsiteX21" fmla="*/ 1873250 w 1917700"/>
              <a:gd name="connsiteY21" fmla="*/ 596900 h 1054100"/>
              <a:gd name="connsiteX22" fmla="*/ 1781175 w 1917700"/>
              <a:gd name="connsiteY22" fmla="*/ 644525 h 1054100"/>
              <a:gd name="connsiteX23" fmla="*/ 1289050 w 1917700"/>
              <a:gd name="connsiteY23" fmla="*/ 644525 h 1054100"/>
              <a:gd name="connsiteX24" fmla="*/ 1257300 w 1917700"/>
              <a:gd name="connsiteY24" fmla="*/ 669925 h 1054100"/>
              <a:gd name="connsiteX25" fmla="*/ 1327150 w 1917700"/>
              <a:gd name="connsiteY25" fmla="*/ 787400 h 1054100"/>
              <a:gd name="connsiteX26" fmla="*/ 1422400 w 1917700"/>
              <a:gd name="connsiteY26" fmla="*/ 996950 h 1054100"/>
              <a:gd name="connsiteX27" fmla="*/ 1438275 w 1917700"/>
              <a:gd name="connsiteY27" fmla="*/ 1054100 h 1054100"/>
              <a:gd name="connsiteX28" fmla="*/ 1387475 w 1917700"/>
              <a:gd name="connsiteY28" fmla="*/ 1047750 h 1054100"/>
              <a:gd name="connsiteX29" fmla="*/ 1292225 w 1917700"/>
              <a:gd name="connsiteY29" fmla="*/ 1003300 h 1054100"/>
              <a:gd name="connsiteX30" fmla="*/ 1130300 w 1917700"/>
              <a:gd name="connsiteY30" fmla="*/ 841375 h 1054100"/>
              <a:gd name="connsiteX31" fmla="*/ 1057275 w 1917700"/>
              <a:gd name="connsiteY31" fmla="*/ 717550 h 1054100"/>
              <a:gd name="connsiteX32" fmla="*/ 936625 w 1917700"/>
              <a:gd name="connsiteY32" fmla="*/ 701675 h 1054100"/>
              <a:gd name="connsiteX33" fmla="*/ 768350 w 1917700"/>
              <a:gd name="connsiteY33" fmla="*/ 676275 h 1054100"/>
              <a:gd name="connsiteX34" fmla="*/ 752475 w 1917700"/>
              <a:gd name="connsiteY34" fmla="*/ 641350 h 1054100"/>
              <a:gd name="connsiteX35" fmla="*/ 88900 w 1917700"/>
              <a:gd name="connsiteY35" fmla="*/ 647700 h 1054100"/>
              <a:gd name="connsiteX36" fmla="*/ 11906 w 1917700"/>
              <a:gd name="connsiteY36" fmla="*/ 590550 h 1054100"/>
              <a:gd name="connsiteX37" fmla="*/ 0 w 1917700"/>
              <a:gd name="connsiteY37"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39825 w 1927225"/>
              <a:gd name="connsiteY30" fmla="*/ 841375 h 1054100"/>
              <a:gd name="connsiteX31" fmla="*/ 1066800 w 1927225"/>
              <a:gd name="connsiteY31" fmla="*/ 717550 h 1054100"/>
              <a:gd name="connsiteX32" fmla="*/ 946150 w 1927225"/>
              <a:gd name="connsiteY32" fmla="*/ 701675 h 1054100"/>
              <a:gd name="connsiteX33" fmla="*/ 777875 w 1927225"/>
              <a:gd name="connsiteY33" fmla="*/ 676275 h 1054100"/>
              <a:gd name="connsiteX34" fmla="*/ 762000 w 1927225"/>
              <a:gd name="connsiteY34" fmla="*/ 641350 h 1054100"/>
              <a:gd name="connsiteX35" fmla="*/ 98425 w 1927225"/>
              <a:gd name="connsiteY35" fmla="*/ 647700 h 1054100"/>
              <a:gd name="connsiteX36" fmla="*/ 21431 w 1927225"/>
              <a:gd name="connsiteY36" fmla="*/ 590550 h 1054100"/>
              <a:gd name="connsiteX37" fmla="*/ 0 w 1927225"/>
              <a:gd name="connsiteY37"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39825 w 1927225"/>
              <a:gd name="connsiteY30" fmla="*/ 841375 h 1054100"/>
              <a:gd name="connsiteX31" fmla="*/ 1066800 w 1927225"/>
              <a:gd name="connsiteY31" fmla="*/ 717550 h 1054100"/>
              <a:gd name="connsiteX32" fmla="*/ 946150 w 1927225"/>
              <a:gd name="connsiteY32" fmla="*/ 701675 h 1054100"/>
              <a:gd name="connsiteX33" fmla="*/ 777875 w 1927225"/>
              <a:gd name="connsiteY33" fmla="*/ 676275 h 1054100"/>
              <a:gd name="connsiteX34" fmla="*/ 98425 w 1927225"/>
              <a:gd name="connsiteY34" fmla="*/ 647700 h 1054100"/>
              <a:gd name="connsiteX35" fmla="*/ 21431 w 1927225"/>
              <a:gd name="connsiteY35" fmla="*/ 590550 h 1054100"/>
              <a:gd name="connsiteX36" fmla="*/ 0 w 1927225"/>
              <a:gd name="connsiteY36"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39825 w 1927225"/>
              <a:gd name="connsiteY30" fmla="*/ 841375 h 1054100"/>
              <a:gd name="connsiteX31" fmla="*/ 1066800 w 1927225"/>
              <a:gd name="connsiteY31" fmla="*/ 717550 h 1054100"/>
              <a:gd name="connsiteX32" fmla="*/ 946150 w 1927225"/>
              <a:gd name="connsiteY32" fmla="*/ 685800 h 1054100"/>
              <a:gd name="connsiteX33" fmla="*/ 777875 w 1927225"/>
              <a:gd name="connsiteY33" fmla="*/ 676275 h 1054100"/>
              <a:gd name="connsiteX34" fmla="*/ 98425 w 1927225"/>
              <a:gd name="connsiteY34" fmla="*/ 647700 h 1054100"/>
              <a:gd name="connsiteX35" fmla="*/ 21431 w 1927225"/>
              <a:gd name="connsiteY35" fmla="*/ 590550 h 1054100"/>
              <a:gd name="connsiteX36" fmla="*/ 0 w 1927225"/>
              <a:gd name="connsiteY36"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39825 w 1927225"/>
              <a:gd name="connsiteY30" fmla="*/ 841375 h 1054100"/>
              <a:gd name="connsiteX31" fmla="*/ 1066800 w 1927225"/>
              <a:gd name="connsiteY31" fmla="*/ 704850 h 1054100"/>
              <a:gd name="connsiteX32" fmla="*/ 946150 w 1927225"/>
              <a:gd name="connsiteY32" fmla="*/ 685800 h 1054100"/>
              <a:gd name="connsiteX33" fmla="*/ 777875 w 1927225"/>
              <a:gd name="connsiteY33" fmla="*/ 676275 h 1054100"/>
              <a:gd name="connsiteX34" fmla="*/ 98425 w 1927225"/>
              <a:gd name="connsiteY34" fmla="*/ 647700 h 1054100"/>
              <a:gd name="connsiteX35" fmla="*/ 21431 w 1927225"/>
              <a:gd name="connsiteY35" fmla="*/ 590550 h 1054100"/>
              <a:gd name="connsiteX36" fmla="*/ 0 w 1927225"/>
              <a:gd name="connsiteY36"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52525 w 1927225"/>
              <a:gd name="connsiteY30" fmla="*/ 825500 h 1054100"/>
              <a:gd name="connsiteX31" fmla="*/ 1066800 w 1927225"/>
              <a:gd name="connsiteY31" fmla="*/ 704850 h 1054100"/>
              <a:gd name="connsiteX32" fmla="*/ 946150 w 1927225"/>
              <a:gd name="connsiteY32" fmla="*/ 685800 h 1054100"/>
              <a:gd name="connsiteX33" fmla="*/ 777875 w 1927225"/>
              <a:gd name="connsiteY33" fmla="*/ 676275 h 1054100"/>
              <a:gd name="connsiteX34" fmla="*/ 98425 w 1927225"/>
              <a:gd name="connsiteY34" fmla="*/ 647700 h 1054100"/>
              <a:gd name="connsiteX35" fmla="*/ 21431 w 1927225"/>
              <a:gd name="connsiteY35" fmla="*/ 590550 h 1054100"/>
              <a:gd name="connsiteX36" fmla="*/ 0 w 1927225"/>
              <a:gd name="connsiteY36"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282575 w 1927225"/>
              <a:gd name="connsiteY7" fmla="*/ 381000 h 1054100"/>
              <a:gd name="connsiteX8" fmla="*/ 320675 w 1927225"/>
              <a:gd name="connsiteY8" fmla="*/ 368300 h 1054100"/>
              <a:gd name="connsiteX9" fmla="*/ 762000 w 1927225"/>
              <a:gd name="connsiteY9" fmla="*/ 381000 h 1054100"/>
              <a:gd name="connsiteX10" fmla="*/ 1343025 w 1927225"/>
              <a:gd name="connsiteY10" fmla="*/ 0 h 1054100"/>
              <a:gd name="connsiteX11" fmla="*/ 1374775 w 1927225"/>
              <a:gd name="connsiteY11" fmla="*/ 12700 h 1054100"/>
              <a:gd name="connsiteX12" fmla="*/ 1409700 w 1927225"/>
              <a:gd name="connsiteY12" fmla="*/ 53975 h 1054100"/>
              <a:gd name="connsiteX13" fmla="*/ 1368425 w 1927225"/>
              <a:gd name="connsiteY13" fmla="*/ 130175 h 1054100"/>
              <a:gd name="connsiteX14" fmla="*/ 1222375 w 1927225"/>
              <a:gd name="connsiteY14" fmla="*/ 374650 h 1054100"/>
              <a:gd name="connsiteX15" fmla="*/ 1235075 w 1927225"/>
              <a:gd name="connsiteY15" fmla="*/ 387350 h 1054100"/>
              <a:gd name="connsiteX16" fmla="*/ 1609725 w 1927225"/>
              <a:gd name="connsiteY16" fmla="*/ 381000 h 1054100"/>
              <a:gd name="connsiteX17" fmla="*/ 1819275 w 1927225"/>
              <a:gd name="connsiteY17" fmla="*/ 168275 h 1054100"/>
              <a:gd name="connsiteX18" fmla="*/ 1863725 w 1927225"/>
              <a:gd name="connsiteY18" fmla="*/ 142875 h 1054100"/>
              <a:gd name="connsiteX19" fmla="*/ 1927225 w 1927225"/>
              <a:gd name="connsiteY19" fmla="*/ 180975 h 1054100"/>
              <a:gd name="connsiteX20" fmla="*/ 1917700 w 1927225"/>
              <a:gd name="connsiteY20" fmla="*/ 565150 h 1054100"/>
              <a:gd name="connsiteX21" fmla="*/ 1882775 w 1927225"/>
              <a:gd name="connsiteY21" fmla="*/ 596900 h 1054100"/>
              <a:gd name="connsiteX22" fmla="*/ 1790700 w 1927225"/>
              <a:gd name="connsiteY22" fmla="*/ 644525 h 1054100"/>
              <a:gd name="connsiteX23" fmla="*/ 1298575 w 1927225"/>
              <a:gd name="connsiteY23" fmla="*/ 644525 h 1054100"/>
              <a:gd name="connsiteX24" fmla="*/ 1266825 w 1927225"/>
              <a:gd name="connsiteY24" fmla="*/ 669925 h 1054100"/>
              <a:gd name="connsiteX25" fmla="*/ 1336675 w 1927225"/>
              <a:gd name="connsiteY25" fmla="*/ 787400 h 1054100"/>
              <a:gd name="connsiteX26" fmla="*/ 1431925 w 1927225"/>
              <a:gd name="connsiteY26" fmla="*/ 996950 h 1054100"/>
              <a:gd name="connsiteX27" fmla="*/ 1447800 w 1927225"/>
              <a:gd name="connsiteY27" fmla="*/ 1054100 h 1054100"/>
              <a:gd name="connsiteX28" fmla="*/ 1397000 w 1927225"/>
              <a:gd name="connsiteY28" fmla="*/ 1047750 h 1054100"/>
              <a:gd name="connsiteX29" fmla="*/ 1301750 w 1927225"/>
              <a:gd name="connsiteY29" fmla="*/ 1003300 h 1054100"/>
              <a:gd name="connsiteX30" fmla="*/ 1152525 w 1927225"/>
              <a:gd name="connsiteY30" fmla="*/ 825500 h 1054100"/>
              <a:gd name="connsiteX31" fmla="*/ 1066800 w 1927225"/>
              <a:gd name="connsiteY31" fmla="*/ 704850 h 1054100"/>
              <a:gd name="connsiteX32" fmla="*/ 946150 w 1927225"/>
              <a:gd name="connsiteY32" fmla="*/ 685800 h 1054100"/>
              <a:gd name="connsiteX33" fmla="*/ 777875 w 1927225"/>
              <a:gd name="connsiteY33" fmla="*/ 676275 h 1054100"/>
              <a:gd name="connsiteX34" fmla="*/ 98425 w 1927225"/>
              <a:gd name="connsiteY34" fmla="*/ 647700 h 1054100"/>
              <a:gd name="connsiteX35" fmla="*/ 21431 w 1927225"/>
              <a:gd name="connsiteY35" fmla="*/ 590550 h 1054100"/>
              <a:gd name="connsiteX36" fmla="*/ 0 w 1927225"/>
              <a:gd name="connsiteY36"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85750 w 1927225"/>
              <a:gd name="connsiteY6" fmla="*/ 400050 h 1054100"/>
              <a:gd name="connsiteX7" fmla="*/ 320675 w 1927225"/>
              <a:gd name="connsiteY7" fmla="*/ 368300 h 1054100"/>
              <a:gd name="connsiteX8" fmla="*/ 762000 w 1927225"/>
              <a:gd name="connsiteY8" fmla="*/ 381000 h 1054100"/>
              <a:gd name="connsiteX9" fmla="*/ 1343025 w 1927225"/>
              <a:gd name="connsiteY9" fmla="*/ 0 h 1054100"/>
              <a:gd name="connsiteX10" fmla="*/ 1374775 w 1927225"/>
              <a:gd name="connsiteY10" fmla="*/ 12700 h 1054100"/>
              <a:gd name="connsiteX11" fmla="*/ 1409700 w 1927225"/>
              <a:gd name="connsiteY11" fmla="*/ 53975 h 1054100"/>
              <a:gd name="connsiteX12" fmla="*/ 1368425 w 1927225"/>
              <a:gd name="connsiteY12" fmla="*/ 130175 h 1054100"/>
              <a:gd name="connsiteX13" fmla="*/ 1222375 w 1927225"/>
              <a:gd name="connsiteY13" fmla="*/ 374650 h 1054100"/>
              <a:gd name="connsiteX14" fmla="*/ 1235075 w 1927225"/>
              <a:gd name="connsiteY14" fmla="*/ 387350 h 1054100"/>
              <a:gd name="connsiteX15" fmla="*/ 1609725 w 1927225"/>
              <a:gd name="connsiteY15" fmla="*/ 381000 h 1054100"/>
              <a:gd name="connsiteX16" fmla="*/ 1819275 w 1927225"/>
              <a:gd name="connsiteY16" fmla="*/ 168275 h 1054100"/>
              <a:gd name="connsiteX17" fmla="*/ 1863725 w 1927225"/>
              <a:gd name="connsiteY17" fmla="*/ 142875 h 1054100"/>
              <a:gd name="connsiteX18" fmla="*/ 1927225 w 1927225"/>
              <a:gd name="connsiteY18" fmla="*/ 180975 h 1054100"/>
              <a:gd name="connsiteX19" fmla="*/ 1917700 w 1927225"/>
              <a:gd name="connsiteY19" fmla="*/ 565150 h 1054100"/>
              <a:gd name="connsiteX20" fmla="*/ 1882775 w 1927225"/>
              <a:gd name="connsiteY20" fmla="*/ 596900 h 1054100"/>
              <a:gd name="connsiteX21" fmla="*/ 1790700 w 1927225"/>
              <a:gd name="connsiteY21" fmla="*/ 644525 h 1054100"/>
              <a:gd name="connsiteX22" fmla="*/ 1298575 w 1927225"/>
              <a:gd name="connsiteY22" fmla="*/ 644525 h 1054100"/>
              <a:gd name="connsiteX23" fmla="*/ 1266825 w 1927225"/>
              <a:gd name="connsiteY23" fmla="*/ 669925 h 1054100"/>
              <a:gd name="connsiteX24" fmla="*/ 1336675 w 1927225"/>
              <a:gd name="connsiteY24" fmla="*/ 787400 h 1054100"/>
              <a:gd name="connsiteX25" fmla="*/ 1431925 w 1927225"/>
              <a:gd name="connsiteY25" fmla="*/ 996950 h 1054100"/>
              <a:gd name="connsiteX26" fmla="*/ 1447800 w 1927225"/>
              <a:gd name="connsiteY26" fmla="*/ 1054100 h 1054100"/>
              <a:gd name="connsiteX27" fmla="*/ 1397000 w 1927225"/>
              <a:gd name="connsiteY27" fmla="*/ 1047750 h 1054100"/>
              <a:gd name="connsiteX28" fmla="*/ 1301750 w 1927225"/>
              <a:gd name="connsiteY28" fmla="*/ 1003300 h 1054100"/>
              <a:gd name="connsiteX29" fmla="*/ 1152525 w 1927225"/>
              <a:gd name="connsiteY29" fmla="*/ 825500 h 1054100"/>
              <a:gd name="connsiteX30" fmla="*/ 1066800 w 1927225"/>
              <a:gd name="connsiteY30" fmla="*/ 704850 h 1054100"/>
              <a:gd name="connsiteX31" fmla="*/ 946150 w 1927225"/>
              <a:gd name="connsiteY31" fmla="*/ 685800 h 1054100"/>
              <a:gd name="connsiteX32" fmla="*/ 777875 w 1927225"/>
              <a:gd name="connsiteY32" fmla="*/ 676275 h 1054100"/>
              <a:gd name="connsiteX33" fmla="*/ 98425 w 1927225"/>
              <a:gd name="connsiteY33" fmla="*/ 647700 h 1054100"/>
              <a:gd name="connsiteX34" fmla="*/ 21431 w 1927225"/>
              <a:gd name="connsiteY34" fmla="*/ 590550 h 1054100"/>
              <a:gd name="connsiteX35" fmla="*/ 0 w 1927225"/>
              <a:gd name="connsiteY35" fmla="*/ 542925 h 1054100"/>
              <a:gd name="connsiteX0" fmla="*/ 0 w 1927225"/>
              <a:gd name="connsiteY0" fmla="*/ 542925 h 1054100"/>
              <a:gd name="connsiteX1" fmla="*/ 238125 w 1927225"/>
              <a:gd name="connsiteY1" fmla="*/ 546100 h 1054100"/>
              <a:gd name="connsiteX2" fmla="*/ 279400 w 1927225"/>
              <a:gd name="connsiteY2" fmla="*/ 549275 h 1054100"/>
              <a:gd name="connsiteX3" fmla="*/ 304800 w 1927225"/>
              <a:gd name="connsiteY3" fmla="*/ 520700 h 1054100"/>
              <a:gd name="connsiteX4" fmla="*/ 323850 w 1927225"/>
              <a:gd name="connsiteY4" fmla="*/ 488950 h 1054100"/>
              <a:gd name="connsiteX5" fmla="*/ 323850 w 1927225"/>
              <a:gd name="connsiteY5" fmla="*/ 431800 h 1054100"/>
              <a:gd name="connsiteX6" fmla="*/ 273050 w 1927225"/>
              <a:gd name="connsiteY6" fmla="*/ 368300 h 1054100"/>
              <a:gd name="connsiteX7" fmla="*/ 320675 w 1927225"/>
              <a:gd name="connsiteY7" fmla="*/ 368300 h 1054100"/>
              <a:gd name="connsiteX8" fmla="*/ 762000 w 1927225"/>
              <a:gd name="connsiteY8" fmla="*/ 381000 h 1054100"/>
              <a:gd name="connsiteX9" fmla="*/ 1343025 w 1927225"/>
              <a:gd name="connsiteY9" fmla="*/ 0 h 1054100"/>
              <a:gd name="connsiteX10" fmla="*/ 1374775 w 1927225"/>
              <a:gd name="connsiteY10" fmla="*/ 12700 h 1054100"/>
              <a:gd name="connsiteX11" fmla="*/ 1409700 w 1927225"/>
              <a:gd name="connsiteY11" fmla="*/ 53975 h 1054100"/>
              <a:gd name="connsiteX12" fmla="*/ 1368425 w 1927225"/>
              <a:gd name="connsiteY12" fmla="*/ 130175 h 1054100"/>
              <a:gd name="connsiteX13" fmla="*/ 1222375 w 1927225"/>
              <a:gd name="connsiteY13" fmla="*/ 374650 h 1054100"/>
              <a:gd name="connsiteX14" fmla="*/ 1235075 w 1927225"/>
              <a:gd name="connsiteY14" fmla="*/ 387350 h 1054100"/>
              <a:gd name="connsiteX15" fmla="*/ 1609725 w 1927225"/>
              <a:gd name="connsiteY15" fmla="*/ 381000 h 1054100"/>
              <a:gd name="connsiteX16" fmla="*/ 1819275 w 1927225"/>
              <a:gd name="connsiteY16" fmla="*/ 168275 h 1054100"/>
              <a:gd name="connsiteX17" fmla="*/ 1863725 w 1927225"/>
              <a:gd name="connsiteY17" fmla="*/ 142875 h 1054100"/>
              <a:gd name="connsiteX18" fmla="*/ 1927225 w 1927225"/>
              <a:gd name="connsiteY18" fmla="*/ 180975 h 1054100"/>
              <a:gd name="connsiteX19" fmla="*/ 1917700 w 1927225"/>
              <a:gd name="connsiteY19" fmla="*/ 565150 h 1054100"/>
              <a:gd name="connsiteX20" fmla="*/ 1882775 w 1927225"/>
              <a:gd name="connsiteY20" fmla="*/ 596900 h 1054100"/>
              <a:gd name="connsiteX21" fmla="*/ 1790700 w 1927225"/>
              <a:gd name="connsiteY21" fmla="*/ 644525 h 1054100"/>
              <a:gd name="connsiteX22" fmla="*/ 1298575 w 1927225"/>
              <a:gd name="connsiteY22" fmla="*/ 644525 h 1054100"/>
              <a:gd name="connsiteX23" fmla="*/ 1266825 w 1927225"/>
              <a:gd name="connsiteY23" fmla="*/ 669925 h 1054100"/>
              <a:gd name="connsiteX24" fmla="*/ 1336675 w 1927225"/>
              <a:gd name="connsiteY24" fmla="*/ 787400 h 1054100"/>
              <a:gd name="connsiteX25" fmla="*/ 1431925 w 1927225"/>
              <a:gd name="connsiteY25" fmla="*/ 996950 h 1054100"/>
              <a:gd name="connsiteX26" fmla="*/ 1447800 w 1927225"/>
              <a:gd name="connsiteY26" fmla="*/ 1054100 h 1054100"/>
              <a:gd name="connsiteX27" fmla="*/ 1397000 w 1927225"/>
              <a:gd name="connsiteY27" fmla="*/ 1047750 h 1054100"/>
              <a:gd name="connsiteX28" fmla="*/ 1301750 w 1927225"/>
              <a:gd name="connsiteY28" fmla="*/ 1003300 h 1054100"/>
              <a:gd name="connsiteX29" fmla="*/ 1152525 w 1927225"/>
              <a:gd name="connsiteY29" fmla="*/ 825500 h 1054100"/>
              <a:gd name="connsiteX30" fmla="*/ 1066800 w 1927225"/>
              <a:gd name="connsiteY30" fmla="*/ 704850 h 1054100"/>
              <a:gd name="connsiteX31" fmla="*/ 946150 w 1927225"/>
              <a:gd name="connsiteY31" fmla="*/ 685800 h 1054100"/>
              <a:gd name="connsiteX32" fmla="*/ 777875 w 1927225"/>
              <a:gd name="connsiteY32" fmla="*/ 676275 h 1054100"/>
              <a:gd name="connsiteX33" fmla="*/ 98425 w 1927225"/>
              <a:gd name="connsiteY33" fmla="*/ 647700 h 1054100"/>
              <a:gd name="connsiteX34" fmla="*/ 21431 w 1927225"/>
              <a:gd name="connsiteY34" fmla="*/ 590550 h 1054100"/>
              <a:gd name="connsiteX35" fmla="*/ 0 w 1927225"/>
              <a:gd name="connsiteY35" fmla="*/ 542925 h 1054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27225" h="1054100">
                <a:moveTo>
                  <a:pt x="0" y="542925"/>
                </a:moveTo>
                <a:lnTo>
                  <a:pt x="238125" y="546100"/>
                </a:lnTo>
                <a:lnTo>
                  <a:pt x="279400" y="549275"/>
                </a:lnTo>
                <a:lnTo>
                  <a:pt x="304800" y="520700"/>
                </a:lnTo>
                <a:lnTo>
                  <a:pt x="323850" y="488950"/>
                </a:lnTo>
                <a:lnTo>
                  <a:pt x="323850" y="431800"/>
                </a:lnTo>
                <a:lnTo>
                  <a:pt x="273050" y="368300"/>
                </a:lnTo>
                <a:lnTo>
                  <a:pt x="320675" y="368300"/>
                </a:lnTo>
                <a:lnTo>
                  <a:pt x="762000" y="381000"/>
                </a:lnTo>
                <a:lnTo>
                  <a:pt x="1343025" y="0"/>
                </a:lnTo>
                <a:lnTo>
                  <a:pt x="1374775" y="12700"/>
                </a:lnTo>
                <a:lnTo>
                  <a:pt x="1409700" y="53975"/>
                </a:lnTo>
                <a:lnTo>
                  <a:pt x="1368425" y="130175"/>
                </a:lnTo>
                <a:lnTo>
                  <a:pt x="1222375" y="374650"/>
                </a:lnTo>
                <a:lnTo>
                  <a:pt x="1235075" y="387350"/>
                </a:lnTo>
                <a:lnTo>
                  <a:pt x="1609725" y="381000"/>
                </a:lnTo>
                <a:lnTo>
                  <a:pt x="1819275" y="168275"/>
                </a:lnTo>
                <a:lnTo>
                  <a:pt x="1863725" y="142875"/>
                </a:lnTo>
                <a:lnTo>
                  <a:pt x="1927225" y="180975"/>
                </a:lnTo>
                <a:lnTo>
                  <a:pt x="1917700" y="565150"/>
                </a:lnTo>
                <a:lnTo>
                  <a:pt x="1882775" y="596900"/>
                </a:lnTo>
                <a:lnTo>
                  <a:pt x="1790700" y="644525"/>
                </a:lnTo>
                <a:lnTo>
                  <a:pt x="1298575" y="644525"/>
                </a:lnTo>
                <a:lnTo>
                  <a:pt x="1266825" y="669925"/>
                </a:lnTo>
                <a:lnTo>
                  <a:pt x="1336675" y="787400"/>
                </a:lnTo>
                <a:lnTo>
                  <a:pt x="1431925" y="996950"/>
                </a:lnTo>
                <a:lnTo>
                  <a:pt x="1447800" y="1054100"/>
                </a:lnTo>
                <a:lnTo>
                  <a:pt x="1397000" y="1047750"/>
                </a:lnTo>
                <a:lnTo>
                  <a:pt x="1301750" y="1003300"/>
                </a:lnTo>
                <a:lnTo>
                  <a:pt x="1152525" y="825500"/>
                </a:lnTo>
                <a:lnTo>
                  <a:pt x="1066800" y="704850"/>
                </a:lnTo>
                <a:cubicBezTo>
                  <a:pt x="1026583" y="698500"/>
                  <a:pt x="994304" y="690562"/>
                  <a:pt x="946150" y="685800"/>
                </a:cubicBezTo>
                <a:cubicBezTo>
                  <a:pt x="897996" y="681038"/>
                  <a:pt x="833967" y="679450"/>
                  <a:pt x="777875" y="676275"/>
                </a:cubicBezTo>
                <a:lnTo>
                  <a:pt x="98425" y="647700"/>
                </a:lnTo>
                <a:lnTo>
                  <a:pt x="21431" y="590550"/>
                </a:lnTo>
                <a:lnTo>
                  <a:pt x="0" y="542925"/>
                </a:lnTo>
                <a:close/>
              </a:path>
            </a:pathLst>
          </a:custGeom>
          <a:solidFill>
            <a:srgbClr val="0A13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5688287"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813022"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5937757"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6062492"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187227"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6311962"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6436697"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椭圆 24"/>
          <p:cNvSpPr/>
          <p:nvPr/>
        </p:nvSpPr>
        <p:spPr>
          <a:xfrm>
            <a:off x="6561432"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6686167" y="948690"/>
            <a:ext cx="45720" cy="45720"/>
          </a:xfrm>
          <a:prstGeom prst="ellipse">
            <a:avLst/>
          </a:prstGeom>
          <a:noFill/>
          <a:ln>
            <a:solidFill>
              <a:srgbClr val="B7F5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34"/>
          <p:cNvSpPr/>
          <p:nvPr/>
        </p:nvSpPr>
        <p:spPr>
          <a:xfrm>
            <a:off x="7851775" y="779933"/>
            <a:ext cx="152044" cy="8654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圆角矩形 35"/>
          <p:cNvSpPr/>
          <p:nvPr/>
        </p:nvSpPr>
        <p:spPr>
          <a:xfrm>
            <a:off x="5414962" y="1233148"/>
            <a:ext cx="198687" cy="11430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3" name="任意多边形 92"/>
          <p:cNvSpPr/>
          <p:nvPr/>
        </p:nvSpPr>
        <p:spPr>
          <a:xfrm>
            <a:off x="-14513" y="5969666"/>
            <a:ext cx="10091963" cy="888334"/>
          </a:xfrm>
          <a:custGeom>
            <a:avLst/>
            <a:gdLst>
              <a:gd name="connsiteX0" fmla="*/ 5041834 w 10091963"/>
              <a:gd name="connsiteY0" fmla="*/ 723 h 888334"/>
              <a:gd name="connsiteX1" fmla="*/ 5348513 w 10091963"/>
              <a:gd name="connsiteY1" fmla="*/ 31084 h 888334"/>
              <a:gd name="connsiteX2" fmla="*/ 6167663 w 10091963"/>
              <a:gd name="connsiteY2" fmla="*/ 240634 h 888334"/>
              <a:gd name="connsiteX3" fmla="*/ 6510563 w 10091963"/>
              <a:gd name="connsiteY3" fmla="*/ 412084 h 888334"/>
              <a:gd name="connsiteX4" fmla="*/ 7120163 w 10091963"/>
              <a:gd name="connsiteY4" fmla="*/ 526384 h 888334"/>
              <a:gd name="connsiteX5" fmla="*/ 7939313 w 10091963"/>
              <a:gd name="connsiteY5" fmla="*/ 526384 h 888334"/>
              <a:gd name="connsiteX6" fmla="*/ 8968013 w 10091963"/>
              <a:gd name="connsiteY6" fmla="*/ 545434 h 888334"/>
              <a:gd name="connsiteX7" fmla="*/ 9768113 w 10091963"/>
              <a:gd name="connsiteY7" fmla="*/ 793084 h 888334"/>
              <a:gd name="connsiteX8" fmla="*/ 10091963 w 10091963"/>
              <a:gd name="connsiteY8" fmla="*/ 869284 h 888334"/>
              <a:gd name="connsiteX9" fmla="*/ 128813 w 10091963"/>
              <a:gd name="connsiteY9" fmla="*/ 888334 h 888334"/>
              <a:gd name="connsiteX10" fmla="*/ 0 w 10091963"/>
              <a:gd name="connsiteY10" fmla="*/ 883734 h 888334"/>
              <a:gd name="connsiteX11" fmla="*/ 0 w 10091963"/>
              <a:gd name="connsiteY11" fmla="*/ 839745 h 888334"/>
              <a:gd name="connsiteX12" fmla="*/ 29098 w 10091963"/>
              <a:gd name="connsiteY12" fmla="*/ 816897 h 888334"/>
              <a:gd name="connsiteX13" fmla="*/ 471713 w 10091963"/>
              <a:gd name="connsiteY13" fmla="*/ 526384 h 888334"/>
              <a:gd name="connsiteX14" fmla="*/ 1119413 w 10091963"/>
              <a:gd name="connsiteY14" fmla="*/ 202534 h 888334"/>
              <a:gd name="connsiteX15" fmla="*/ 1862363 w 10091963"/>
              <a:gd name="connsiteY15" fmla="*/ 107284 h 888334"/>
              <a:gd name="connsiteX16" fmla="*/ 2071913 w 10091963"/>
              <a:gd name="connsiteY16" fmla="*/ 145384 h 888334"/>
              <a:gd name="connsiteX17" fmla="*/ 2872013 w 10091963"/>
              <a:gd name="connsiteY17" fmla="*/ 354934 h 888334"/>
              <a:gd name="connsiteX18" fmla="*/ 3424463 w 10091963"/>
              <a:gd name="connsiteY18" fmla="*/ 297784 h 888334"/>
              <a:gd name="connsiteX19" fmla="*/ 4491263 w 10091963"/>
              <a:gd name="connsiteY19" fmla="*/ 69184 h 888334"/>
              <a:gd name="connsiteX20" fmla="*/ 5041834 w 10091963"/>
              <a:gd name="connsiteY20" fmla="*/ 723 h 888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091963" h="888334">
                <a:moveTo>
                  <a:pt x="5041834" y="723"/>
                </a:moveTo>
                <a:cubicBezTo>
                  <a:pt x="5145065" y="-2551"/>
                  <a:pt x="5246119" y="4890"/>
                  <a:pt x="5348513" y="31084"/>
                </a:cubicBezTo>
                <a:lnTo>
                  <a:pt x="6167663" y="240634"/>
                </a:lnTo>
                <a:cubicBezTo>
                  <a:pt x="6361338" y="304134"/>
                  <a:pt x="6307363" y="373984"/>
                  <a:pt x="6510563" y="412084"/>
                </a:cubicBezTo>
                <a:lnTo>
                  <a:pt x="7120163" y="526384"/>
                </a:lnTo>
                <a:cubicBezTo>
                  <a:pt x="7358288" y="545434"/>
                  <a:pt x="7596413" y="520034"/>
                  <a:pt x="7939313" y="526384"/>
                </a:cubicBezTo>
                <a:lnTo>
                  <a:pt x="8968013" y="545434"/>
                </a:lnTo>
                <a:cubicBezTo>
                  <a:pt x="9272813" y="589884"/>
                  <a:pt x="9660163" y="767684"/>
                  <a:pt x="9768113" y="793084"/>
                </a:cubicBezTo>
                <a:lnTo>
                  <a:pt x="10091963" y="869284"/>
                </a:lnTo>
                <a:lnTo>
                  <a:pt x="128813" y="888334"/>
                </a:lnTo>
                <a:lnTo>
                  <a:pt x="0" y="883734"/>
                </a:lnTo>
                <a:lnTo>
                  <a:pt x="0" y="839745"/>
                </a:lnTo>
                <a:lnTo>
                  <a:pt x="29098" y="816897"/>
                </a:lnTo>
                <a:cubicBezTo>
                  <a:pt x="137941" y="734942"/>
                  <a:pt x="325663" y="611316"/>
                  <a:pt x="471713" y="526384"/>
                </a:cubicBezTo>
                <a:cubicBezTo>
                  <a:pt x="666446" y="413142"/>
                  <a:pt x="887638" y="272384"/>
                  <a:pt x="1119413" y="202534"/>
                </a:cubicBezTo>
                <a:cubicBezTo>
                  <a:pt x="1351188" y="132684"/>
                  <a:pt x="1703613" y="116809"/>
                  <a:pt x="1862363" y="107284"/>
                </a:cubicBezTo>
                <a:cubicBezTo>
                  <a:pt x="2021113" y="97759"/>
                  <a:pt x="1903638" y="104109"/>
                  <a:pt x="2071913" y="145384"/>
                </a:cubicBezTo>
                <a:cubicBezTo>
                  <a:pt x="2240188" y="186659"/>
                  <a:pt x="2687863" y="373984"/>
                  <a:pt x="2872013" y="354934"/>
                </a:cubicBezTo>
                <a:lnTo>
                  <a:pt x="3424463" y="297784"/>
                </a:lnTo>
                <a:cubicBezTo>
                  <a:pt x="3694338" y="250159"/>
                  <a:pt x="4170588" y="113634"/>
                  <a:pt x="4491263" y="69184"/>
                </a:cubicBezTo>
                <a:cubicBezTo>
                  <a:pt x="4691685" y="41403"/>
                  <a:pt x="4869783" y="6180"/>
                  <a:pt x="5041834" y="723"/>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42" name="任意多边形 41"/>
          <p:cNvSpPr/>
          <p:nvPr/>
        </p:nvSpPr>
        <p:spPr>
          <a:xfrm>
            <a:off x="-3745" y="6368896"/>
            <a:ext cx="6709344" cy="489103"/>
          </a:xfrm>
          <a:custGeom>
            <a:avLst/>
            <a:gdLst>
              <a:gd name="connsiteX0" fmla="*/ 0 w 6642100"/>
              <a:gd name="connsiteY0" fmla="*/ 469900 h 469900"/>
              <a:gd name="connsiteX1" fmla="*/ 304800 w 6642100"/>
              <a:gd name="connsiteY1" fmla="*/ 190500 h 469900"/>
              <a:gd name="connsiteX2" fmla="*/ 647700 w 6642100"/>
              <a:gd name="connsiteY2" fmla="*/ 50800 h 469900"/>
              <a:gd name="connsiteX3" fmla="*/ 1447800 w 6642100"/>
              <a:gd name="connsiteY3" fmla="*/ 76200 h 469900"/>
              <a:gd name="connsiteX4" fmla="*/ 2120900 w 6642100"/>
              <a:gd name="connsiteY4" fmla="*/ 190500 h 469900"/>
              <a:gd name="connsiteX5" fmla="*/ 2857500 w 6642100"/>
              <a:gd name="connsiteY5" fmla="*/ 38100 h 469900"/>
              <a:gd name="connsiteX6" fmla="*/ 3352800 w 6642100"/>
              <a:gd name="connsiteY6" fmla="*/ 0 h 469900"/>
              <a:gd name="connsiteX7" fmla="*/ 3924300 w 6642100"/>
              <a:gd name="connsiteY7" fmla="*/ 0 h 469900"/>
              <a:gd name="connsiteX8" fmla="*/ 4406900 w 6642100"/>
              <a:gd name="connsiteY8" fmla="*/ 215900 h 469900"/>
              <a:gd name="connsiteX9" fmla="*/ 5130800 w 6642100"/>
              <a:gd name="connsiteY9" fmla="*/ 254000 h 469900"/>
              <a:gd name="connsiteX10" fmla="*/ 5702300 w 6642100"/>
              <a:gd name="connsiteY10" fmla="*/ 279400 h 469900"/>
              <a:gd name="connsiteX11" fmla="*/ 6184900 w 6642100"/>
              <a:gd name="connsiteY11" fmla="*/ 330200 h 469900"/>
              <a:gd name="connsiteX12" fmla="*/ 6527800 w 6642100"/>
              <a:gd name="connsiteY12" fmla="*/ 469900 h 469900"/>
              <a:gd name="connsiteX13" fmla="*/ 6642100 w 6642100"/>
              <a:gd name="connsiteY13" fmla="*/ 469900 h 469900"/>
              <a:gd name="connsiteX14" fmla="*/ 0 w 6642100"/>
              <a:gd name="connsiteY14" fmla="*/ 469900 h 469900"/>
              <a:gd name="connsiteX0" fmla="*/ 0 w 6642100"/>
              <a:gd name="connsiteY0" fmla="*/ 469900 h 469900"/>
              <a:gd name="connsiteX1" fmla="*/ 361950 w 6642100"/>
              <a:gd name="connsiteY1" fmla="*/ 219075 h 469900"/>
              <a:gd name="connsiteX2" fmla="*/ 647700 w 6642100"/>
              <a:gd name="connsiteY2" fmla="*/ 50800 h 469900"/>
              <a:gd name="connsiteX3" fmla="*/ 1447800 w 6642100"/>
              <a:gd name="connsiteY3" fmla="*/ 76200 h 469900"/>
              <a:gd name="connsiteX4" fmla="*/ 2120900 w 6642100"/>
              <a:gd name="connsiteY4" fmla="*/ 190500 h 469900"/>
              <a:gd name="connsiteX5" fmla="*/ 2857500 w 6642100"/>
              <a:gd name="connsiteY5" fmla="*/ 38100 h 469900"/>
              <a:gd name="connsiteX6" fmla="*/ 3352800 w 6642100"/>
              <a:gd name="connsiteY6" fmla="*/ 0 h 469900"/>
              <a:gd name="connsiteX7" fmla="*/ 3924300 w 6642100"/>
              <a:gd name="connsiteY7" fmla="*/ 0 h 469900"/>
              <a:gd name="connsiteX8" fmla="*/ 4406900 w 6642100"/>
              <a:gd name="connsiteY8" fmla="*/ 215900 h 469900"/>
              <a:gd name="connsiteX9" fmla="*/ 5130800 w 6642100"/>
              <a:gd name="connsiteY9" fmla="*/ 254000 h 469900"/>
              <a:gd name="connsiteX10" fmla="*/ 5702300 w 6642100"/>
              <a:gd name="connsiteY10" fmla="*/ 279400 h 469900"/>
              <a:gd name="connsiteX11" fmla="*/ 6184900 w 6642100"/>
              <a:gd name="connsiteY11" fmla="*/ 330200 h 469900"/>
              <a:gd name="connsiteX12" fmla="*/ 6527800 w 6642100"/>
              <a:gd name="connsiteY12" fmla="*/ 469900 h 469900"/>
              <a:gd name="connsiteX13" fmla="*/ 6642100 w 6642100"/>
              <a:gd name="connsiteY13" fmla="*/ 469900 h 469900"/>
              <a:gd name="connsiteX14" fmla="*/ 0 w 6642100"/>
              <a:gd name="connsiteY14" fmla="*/ 469900 h 469900"/>
              <a:gd name="connsiteX0" fmla="*/ 0 w 6642100"/>
              <a:gd name="connsiteY0" fmla="*/ 469900 h 469900"/>
              <a:gd name="connsiteX1" fmla="*/ 361950 w 6642100"/>
              <a:gd name="connsiteY1" fmla="*/ 219075 h 469900"/>
              <a:gd name="connsiteX2" fmla="*/ 676275 w 6642100"/>
              <a:gd name="connsiteY2" fmla="*/ 79375 h 469900"/>
              <a:gd name="connsiteX3" fmla="*/ 1447800 w 6642100"/>
              <a:gd name="connsiteY3" fmla="*/ 76200 h 469900"/>
              <a:gd name="connsiteX4" fmla="*/ 2120900 w 6642100"/>
              <a:gd name="connsiteY4" fmla="*/ 190500 h 469900"/>
              <a:gd name="connsiteX5" fmla="*/ 2857500 w 6642100"/>
              <a:gd name="connsiteY5" fmla="*/ 38100 h 469900"/>
              <a:gd name="connsiteX6" fmla="*/ 3352800 w 6642100"/>
              <a:gd name="connsiteY6" fmla="*/ 0 h 469900"/>
              <a:gd name="connsiteX7" fmla="*/ 3924300 w 6642100"/>
              <a:gd name="connsiteY7" fmla="*/ 0 h 469900"/>
              <a:gd name="connsiteX8" fmla="*/ 4406900 w 6642100"/>
              <a:gd name="connsiteY8" fmla="*/ 215900 h 469900"/>
              <a:gd name="connsiteX9" fmla="*/ 5130800 w 6642100"/>
              <a:gd name="connsiteY9" fmla="*/ 254000 h 469900"/>
              <a:gd name="connsiteX10" fmla="*/ 5702300 w 6642100"/>
              <a:gd name="connsiteY10" fmla="*/ 279400 h 469900"/>
              <a:gd name="connsiteX11" fmla="*/ 6184900 w 6642100"/>
              <a:gd name="connsiteY11" fmla="*/ 330200 h 469900"/>
              <a:gd name="connsiteX12" fmla="*/ 6527800 w 6642100"/>
              <a:gd name="connsiteY12" fmla="*/ 469900 h 469900"/>
              <a:gd name="connsiteX13" fmla="*/ 6642100 w 6642100"/>
              <a:gd name="connsiteY13" fmla="*/ 469900 h 469900"/>
              <a:gd name="connsiteX14" fmla="*/ 0 w 6642100"/>
              <a:gd name="connsiteY14" fmla="*/ 469900 h 469900"/>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7399 h 487399"/>
              <a:gd name="connsiteX1" fmla="*/ 361950 w 6642100"/>
              <a:gd name="connsiteY1" fmla="*/ 236574 h 487399"/>
              <a:gd name="connsiteX2" fmla="*/ 676275 w 6642100"/>
              <a:gd name="connsiteY2" fmla="*/ 96874 h 487399"/>
              <a:gd name="connsiteX3" fmla="*/ 1447800 w 6642100"/>
              <a:gd name="connsiteY3" fmla="*/ 93699 h 487399"/>
              <a:gd name="connsiteX4" fmla="*/ 2120900 w 6642100"/>
              <a:gd name="connsiteY4" fmla="*/ 207999 h 487399"/>
              <a:gd name="connsiteX5" fmla="*/ 2857500 w 6642100"/>
              <a:gd name="connsiteY5" fmla="*/ 55599 h 487399"/>
              <a:gd name="connsiteX6" fmla="*/ 3352800 w 6642100"/>
              <a:gd name="connsiteY6" fmla="*/ 17499 h 487399"/>
              <a:gd name="connsiteX7" fmla="*/ 3924300 w 6642100"/>
              <a:gd name="connsiteY7" fmla="*/ 17499 h 487399"/>
              <a:gd name="connsiteX8" fmla="*/ 4406900 w 6642100"/>
              <a:gd name="connsiteY8" fmla="*/ 233399 h 487399"/>
              <a:gd name="connsiteX9" fmla="*/ 5130800 w 6642100"/>
              <a:gd name="connsiteY9" fmla="*/ 271499 h 487399"/>
              <a:gd name="connsiteX10" fmla="*/ 5702300 w 6642100"/>
              <a:gd name="connsiteY10" fmla="*/ 296899 h 487399"/>
              <a:gd name="connsiteX11" fmla="*/ 6184900 w 6642100"/>
              <a:gd name="connsiteY11" fmla="*/ 347699 h 487399"/>
              <a:gd name="connsiteX12" fmla="*/ 6527800 w 6642100"/>
              <a:gd name="connsiteY12" fmla="*/ 487399 h 487399"/>
              <a:gd name="connsiteX13" fmla="*/ 6642100 w 6642100"/>
              <a:gd name="connsiteY13" fmla="*/ 487399 h 487399"/>
              <a:gd name="connsiteX14" fmla="*/ 0 w 6642100"/>
              <a:gd name="connsiteY14" fmla="*/ 487399 h 487399"/>
              <a:gd name="connsiteX0" fmla="*/ 0 w 6642100"/>
              <a:gd name="connsiteY0" fmla="*/ 489103 h 489103"/>
              <a:gd name="connsiteX1" fmla="*/ 361950 w 6642100"/>
              <a:gd name="connsiteY1" fmla="*/ 238278 h 489103"/>
              <a:gd name="connsiteX2" fmla="*/ 676275 w 6642100"/>
              <a:gd name="connsiteY2" fmla="*/ 98578 h 489103"/>
              <a:gd name="connsiteX3" fmla="*/ 1447800 w 6642100"/>
              <a:gd name="connsiteY3" fmla="*/ 95403 h 489103"/>
              <a:gd name="connsiteX4" fmla="*/ 2120900 w 6642100"/>
              <a:gd name="connsiteY4" fmla="*/ 209703 h 489103"/>
              <a:gd name="connsiteX5" fmla="*/ 2857500 w 6642100"/>
              <a:gd name="connsiteY5" fmla="*/ 57303 h 489103"/>
              <a:gd name="connsiteX6" fmla="*/ 3352800 w 6642100"/>
              <a:gd name="connsiteY6" fmla="*/ 19203 h 489103"/>
              <a:gd name="connsiteX7" fmla="*/ 3924300 w 6642100"/>
              <a:gd name="connsiteY7" fmla="*/ 19203 h 489103"/>
              <a:gd name="connsiteX8" fmla="*/ 4406900 w 6642100"/>
              <a:gd name="connsiteY8" fmla="*/ 235103 h 489103"/>
              <a:gd name="connsiteX9" fmla="*/ 5130800 w 6642100"/>
              <a:gd name="connsiteY9" fmla="*/ 273203 h 489103"/>
              <a:gd name="connsiteX10" fmla="*/ 5702300 w 6642100"/>
              <a:gd name="connsiteY10" fmla="*/ 298603 h 489103"/>
              <a:gd name="connsiteX11" fmla="*/ 6184900 w 6642100"/>
              <a:gd name="connsiteY11" fmla="*/ 349403 h 489103"/>
              <a:gd name="connsiteX12" fmla="*/ 6527800 w 6642100"/>
              <a:gd name="connsiteY12" fmla="*/ 489103 h 489103"/>
              <a:gd name="connsiteX13" fmla="*/ 6642100 w 6642100"/>
              <a:gd name="connsiteY13" fmla="*/ 489103 h 489103"/>
              <a:gd name="connsiteX14" fmla="*/ 0 w 6642100"/>
              <a:gd name="connsiteY14" fmla="*/ 489103 h 489103"/>
              <a:gd name="connsiteX0" fmla="*/ 0 w 6642100"/>
              <a:gd name="connsiteY0" fmla="*/ 489103 h 489103"/>
              <a:gd name="connsiteX1" fmla="*/ 361950 w 6642100"/>
              <a:gd name="connsiteY1" fmla="*/ 238278 h 489103"/>
              <a:gd name="connsiteX2" fmla="*/ 676275 w 6642100"/>
              <a:gd name="connsiteY2" fmla="*/ 98578 h 489103"/>
              <a:gd name="connsiteX3" fmla="*/ 1447800 w 6642100"/>
              <a:gd name="connsiteY3" fmla="*/ 95403 h 489103"/>
              <a:gd name="connsiteX4" fmla="*/ 2120900 w 6642100"/>
              <a:gd name="connsiteY4" fmla="*/ 209703 h 489103"/>
              <a:gd name="connsiteX5" fmla="*/ 2857500 w 6642100"/>
              <a:gd name="connsiteY5" fmla="*/ 57303 h 489103"/>
              <a:gd name="connsiteX6" fmla="*/ 3352800 w 6642100"/>
              <a:gd name="connsiteY6" fmla="*/ 19203 h 489103"/>
              <a:gd name="connsiteX7" fmla="*/ 3924300 w 6642100"/>
              <a:gd name="connsiteY7" fmla="*/ 19203 h 489103"/>
              <a:gd name="connsiteX8" fmla="*/ 4406900 w 6642100"/>
              <a:gd name="connsiteY8" fmla="*/ 235103 h 489103"/>
              <a:gd name="connsiteX9" fmla="*/ 5130800 w 6642100"/>
              <a:gd name="connsiteY9" fmla="*/ 273203 h 489103"/>
              <a:gd name="connsiteX10" fmla="*/ 5702300 w 6642100"/>
              <a:gd name="connsiteY10" fmla="*/ 298603 h 489103"/>
              <a:gd name="connsiteX11" fmla="*/ 6184900 w 6642100"/>
              <a:gd name="connsiteY11" fmla="*/ 349403 h 489103"/>
              <a:gd name="connsiteX12" fmla="*/ 6527800 w 6642100"/>
              <a:gd name="connsiteY12" fmla="*/ 489103 h 489103"/>
              <a:gd name="connsiteX13" fmla="*/ 6642100 w 6642100"/>
              <a:gd name="connsiteY13" fmla="*/ 489103 h 489103"/>
              <a:gd name="connsiteX14" fmla="*/ 0 w 6642100"/>
              <a:gd name="connsiteY14" fmla="*/ 489103 h 489103"/>
              <a:gd name="connsiteX0" fmla="*/ 0 w 6642100"/>
              <a:gd name="connsiteY0" fmla="*/ 489103 h 489103"/>
              <a:gd name="connsiteX1" fmla="*/ 361950 w 6642100"/>
              <a:gd name="connsiteY1" fmla="*/ 238278 h 489103"/>
              <a:gd name="connsiteX2" fmla="*/ 676275 w 6642100"/>
              <a:gd name="connsiteY2" fmla="*/ 98578 h 489103"/>
              <a:gd name="connsiteX3" fmla="*/ 1447800 w 6642100"/>
              <a:gd name="connsiteY3" fmla="*/ 95403 h 489103"/>
              <a:gd name="connsiteX4" fmla="*/ 2120900 w 6642100"/>
              <a:gd name="connsiteY4" fmla="*/ 209703 h 489103"/>
              <a:gd name="connsiteX5" fmla="*/ 2857500 w 6642100"/>
              <a:gd name="connsiteY5" fmla="*/ 57303 h 489103"/>
              <a:gd name="connsiteX6" fmla="*/ 3352800 w 6642100"/>
              <a:gd name="connsiteY6" fmla="*/ 19203 h 489103"/>
              <a:gd name="connsiteX7" fmla="*/ 3924300 w 6642100"/>
              <a:gd name="connsiteY7" fmla="*/ 19203 h 489103"/>
              <a:gd name="connsiteX8" fmla="*/ 4406900 w 6642100"/>
              <a:gd name="connsiteY8" fmla="*/ 235103 h 489103"/>
              <a:gd name="connsiteX9" fmla="*/ 5130800 w 6642100"/>
              <a:gd name="connsiteY9" fmla="*/ 273203 h 489103"/>
              <a:gd name="connsiteX10" fmla="*/ 5702300 w 6642100"/>
              <a:gd name="connsiteY10" fmla="*/ 298603 h 489103"/>
              <a:gd name="connsiteX11" fmla="*/ 6184900 w 6642100"/>
              <a:gd name="connsiteY11" fmla="*/ 349403 h 489103"/>
              <a:gd name="connsiteX12" fmla="*/ 6527800 w 6642100"/>
              <a:gd name="connsiteY12" fmla="*/ 489103 h 489103"/>
              <a:gd name="connsiteX13" fmla="*/ 6642100 w 6642100"/>
              <a:gd name="connsiteY13" fmla="*/ 489103 h 489103"/>
              <a:gd name="connsiteX14" fmla="*/ 0 w 6642100"/>
              <a:gd name="connsiteY14" fmla="*/ 489103 h 489103"/>
              <a:gd name="connsiteX0" fmla="*/ 405706 w 7047806"/>
              <a:gd name="connsiteY0" fmla="*/ 489103 h 489103"/>
              <a:gd name="connsiteX1" fmla="*/ 767656 w 7047806"/>
              <a:gd name="connsiteY1" fmla="*/ 238278 h 489103"/>
              <a:gd name="connsiteX2" fmla="*/ 1081981 w 7047806"/>
              <a:gd name="connsiteY2" fmla="*/ 98578 h 489103"/>
              <a:gd name="connsiteX3" fmla="*/ 1853506 w 7047806"/>
              <a:gd name="connsiteY3" fmla="*/ 95403 h 489103"/>
              <a:gd name="connsiteX4" fmla="*/ 2526606 w 7047806"/>
              <a:gd name="connsiteY4" fmla="*/ 209703 h 489103"/>
              <a:gd name="connsiteX5" fmla="*/ 3263206 w 7047806"/>
              <a:gd name="connsiteY5" fmla="*/ 57303 h 489103"/>
              <a:gd name="connsiteX6" fmla="*/ 3758506 w 7047806"/>
              <a:gd name="connsiteY6" fmla="*/ 19203 h 489103"/>
              <a:gd name="connsiteX7" fmla="*/ 4330006 w 7047806"/>
              <a:gd name="connsiteY7" fmla="*/ 19203 h 489103"/>
              <a:gd name="connsiteX8" fmla="*/ 4812606 w 7047806"/>
              <a:gd name="connsiteY8" fmla="*/ 235103 h 489103"/>
              <a:gd name="connsiteX9" fmla="*/ 5536506 w 7047806"/>
              <a:gd name="connsiteY9" fmla="*/ 273203 h 489103"/>
              <a:gd name="connsiteX10" fmla="*/ 6108006 w 7047806"/>
              <a:gd name="connsiteY10" fmla="*/ 298603 h 489103"/>
              <a:gd name="connsiteX11" fmla="*/ 6590606 w 7047806"/>
              <a:gd name="connsiteY11" fmla="*/ 349403 h 489103"/>
              <a:gd name="connsiteX12" fmla="*/ 6933506 w 7047806"/>
              <a:gd name="connsiteY12" fmla="*/ 489103 h 489103"/>
              <a:gd name="connsiteX13" fmla="*/ 7047806 w 7047806"/>
              <a:gd name="connsiteY13" fmla="*/ 489103 h 489103"/>
              <a:gd name="connsiteX14" fmla="*/ 405706 w 7047806"/>
              <a:gd name="connsiteY14" fmla="*/ 489103 h 489103"/>
              <a:gd name="connsiteX0" fmla="*/ 388688 w 7030788"/>
              <a:gd name="connsiteY0" fmla="*/ 489103 h 489103"/>
              <a:gd name="connsiteX1" fmla="*/ 750638 w 7030788"/>
              <a:gd name="connsiteY1" fmla="*/ 238278 h 489103"/>
              <a:gd name="connsiteX2" fmla="*/ 1064963 w 7030788"/>
              <a:gd name="connsiteY2" fmla="*/ 98578 h 489103"/>
              <a:gd name="connsiteX3" fmla="*/ 1836488 w 7030788"/>
              <a:gd name="connsiteY3" fmla="*/ 95403 h 489103"/>
              <a:gd name="connsiteX4" fmla="*/ 2509588 w 7030788"/>
              <a:gd name="connsiteY4" fmla="*/ 209703 h 489103"/>
              <a:gd name="connsiteX5" fmla="*/ 3246188 w 7030788"/>
              <a:gd name="connsiteY5" fmla="*/ 57303 h 489103"/>
              <a:gd name="connsiteX6" fmla="*/ 3741488 w 7030788"/>
              <a:gd name="connsiteY6" fmla="*/ 19203 h 489103"/>
              <a:gd name="connsiteX7" fmla="*/ 4312988 w 7030788"/>
              <a:gd name="connsiteY7" fmla="*/ 19203 h 489103"/>
              <a:gd name="connsiteX8" fmla="*/ 4795588 w 7030788"/>
              <a:gd name="connsiteY8" fmla="*/ 235103 h 489103"/>
              <a:gd name="connsiteX9" fmla="*/ 5519488 w 7030788"/>
              <a:gd name="connsiteY9" fmla="*/ 273203 h 489103"/>
              <a:gd name="connsiteX10" fmla="*/ 6090988 w 7030788"/>
              <a:gd name="connsiteY10" fmla="*/ 298603 h 489103"/>
              <a:gd name="connsiteX11" fmla="*/ 6573588 w 7030788"/>
              <a:gd name="connsiteY11" fmla="*/ 349403 h 489103"/>
              <a:gd name="connsiteX12" fmla="*/ 6916488 w 7030788"/>
              <a:gd name="connsiteY12" fmla="*/ 489103 h 489103"/>
              <a:gd name="connsiteX13" fmla="*/ 7030788 w 7030788"/>
              <a:gd name="connsiteY13" fmla="*/ 489103 h 489103"/>
              <a:gd name="connsiteX14" fmla="*/ 388688 w 7030788"/>
              <a:gd name="connsiteY14" fmla="*/ 489103 h 489103"/>
              <a:gd name="connsiteX0" fmla="*/ 65420 w 6707520"/>
              <a:gd name="connsiteY0" fmla="*/ 489103 h 489103"/>
              <a:gd name="connsiteX1" fmla="*/ 427370 w 6707520"/>
              <a:gd name="connsiteY1" fmla="*/ 238278 h 489103"/>
              <a:gd name="connsiteX2" fmla="*/ 741695 w 6707520"/>
              <a:gd name="connsiteY2" fmla="*/ 98578 h 489103"/>
              <a:gd name="connsiteX3" fmla="*/ 1513220 w 6707520"/>
              <a:gd name="connsiteY3" fmla="*/ 95403 h 489103"/>
              <a:gd name="connsiteX4" fmla="*/ 2186320 w 6707520"/>
              <a:gd name="connsiteY4" fmla="*/ 209703 h 489103"/>
              <a:gd name="connsiteX5" fmla="*/ 2922920 w 6707520"/>
              <a:gd name="connsiteY5" fmla="*/ 57303 h 489103"/>
              <a:gd name="connsiteX6" fmla="*/ 3418220 w 6707520"/>
              <a:gd name="connsiteY6" fmla="*/ 19203 h 489103"/>
              <a:gd name="connsiteX7" fmla="*/ 3989720 w 6707520"/>
              <a:gd name="connsiteY7" fmla="*/ 19203 h 489103"/>
              <a:gd name="connsiteX8" fmla="*/ 4472320 w 6707520"/>
              <a:gd name="connsiteY8" fmla="*/ 235103 h 489103"/>
              <a:gd name="connsiteX9" fmla="*/ 5196220 w 6707520"/>
              <a:gd name="connsiteY9" fmla="*/ 273203 h 489103"/>
              <a:gd name="connsiteX10" fmla="*/ 5767720 w 6707520"/>
              <a:gd name="connsiteY10" fmla="*/ 298603 h 489103"/>
              <a:gd name="connsiteX11" fmla="*/ 6250320 w 6707520"/>
              <a:gd name="connsiteY11" fmla="*/ 349403 h 489103"/>
              <a:gd name="connsiteX12" fmla="*/ 6593220 w 6707520"/>
              <a:gd name="connsiteY12" fmla="*/ 489103 h 489103"/>
              <a:gd name="connsiteX13" fmla="*/ 6707520 w 6707520"/>
              <a:gd name="connsiteY13" fmla="*/ 489103 h 489103"/>
              <a:gd name="connsiteX14" fmla="*/ 65420 w 6707520"/>
              <a:gd name="connsiteY14" fmla="*/ 489103 h 489103"/>
              <a:gd name="connsiteX0" fmla="*/ 81711 w 6723811"/>
              <a:gd name="connsiteY0" fmla="*/ 489103 h 489103"/>
              <a:gd name="connsiteX1" fmla="*/ 443661 w 6723811"/>
              <a:gd name="connsiteY1" fmla="*/ 238278 h 489103"/>
              <a:gd name="connsiteX2" fmla="*/ 757986 w 6723811"/>
              <a:gd name="connsiteY2" fmla="*/ 98578 h 489103"/>
              <a:gd name="connsiteX3" fmla="*/ 1529511 w 6723811"/>
              <a:gd name="connsiteY3" fmla="*/ 95403 h 489103"/>
              <a:gd name="connsiteX4" fmla="*/ 2202611 w 6723811"/>
              <a:gd name="connsiteY4" fmla="*/ 209703 h 489103"/>
              <a:gd name="connsiteX5" fmla="*/ 2939211 w 6723811"/>
              <a:gd name="connsiteY5" fmla="*/ 57303 h 489103"/>
              <a:gd name="connsiteX6" fmla="*/ 3434511 w 6723811"/>
              <a:gd name="connsiteY6" fmla="*/ 19203 h 489103"/>
              <a:gd name="connsiteX7" fmla="*/ 4006011 w 6723811"/>
              <a:gd name="connsiteY7" fmla="*/ 19203 h 489103"/>
              <a:gd name="connsiteX8" fmla="*/ 4488611 w 6723811"/>
              <a:gd name="connsiteY8" fmla="*/ 235103 h 489103"/>
              <a:gd name="connsiteX9" fmla="*/ 5212511 w 6723811"/>
              <a:gd name="connsiteY9" fmla="*/ 273203 h 489103"/>
              <a:gd name="connsiteX10" fmla="*/ 5784011 w 6723811"/>
              <a:gd name="connsiteY10" fmla="*/ 298603 h 489103"/>
              <a:gd name="connsiteX11" fmla="*/ 6266611 w 6723811"/>
              <a:gd name="connsiteY11" fmla="*/ 349403 h 489103"/>
              <a:gd name="connsiteX12" fmla="*/ 6609511 w 6723811"/>
              <a:gd name="connsiteY12" fmla="*/ 489103 h 489103"/>
              <a:gd name="connsiteX13" fmla="*/ 6723811 w 6723811"/>
              <a:gd name="connsiteY13" fmla="*/ 489103 h 489103"/>
              <a:gd name="connsiteX14" fmla="*/ 81711 w 6723811"/>
              <a:gd name="connsiteY14" fmla="*/ 489103 h 489103"/>
              <a:gd name="connsiteX0" fmla="*/ 525446 w 7167546"/>
              <a:gd name="connsiteY0" fmla="*/ 489103 h 489103"/>
              <a:gd name="connsiteX1" fmla="*/ 469567 w 7167546"/>
              <a:gd name="connsiteY1" fmla="*/ 313844 h 489103"/>
              <a:gd name="connsiteX2" fmla="*/ 887396 w 7167546"/>
              <a:gd name="connsiteY2" fmla="*/ 238278 h 489103"/>
              <a:gd name="connsiteX3" fmla="*/ 1201721 w 7167546"/>
              <a:gd name="connsiteY3" fmla="*/ 98578 h 489103"/>
              <a:gd name="connsiteX4" fmla="*/ 1973246 w 7167546"/>
              <a:gd name="connsiteY4" fmla="*/ 95403 h 489103"/>
              <a:gd name="connsiteX5" fmla="*/ 2646346 w 7167546"/>
              <a:gd name="connsiteY5" fmla="*/ 209703 h 489103"/>
              <a:gd name="connsiteX6" fmla="*/ 3382946 w 7167546"/>
              <a:gd name="connsiteY6" fmla="*/ 57303 h 489103"/>
              <a:gd name="connsiteX7" fmla="*/ 3878246 w 7167546"/>
              <a:gd name="connsiteY7" fmla="*/ 19203 h 489103"/>
              <a:gd name="connsiteX8" fmla="*/ 4449746 w 7167546"/>
              <a:gd name="connsiteY8" fmla="*/ 19203 h 489103"/>
              <a:gd name="connsiteX9" fmla="*/ 4932346 w 7167546"/>
              <a:gd name="connsiteY9" fmla="*/ 235103 h 489103"/>
              <a:gd name="connsiteX10" fmla="*/ 5656246 w 7167546"/>
              <a:gd name="connsiteY10" fmla="*/ 273203 h 489103"/>
              <a:gd name="connsiteX11" fmla="*/ 6227746 w 7167546"/>
              <a:gd name="connsiteY11" fmla="*/ 298603 h 489103"/>
              <a:gd name="connsiteX12" fmla="*/ 6710346 w 7167546"/>
              <a:gd name="connsiteY12" fmla="*/ 349403 h 489103"/>
              <a:gd name="connsiteX13" fmla="*/ 7053246 w 7167546"/>
              <a:gd name="connsiteY13" fmla="*/ 489103 h 489103"/>
              <a:gd name="connsiteX14" fmla="*/ 7167546 w 7167546"/>
              <a:gd name="connsiteY14" fmla="*/ 489103 h 489103"/>
              <a:gd name="connsiteX15" fmla="*/ 525446 w 7167546"/>
              <a:gd name="connsiteY15" fmla="*/ 489103 h 489103"/>
              <a:gd name="connsiteX0" fmla="*/ 92994 w 6735094"/>
              <a:gd name="connsiteY0" fmla="*/ 489103 h 489103"/>
              <a:gd name="connsiteX1" fmla="*/ 37115 w 6735094"/>
              <a:gd name="connsiteY1" fmla="*/ 313844 h 489103"/>
              <a:gd name="connsiteX2" fmla="*/ 454944 w 6735094"/>
              <a:gd name="connsiteY2" fmla="*/ 238278 h 489103"/>
              <a:gd name="connsiteX3" fmla="*/ 769269 w 6735094"/>
              <a:gd name="connsiteY3" fmla="*/ 98578 h 489103"/>
              <a:gd name="connsiteX4" fmla="*/ 1540794 w 6735094"/>
              <a:gd name="connsiteY4" fmla="*/ 95403 h 489103"/>
              <a:gd name="connsiteX5" fmla="*/ 2213894 w 6735094"/>
              <a:gd name="connsiteY5" fmla="*/ 209703 h 489103"/>
              <a:gd name="connsiteX6" fmla="*/ 2950494 w 6735094"/>
              <a:gd name="connsiteY6" fmla="*/ 57303 h 489103"/>
              <a:gd name="connsiteX7" fmla="*/ 3445794 w 6735094"/>
              <a:gd name="connsiteY7" fmla="*/ 19203 h 489103"/>
              <a:gd name="connsiteX8" fmla="*/ 4017294 w 6735094"/>
              <a:gd name="connsiteY8" fmla="*/ 19203 h 489103"/>
              <a:gd name="connsiteX9" fmla="*/ 4499894 w 6735094"/>
              <a:gd name="connsiteY9" fmla="*/ 235103 h 489103"/>
              <a:gd name="connsiteX10" fmla="*/ 5223794 w 6735094"/>
              <a:gd name="connsiteY10" fmla="*/ 273203 h 489103"/>
              <a:gd name="connsiteX11" fmla="*/ 5795294 w 6735094"/>
              <a:gd name="connsiteY11" fmla="*/ 298603 h 489103"/>
              <a:gd name="connsiteX12" fmla="*/ 6277894 w 6735094"/>
              <a:gd name="connsiteY12" fmla="*/ 349403 h 489103"/>
              <a:gd name="connsiteX13" fmla="*/ 6620794 w 6735094"/>
              <a:gd name="connsiteY13" fmla="*/ 489103 h 489103"/>
              <a:gd name="connsiteX14" fmla="*/ 6735094 w 6735094"/>
              <a:gd name="connsiteY14" fmla="*/ 489103 h 489103"/>
              <a:gd name="connsiteX15" fmla="*/ 92994 w 6735094"/>
              <a:gd name="connsiteY15" fmla="*/ 489103 h 489103"/>
              <a:gd name="connsiteX0" fmla="*/ 67244 w 6709344"/>
              <a:gd name="connsiteY0" fmla="*/ 489103 h 489103"/>
              <a:gd name="connsiteX1" fmla="*/ 58990 w 6709344"/>
              <a:gd name="connsiteY1" fmla="*/ 418619 h 489103"/>
              <a:gd name="connsiteX2" fmla="*/ 429194 w 6709344"/>
              <a:gd name="connsiteY2" fmla="*/ 238278 h 489103"/>
              <a:gd name="connsiteX3" fmla="*/ 743519 w 6709344"/>
              <a:gd name="connsiteY3" fmla="*/ 98578 h 489103"/>
              <a:gd name="connsiteX4" fmla="*/ 1515044 w 6709344"/>
              <a:gd name="connsiteY4" fmla="*/ 95403 h 489103"/>
              <a:gd name="connsiteX5" fmla="*/ 2188144 w 6709344"/>
              <a:gd name="connsiteY5" fmla="*/ 209703 h 489103"/>
              <a:gd name="connsiteX6" fmla="*/ 2924744 w 6709344"/>
              <a:gd name="connsiteY6" fmla="*/ 57303 h 489103"/>
              <a:gd name="connsiteX7" fmla="*/ 3420044 w 6709344"/>
              <a:gd name="connsiteY7" fmla="*/ 19203 h 489103"/>
              <a:gd name="connsiteX8" fmla="*/ 3991544 w 6709344"/>
              <a:gd name="connsiteY8" fmla="*/ 19203 h 489103"/>
              <a:gd name="connsiteX9" fmla="*/ 4474144 w 6709344"/>
              <a:gd name="connsiteY9" fmla="*/ 235103 h 489103"/>
              <a:gd name="connsiteX10" fmla="*/ 5198044 w 6709344"/>
              <a:gd name="connsiteY10" fmla="*/ 273203 h 489103"/>
              <a:gd name="connsiteX11" fmla="*/ 5769544 w 6709344"/>
              <a:gd name="connsiteY11" fmla="*/ 298603 h 489103"/>
              <a:gd name="connsiteX12" fmla="*/ 6252144 w 6709344"/>
              <a:gd name="connsiteY12" fmla="*/ 349403 h 489103"/>
              <a:gd name="connsiteX13" fmla="*/ 6595044 w 6709344"/>
              <a:gd name="connsiteY13" fmla="*/ 489103 h 489103"/>
              <a:gd name="connsiteX14" fmla="*/ 6709344 w 6709344"/>
              <a:gd name="connsiteY14" fmla="*/ 489103 h 489103"/>
              <a:gd name="connsiteX15" fmla="*/ 67244 w 6709344"/>
              <a:gd name="connsiteY15" fmla="*/ 489103 h 489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709344" h="489103">
                <a:moveTo>
                  <a:pt x="67244" y="489103"/>
                </a:moveTo>
                <a:cubicBezTo>
                  <a:pt x="-39436" y="478943"/>
                  <a:pt x="-1335" y="460423"/>
                  <a:pt x="58990" y="418619"/>
                </a:cubicBezTo>
                <a:cubicBezTo>
                  <a:pt x="119315" y="376815"/>
                  <a:pt x="315106" y="291618"/>
                  <a:pt x="429194" y="238278"/>
                </a:cubicBezTo>
                <a:cubicBezTo>
                  <a:pt x="543282" y="184938"/>
                  <a:pt x="562544" y="122391"/>
                  <a:pt x="743519" y="98578"/>
                </a:cubicBezTo>
                <a:cubicBezTo>
                  <a:pt x="924494" y="74766"/>
                  <a:pt x="1274273" y="76882"/>
                  <a:pt x="1515044" y="95403"/>
                </a:cubicBezTo>
                <a:cubicBezTo>
                  <a:pt x="1755815" y="113924"/>
                  <a:pt x="1953194" y="216053"/>
                  <a:pt x="2188144" y="209703"/>
                </a:cubicBezTo>
                <a:cubicBezTo>
                  <a:pt x="2423094" y="203353"/>
                  <a:pt x="2759644" y="70003"/>
                  <a:pt x="2924744" y="57303"/>
                </a:cubicBezTo>
                <a:lnTo>
                  <a:pt x="3420044" y="19203"/>
                </a:lnTo>
                <a:cubicBezTo>
                  <a:pt x="3585144" y="6503"/>
                  <a:pt x="3815861" y="-16780"/>
                  <a:pt x="3991544" y="19203"/>
                </a:cubicBezTo>
                <a:cubicBezTo>
                  <a:pt x="4167227" y="55186"/>
                  <a:pt x="4232844" y="222403"/>
                  <a:pt x="4474144" y="235103"/>
                </a:cubicBezTo>
                <a:lnTo>
                  <a:pt x="5198044" y="273203"/>
                </a:lnTo>
                <a:cubicBezTo>
                  <a:pt x="5413944" y="283786"/>
                  <a:pt x="5608677" y="281670"/>
                  <a:pt x="5769544" y="298603"/>
                </a:cubicBezTo>
                <a:lnTo>
                  <a:pt x="6252144" y="349403"/>
                </a:lnTo>
                <a:cubicBezTo>
                  <a:pt x="6413011" y="366336"/>
                  <a:pt x="6518844" y="465820"/>
                  <a:pt x="6595044" y="489103"/>
                </a:cubicBezTo>
                <a:lnTo>
                  <a:pt x="6709344" y="489103"/>
                </a:lnTo>
                <a:lnTo>
                  <a:pt x="67244" y="489103"/>
                </a:lnTo>
                <a:close/>
              </a:path>
            </a:pathLst>
          </a:custGeom>
          <a:solidFill>
            <a:srgbClr val="EA70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任意多边形 42"/>
          <p:cNvSpPr/>
          <p:nvPr/>
        </p:nvSpPr>
        <p:spPr>
          <a:xfrm>
            <a:off x="215900" y="6540500"/>
            <a:ext cx="5422900" cy="317500"/>
          </a:xfrm>
          <a:custGeom>
            <a:avLst/>
            <a:gdLst>
              <a:gd name="connsiteX0" fmla="*/ 0 w 5422900"/>
              <a:gd name="connsiteY0" fmla="*/ 292100 h 317500"/>
              <a:gd name="connsiteX1" fmla="*/ 406400 w 5422900"/>
              <a:gd name="connsiteY1" fmla="*/ 88900 h 317500"/>
              <a:gd name="connsiteX2" fmla="*/ 736600 w 5422900"/>
              <a:gd name="connsiteY2" fmla="*/ 12700 h 317500"/>
              <a:gd name="connsiteX3" fmla="*/ 1168400 w 5422900"/>
              <a:gd name="connsiteY3" fmla="*/ 0 h 317500"/>
              <a:gd name="connsiteX4" fmla="*/ 1498600 w 5422900"/>
              <a:gd name="connsiteY4" fmla="*/ 101600 h 317500"/>
              <a:gd name="connsiteX5" fmla="*/ 1816100 w 5422900"/>
              <a:gd name="connsiteY5" fmla="*/ 88900 h 317500"/>
              <a:gd name="connsiteX6" fmla="*/ 2336800 w 5422900"/>
              <a:gd name="connsiteY6" fmla="*/ 50800 h 317500"/>
              <a:gd name="connsiteX7" fmla="*/ 2933700 w 5422900"/>
              <a:gd name="connsiteY7" fmla="*/ 25400 h 317500"/>
              <a:gd name="connsiteX8" fmla="*/ 3581400 w 5422900"/>
              <a:gd name="connsiteY8" fmla="*/ 114300 h 317500"/>
              <a:gd name="connsiteX9" fmla="*/ 4470400 w 5422900"/>
              <a:gd name="connsiteY9" fmla="*/ 203200 h 317500"/>
              <a:gd name="connsiteX10" fmla="*/ 5194300 w 5422900"/>
              <a:gd name="connsiteY10" fmla="*/ 215900 h 317500"/>
              <a:gd name="connsiteX11" fmla="*/ 5422900 w 5422900"/>
              <a:gd name="connsiteY11" fmla="*/ 317500 h 317500"/>
              <a:gd name="connsiteX12" fmla="*/ 0 w 5422900"/>
              <a:gd name="connsiteY12" fmla="*/ 292100 h 31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422900" h="317500">
                <a:moveTo>
                  <a:pt x="0" y="292100"/>
                </a:moveTo>
                <a:lnTo>
                  <a:pt x="406400" y="88900"/>
                </a:lnTo>
                <a:lnTo>
                  <a:pt x="736600" y="12700"/>
                </a:lnTo>
                <a:lnTo>
                  <a:pt x="1168400" y="0"/>
                </a:lnTo>
                <a:lnTo>
                  <a:pt x="1498600" y="101600"/>
                </a:lnTo>
                <a:lnTo>
                  <a:pt x="1816100" y="88900"/>
                </a:lnTo>
                <a:lnTo>
                  <a:pt x="2336800" y="50800"/>
                </a:lnTo>
                <a:lnTo>
                  <a:pt x="2933700" y="25400"/>
                </a:lnTo>
                <a:lnTo>
                  <a:pt x="3581400" y="114300"/>
                </a:lnTo>
                <a:lnTo>
                  <a:pt x="4470400" y="203200"/>
                </a:lnTo>
                <a:lnTo>
                  <a:pt x="5194300" y="215900"/>
                </a:lnTo>
                <a:lnTo>
                  <a:pt x="5422900" y="317500"/>
                </a:lnTo>
                <a:lnTo>
                  <a:pt x="0" y="292100"/>
                </a:lnTo>
                <a:close/>
              </a:path>
            </a:pathLst>
          </a:custGeom>
          <a:solidFill>
            <a:srgbClr val="F072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p:cNvSpPr txBox="1"/>
          <p:nvPr/>
        </p:nvSpPr>
        <p:spPr>
          <a:xfrm>
            <a:off x="1081478" y="4449556"/>
            <a:ext cx="10552408" cy="1200329"/>
          </a:xfrm>
          <a:prstGeom prst="rect">
            <a:avLst/>
          </a:prstGeom>
          <a:noFill/>
        </p:spPr>
        <p:txBody>
          <a:bodyPr wrap="square" rtlCol="0">
            <a:spAutoFit/>
          </a:bodyPr>
          <a:lstStyle/>
          <a:p>
            <a:pPr algn="r"/>
            <a:r>
              <a:rPr lang="en-US" altLang="zh-TW" sz="7200" dirty="0" smtClean="0">
                <a:solidFill>
                  <a:schemeClr val="bg1"/>
                </a:solidFill>
                <a:latin typeface="Arial" panose="020B0604020202020204" pitchFamily="34" charset="0"/>
                <a:cs typeface="Arial" panose="020B0604020202020204" pitchFamily="34" charset="0"/>
              </a:rPr>
              <a:t>12</a:t>
            </a:r>
            <a:r>
              <a:rPr lang="zh-TW" altLang="en-US" sz="7200" dirty="0" smtClean="0">
                <a:solidFill>
                  <a:schemeClr val="bg1"/>
                </a:solidFill>
                <a:latin typeface="Arial" panose="020B0604020202020204" pitchFamily="34" charset="0"/>
                <a:cs typeface="Arial" panose="020B0604020202020204" pitchFamily="34" charset="0"/>
              </a:rPr>
              <a:t>月導師會報</a:t>
            </a:r>
            <a:r>
              <a:rPr lang="en-US" altLang="zh-TW" sz="2400" dirty="0" smtClean="0">
                <a:solidFill>
                  <a:schemeClr val="bg1"/>
                </a:solidFill>
                <a:latin typeface="Arial" panose="020B0604020202020204" pitchFamily="34" charset="0"/>
                <a:cs typeface="Arial" panose="020B0604020202020204" pitchFamily="34" charset="0"/>
              </a:rPr>
              <a:t>111.12.30</a:t>
            </a:r>
            <a:endParaRPr lang="zh-CN" altLang="en-US" sz="2400" dirty="0">
              <a:solidFill>
                <a:schemeClr val="bg1"/>
              </a:solidFill>
              <a:latin typeface="Arial" panose="020B0604020202020204" pitchFamily="34" charset="0"/>
              <a:cs typeface="Arial" panose="020B0604020202020204" pitchFamily="34" charset="0"/>
            </a:endParaRPr>
          </a:p>
        </p:txBody>
      </p:sp>
      <p:sp>
        <p:nvSpPr>
          <p:cNvPr id="8" name="椭圆 7"/>
          <p:cNvSpPr/>
          <p:nvPr/>
        </p:nvSpPr>
        <p:spPr>
          <a:xfrm>
            <a:off x="4219076" y="2524077"/>
            <a:ext cx="2048872" cy="2048872"/>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5035042" y="2625643"/>
            <a:ext cx="760397" cy="190718"/>
          </a:xfrm>
          <a:prstGeom prst="roundRect">
            <a:avLst>
              <a:gd name="adj" fmla="val 50000"/>
            </a:avLst>
          </a:prstGeom>
          <a:solidFill>
            <a:srgbClr val="ACF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649305" y="4097678"/>
            <a:ext cx="519361" cy="143290"/>
          </a:xfrm>
          <a:prstGeom prst="roundRect">
            <a:avLst>
              <a:gd name="adj" fmla="val 50000"/>
            </a:avLst>
          </a:prstGeom>
          <a:solidFill>
            <a:srgbClr val="ACF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5734007" y="3305831"/>
            <a:ext cx="827197" cy="157618"/>
          </a:xfrm>
          <a:prstGeom prst="roundRect">
            <a:avLst>
              <a:gd name="adj" fmla="val 50000"/>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4232402" y="3975128"/>
            <a:ext cx="691270" cy="230771"/>
          </a:xfrm>
          <a:prstGeom prst="roundRect">
            <a:avLst>
              <a:gd name="adj" fmla="val 50000"/>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3" name="圆角矩形 12"/>
          <p:cNvSpPr/>
          <p:nvPr/>
        </p:nvSpPr>
        <p:spPr>
          <a:xfrm>
            <a:off x="4512332" y="3158208"/>
            <a:ext cx="354731" cy="143290"/>
          </a:xfrm>
          <a:prstGeom prst="roundRect">
            <a:avLst>
              <a:gd name="adj" fmla="val 50000"/>
            </a:avLst>
          </a:prstGeom>
          <a:solidFill>
            <a:srgbClr val="E8B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5199009" y="3777043"/>
            <a:ext cx="354731" cy="157618"/>
          </a:xfrm>
          <a:prstGeom prst="roundRect">
            <a:avLst>
              <a:gd name="adj" fmla="val 50000"/>
            </a:avLst>
          </a:prstGeom>
          <a:solidFill>
            <a:srgbClr val="E8BE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51"/>
          <p:cNvSpPr/>
          <p:nvPr/>
        </p:nvSpPr>
        <p:spPr>
          <a:xfrm flipH="1" flipV="1">
            <a:off x="10597468" y="6046003"/>
            <a:ext cx="1594532" cy="401562"/>
          </a:xfrm>
          <a:prstGeom prst="roundRect">
            <a:avLst>
              <a:gd name="adj" fmla="val 50000"/>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flipH="1" flipV="1">
            <a:off x="11182661" y="5550238"/>
            <a:ext cx="1009338" cy="417789"/>
          </a:xfrm>
          <a:prstGeom prst="roundRect">
            <a:avLst>
              <a:gd name="adj" fmla="val 50000"/>
            </a:avLst>
          </a:prstGeom>
          <a:solidFill>
            <a:srgbClr val="E4C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53"/>
          <p:cNvSpPr/>
          <p:nvPr/>
        </p:nvSpPr>
        <p:spPr>
          <a:xfrm flipH="1" flipV="1">
            <a:off x="11679315" y="5103889"/>
            <a:ext cx="512685" cy="368375"/>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2" name="组合 101"/>
          <p:cNvGrpSpPr/>
          <p:nvPr/>
        </p:nvGrpSpPr>
        <p:grpSpPr>
          <a:xfrm>
            <a:off x="1649051" y="5363693"/>
            <a:ext cx="1311448" cy="1494307"/>
            <a:chOff x="1649051" y="5363693"/>
            <a:chExt cx="1311448" cy="1494307"/>
          </a:xfrm>
        </p:grpSpPr>
        <p:sp>
          <p:nvSpPr>
            <p:cNvPr id="57" name="矩形 56"/>
            <p:cNvSpPr/>
            <p:nvPr/>
          </p:nvSpPr>
          <p:spPr>
            <a:xfrm>
              <a:off x="2163081" y="6279097"/>
              <a:ext cx="283388" cy="578903"/>
            </a:xfrm>
            <a:prstGeom prst="rect">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椭圆 55"/>
            <p:cNvSpPr/>
            <p:nvPr/>
          </p:nvSpPr>
          <p:spPr>
            <a:xfrm>
              <a:off x="1649051" y="5363693"/>
              <a:ext cx="1311448" cy="1311448"/>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椭圆 57"/>
            <p:cNvSpPr/>
            <p:nvPr/>
          </p:nvSpPr>
          <p:spPr>
            <a:xfrm>
              <a:off x="2232110" y="5564437"/>
              <a:ext cx="145330" cy="1453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58"/>
            <p:cNvSpPr/>
            <p:nvPr/>
          </p:nvSpPr>
          <p:spPr>
            <a:xfrm>
              <a:off x="1842075" y="5863857"/>
              <a:ext cx="145330" cy="145330"/>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0" name="椭圆 59"/>
            <p:cNvSpPr/>
            <p:nvPr/>
          </p:nvSpPr>
          <p:spPr>
            <a:xfrm>
              <a:off x="2079381" y="6372841"/>
              <a:ext cx="107644" cy="107644"/>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60"/>
            <p:cNvSpPr/>
            <p:nvPr/>
          </p:nvSpPr>
          <p:spPr>
            <a:xfrm>
              <a:off x="2601816" y="6359461"/>
              <a:ext cx="45720" cy="45720"/>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flipH="1">
              <a:off x="2631590" y="5785254"/>
              <a:ext cx="226160" cy="226160"/>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a:off x="2233509" y="5995827"/>
              <a:ext cx="145330" cy="1453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
        <p:nvSpPr>
          <p:cNvPr id="67" name="矩形 66"/>
          <p:cNvSpPr/>
          <p:nvPr/>
        </p:nvSpPr>
        <p:spPr>
          <a:xfrm>
            <a:off x="826213" y="6661938"/>
            <a:ext cx="95978" cy="196062"/>
          </a:xfrm>
          <a:prstGeom prst="rect">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 name="椭圆 67"/>
          <p:cNvSpPr/>
          <p:nvPr/>
        </p:nvSpPr>
        <p:spPr>
          <a:xfrm>
            <a:off x="652122" y="6351910"/>
            <a:ext cx="444160" cy="444160"/>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a:off x="849592" y="6419898"/>
            <a:ext cx="49220" cy="492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a:off x="717495" y="6521305"/>
            <a:ext cx="49220" cy="49220"/>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1" name="椭圆 70"/>
          <p:cNvSpPr/>
          <p:nvPr/>
        </p:nvSpPr>
        <p:spPr>
          <a:xfrm>
            <a:off x="797866" y="6693687"/>
            <a:ext cx="36457" cy="36457"/>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椭圆 71"/>
          <p:cNvSpPr/>
          <p:nvPr/>
        </p:nvSpPr>
        <p:spPr>
          <a:xfrm>
            <a:off x="974804" y="6689155"/>
            <a:ext cx="15484" cy="15484"/>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flipH="1">
            <a:off x="984887" y="6494684"/>
            <a:ext cx="76596" cy="76596"/>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a:off x="850066" y="6566000"/>
            <a:ext cx="49220" cy="492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6" name="矩形 75"/>
          <p:cNvSpPr/>
          <p:nvPr/>
        </p:nvSpPr>
        <p:spPr>
          <a:xfrm>
            <a:off x="4497950" y="6580815"/>
            <a:ext cx="135689" cy="2771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a:off x="4251827" y="6142510"/>
            <a:ext cx="627936" cy="627935"/>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椭圆 77"/>
          <p:cNvSpPr/>
          <p:nvPr/>
        </p:nvSpPr>
        <p:spPr>
          <a:xfrm>
            <a:off x="4531002" y="6238628"/>
            <a:ext cx="69586" cy="69586"/>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a:off x="4344249" y="6381994"/>
            <a:ext cx="69586" cy="69586"/>
          </a:xfrm>
          <a:prstGeom prst="ellipse">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0" name="椭圆 79"/>
          <p:cNvSpPr/>
          <p:nvPr/>
        </p:nvSpPr>
        <p:spPr>
          <a:xfrm>
            <a:off x="4457874" y="6625701"/>
            <a:ext cx="51541" cy="51541"/>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a:off x="4684960" y="6596232"/>
            <a:ext cx="68016" cy="68016"/>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flipH="1">
            <a:off x="4722278" y="6344358"/>
            <a:ext cx="108288" cy="108288"/>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a:off x="4531672" y="6445182"/>
            <a:ext cx="69586" cy="695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5" name="矩形 84"/>
          <p:cNvSpPr/>
          <p:nvPr/>
        </p:nvSpPr>
        <p:spPr>
          <a:xfrm>
            <a:off x="6134806" y="6430390"/>
            <a:ext cx="209326" cy="427610"/>
          </a:xfrm>
          <a:prstGeom prst="rect">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6" name="椭圆 85"/>
          <p:cNvSpPr/>
          <p:nvPr/>
        </p:nvSpPr>
        <p:spPr>
          <a:xfrm>
            <a:off x="5755114" y="5754222"/>
            <a:ext cx="968710" cy="968708"/>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a:off x="6185795" y="5902503"/>
            <a:ext cx="107349" cy="1073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椭圆 87"/>
          <p:cNvSpPr/>
          <p:nvPr/>
        </p:nvSpPr>
        <p:spPr>
          <a:xfrm>
            <a:off x="5897692" y="6123671"/>
            <a:ext cx="107349" cy="107349"/>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9" name="椭圆 88"/>
          <p:cNvSpPr/>
          <p:nvPr/>
        </p:nvSpPr>
        <p:spPr>
          <a:xfrm>
            <a:off x="6072980" y="6499635"/>
            <a:ext cx="79512" cy="79512"/>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椭圆 89"/>
          <p:cNvSpPr/>
          <p:nvPr/>
        </p:nvSpPr>
        <p:spPr>
          <a:xfrm>
            <a:off x="6458880" y="6489751"/>
            <a:ext cx="33771" cy="33771"/>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椭圆 90"/>
          <p:cNvSpPr/>
          <p:nvPr/>
        </p:nvSpPr>
        <p:spPr>
          <a:xfrm flipH="1">
            <a:off x="6480873" y="6065610"/>
            <a:ext cx="167055" cy="167054"/>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椭圆 91"/>
          <p:cNvSpPr/>
          <p:nvPr/>
        </p:nvSpPr>
        <p:spPr>
          <a:xfrm>
            <a:off x="6186828" y="6221151"/>
            <a:ext cx="107349" cy="10734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4" name="矩形 93"/>
          <p:cNvSpPr/>
          <p:nvPr/>
        </p:nvSpPr>
        <p:spPr>
          <a:xfrm>
            <a:off x="7870699" y="6664828"/>
            <a:ext cx="94563" cy="193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椭圆 94"/>
          <p:cNvSpPr/>
          <p:nvPr/>
        </p:nvSpPr>
        <p:spPr>
          <a:xfrm>
            <a:off x="7699174" y="6359370"/>
            <a:ext cx="437614" cy="437612"/>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7893734" y="6426356"/>
            <a:ext cx="48495" cy="4849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椭圆 96"/>
          <p:cNvSpPr/>
          <p:nvPr/>
        </p:nvSpPr>
        <p:spPr>
          <a:xfrm>
            <a:off x="7763584" y="6526268"/>
            <a:ext cx="48495" cy="48495"/>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8" name="椭圆 97"/>
          <p:cNvSpPr/>
          <p:nvPr/>
        </p:nvSpPr>
        <p:spPr>
          <a:xfrm>
            <a:off x="7842770" y="6696109"/>
            <a:ext cx="35919" cy="35919"/>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椭圆 98"/>
          <p:cNvSpPr/>
          <p:nvPr/>
        </p:nvSpPr>
        <p:spPr>
          <a:xfrm>
            <a:off x="8017100" y="6691644"/>
            <a:ext cx="15256" cy="15256"/>
          </a:xfrm>
          <a:prstGeom prst="ellipse">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椭圆 99"/>
          <p:cNvSpPr/>
          <p:nvPr/>
        </p:nvSpPr>
        <p:spPr>
          <a:xfrm flipH="1">
            <a:off x="8027035" y="6500039"/>
            <a:ext cx="75467" cy="75467"/>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椭圆 100"/>
          <p:cNvSpPr/>
          <p:nvPr/>
        </p:nvSpPr>
        <p:spPr>
          <a:xfrm>
            <a:off x="7873995" y="6550100"/>
            <a:ext cx="88906" cy="88906"/>
          </a:xfrm>
          <a:prstGeom prst="ellipse">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extLst>
      <p:ext uri="{BB962C8B-B14F-4D97-AF65-F5344CB8AC3E}">
        <p14:creationId xmlns:p14="http://schemas.microsoft.com/office/powerpoint/2010/main" val="1702589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6" name="圆角矩形 5"/>
          <p:cNvSpPr/>
          <p:nvPr/>
        </p:nvSpPr>
        <p:spPr>
          <a:xfrm>
            <a:off x="112039" y="1193573"/>
            <a:ext cx="2705100" cy="4171950"/>
          </a:xfrm>
          <a:prstGeom prst="roundRect">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02956" y="1786574"/>
            <a:ext cx="2123267" cy="3303841"/>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b="1" dirty="0" smtClean="0"/>
              <a:t>個諮室</a:t>
            </a:r>
            <a:r>
              <a:rPr lang="en-US" altLang="zh-TW" b="1" dirty="0" smtClean="0"/>
              <a:t>2</a:t>
            </a:r>
            <a:r>
              <a:rPr lang="zh-TW" altLang="zh-TW" b="1" dirty="0" smtClean="0"/>
              <a:t>間</a:t>
            </a:r>
            <a:endParaRPr lang="en-US" altLang="zh-TW" b="1" dirty="0" smtClean="0"/>
          </a:p>
          <a:p>
            <a:pPr algn="ctr"/>
            <a:r>
              <a:rPr lang="zh-TW" altLang="zh-TW" b="1" dirty="0" smtClean="0"/>
              <a:t>隱密、獨立性高</a:t>
            </a:r>
            <a:endParaRPr lang="en-US" altLang="zh-TW" b="1" dirty="0" smtClean="0"/>
          </a:p>
          <a:p>
            <a:pPr algn="ctr"/>
            <a:endParaRPr lang="en-US" altLang="zh-TW" dirty="0"/>
          </a:p>
          <a:p>
            <a:pPr algn="ctr"/>
            <a:r>
              <a:rPr lang="zh-TW" altLang="zh-TW" dirty="0"/>
              <a:t>專輔及心理師個別諮商、聽力訓練課程用</a:t>
            </a:r>
            <a:r>
              <a:rPr lang="zh-TW" altLang="zh-TW" dirty="0" smtClean="0"/>
              <a:t>。</a:t>
            </a:r>
            <a:endParaRPr lang="en-US" altLang="zh-TW" dirty="0" smtClean="0"/>
          </a:p>
          <a:p>
            <a:pPr algn="ctr"/>
            <a:r>
              <a:rPr lang="en-US" altLang="zh-TW" dirty="0"/>
              <a:t/>
            </a:r>
            <a:br>
              <a:rPr lang="en-US" altLang="zh-TW" dirty="0"/>
            </a:br>
            <a:r>
              <a:rPr lang="zh-TW" altLang="zh-TW" dirty="0"/>
              <a:t>目前本校個案數</a:t>
            </a:r>
            <a:r>
              <a:rPr lang="en-US" altLang="zh-TW" dirty="0"/>
              <a:t>45</a:t>
            </a:r>
            <a:r>
              <a:rPr lang="zh-TW" altLang="zh-TW" dirty="0"/>
              <a:t>人，二間同時使用機率約</a:t>
            </a:r>
            <a:r>
              <a:rPr lang="en-US" altLang="zh-TW" dirty="0"/>
              <a:t>1/2</a:t>
            </a:r>
            <a:r>
              <a:rPr lang="zh-TW" altLang="zh-TW" dirty="0"/>
              <a:t>。</a:t>
            </a:r>
            <a:endParaRPr lang="en-US" altLang="zh-TW" dirty="0" smtClean="0"/>
          </a:p>
          <a:p>
            <a:pPr algn="ctr"/>
            <a:endParaRPr lang="zh-CN" altLang="en-US" dirty="0"/>
          </a:p>
        </p:txBody>
      </p:sp>
      <p:sp>
        <p:nvSpPr>
          <p:cNvPr id="7" name="圆角矩形 6"/>
          <p:cNvSpPr/>
          <p:nvPr/>
        </p:nvSpPr>
        <p:spPr>
          <a:xfrm>
            <a:off x="987158" y="1437399"/>
            <a:ext cx="777875" cy="92075"/>
          </a:xfrm>
          <a:prstGeom prst="roundRect">
            <a:avLst>
              <a:gd name="adj" fmla="val 50000"/>
            </a:avLst>
          </a:prstGeom>
          <a:solidFill>
            <a:srgbClr val="DC6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2317037" y="1346450"/>
            <a:ext cx="305944" cy="305944"/>
          </a:xfrm>
          <a:prstGeom prst="ellipse">
            <a:avLst/>
          </a:prstGeom>
          <a:solidFill>
            <a:srgbClr val="E66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1</a:t>
            </a:r>
            <a:endParaRPr lang="zh-CN" altLang="en-US" dirty="0"/>
          </a:p>
        </p:txBody>
      </p:sp>
      <p:sp>
        <p:nvSpPr>
          <p:cNvPr id="5" name="任意多边形 4"/>
          <p:cNvSpPr/>
          <p:nvPr/>
        </p:nvSpPr>
        <p:spPr>
          <a:xfrm>
            <a:off x="-16474" y="5429822"/>
            <a:ext cx="12192000" cy="1428179"/>
          </a:xfrm>
          <a:custGeom>
            <a:avLst/>
            <a:gdLst>
              <a:gd name="connsiteX0" fmla="*/ 7220257 w 12192000"/>
              <a:gd name="connsiteY0" fmla="*/ 42 h 1428179"/>
              <a:gd name="connsiteX1" fmla="*/ 8678754 w 12192000"/>
              <a:gd name="connsiteY1" fmla="*/ 1083567 h 1428179"/>
              <a:gd name="connsiteX2" fmla="*/ 10105545 w 12192000"/>
              <a:gd name="connsiteY2" fmla="*/ 94262 h 1428179"/>
              <a:gd name="connsiteX3" fmla="*/ 11246977 w 12192000"/>
              <a:gd name="connsiteY3" fmla="*/ 1083567 h 1428179"/>
              <a:gd name="connsiteX4" fmla="*/ 12145379 w 12192000"/>
              <a:gd name="connsiteY4" fmla="*/ 629721 h 1428179"/>
              <a:gd name="connsiteX5" fmla="*/ 12192000 w 12192000"/>
              <a:gd name="connsiteY5" fmla="*/ 599872 h 1428179"/>
              <a:gd name="connsiteX6" fmla="*/ 12192000 w 12192000"/>
              <a:gd name="connsiteY6" fmla="*/ 1428179 h 1428179"/>
              <a:gd name="connsiteX7" fmla="*/ 0 w 12192000"/>
              <a:gd name="connsiteY7" fmla="*/ 1428179 h 1428179"/>
              <a:gd name="connsiteX8" fmla="*/ 0 w 12192000"/>
              <a:gd name="connsiteY8" fmla="*/ 611028 h 1428179"/>
              <a:gd name="connsiteX9" fmla="*/ 101396 w 12192000"/>
              <a:gd name="connsiteY9" fmla="*/ 500629 h 1428179"/>
              <a:gd name="connsiteX10" fmla="*/ 466780 w 12192000"/>
              <a:gd name="connsiteY10" fmla="*/ 282701 h 1428179"/>
              <a:gd name="connsiteX11" fmla="*/ 1322855 w 12192000"/>
              <a:gd name="connsiteY11" fmla="*/ 1177785 h 1428179"/>
              <a:gd name="connsiteX12" fmla="*/ 2400874 w 12192000"/>
              <a:gd name="connsiteY12" fmla="*/ 612469 h 1428179"/>
              <a:gd name="connsiteX13" fmla="*/ 3637426 w 12192000"/>
              <a:gd name="connsiteY13" fmla="*/ 942236 h 1428179"/>
              <a:gd name="connsiteX14" fmla="*/ 4398382 w 12192000"/>
              <a:gd name="connsiteY14" fmla="*/ 282701 h 1428179"/>
              <a:gd name="connsiteX15" fmla="*/ 6173943 w 12192000"/>
              <a:gd name="connsiteY15" fmla="*/ 1130677 h 1428179"/>
              <a:gd name="connsiteX16" fmla="*/ 7220257 w 12192000"/>
              <a:gd name="connsiteY16" fmla="*/ 42 h 1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0" h="1428179">
                <a:moveTo>
                  <a:pt x="7220257" y="42"/>
                </a:moveTo>
                <a:cubicBezTo>
                  <a:pt x="7637725" y="-7810"/>
                  <a:pt x="8197872" y="1067864"/>
                  <a:pt x="8678754" y="1083567"/>
                </a:cubicBezTo>
                <a:cubicBezTo>
                  <a:pt x="9159635" y="1099270"/>
                  <a:pt x="9677508" y="94262"/>
                  <a:pt x="10105545" y="94262"/>
                </a:cubicBezTo>
                <a:cubicBezTo>
                  <a:pt x="10533581" y="94262"/>
                  <a:pt x="10840078" y="1020754"/>
                  <a:pt x="11246977" y="1083567"/>
                </a:cubicBezTo>
                <a:cubicBezTo>
                  <a:pt x="11501290" y="1122825"/>
                  <a:pt x="11858813" y="827776"/>
                  <a:pt x="12145379" y="629721"/>
                </a:cubicBezTo>
                <a:lnTo>
                  <a:pt x="12192000" y="599872"/>
                </a:lnTo>
                <a:lnTo>
                  <a:pt x="12192000" y="1428179"/>
                </a:lnTo>
                <a:lnTo>
                  <a:pt x="0" y="1428179"/>
                </a:lnTo>
                <a:lnTo>
                  <a:pt x="0" y="611028"/>
                </a:lnTo>
                <a:lnTo>
                  <a:pt x="101396" y="500629"/>
                </a:lnTo>
                <a:cubicBezTo>
                  <a:pt x="227371" y="375816"/>
                  <a:pt x="349862" y="294478"/>
                  <a:pt x="466780" y="282701"/>
                </a:cubicBezTo>
                <a:cubicBezTo>
                  <a:pt x="778561" y="251295"/>
                  <a:pt x="1000506" y="1122824"/>
                  <a:pt x="1322855" y="1177785"/>
                </a:cubicBezTo>
                <a:cubicBezTo>
                  <a:pt x="1645204" y="1232747"/>
                  <a:pt x="2015113" y="651727"/>
                  <a:pt x="2400874" y="612469"/>
                </a:cubicBezTo>
                <a:cubicBezTo>
                  <a:pt x="2786636" y="573210"/>
                  <a:pt x="3304508" y="997198"/>
                  <a:pt x="3637426" y="942236"/>
                </a:cubicBezTo>
                <a:cubicBezTo>
                  <a:pt x="3970344" y="887275"/>
                  <a:pt x="3975629" y="251294"/>
                  <a:pt x="4398382" y="282701"/>
                </a:cubicBezTo>
                <a:cubicBezTo>
                  <a:pt x="4821134" y="314108"/>
                  <a:pt x="5703631" y="1177787"/>
                  <a:pt x="6173943" y="1130677"/>
                </a:cubicBezTo>
                <a:cubicBezTo>
                  <a:pt x="6644255" y="1083567"/>
                  <a:pt x="6802789" y="7893"/>
                  <a:pt x="7220257" y="42"/>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9" name="泪滴形 28"/>
          <p:cNvSpPr/>
          <p:nvPr/>
        </p:nvSpPr>
        <p:spPr>
          <a:xfrm rot="8100000">
            <a:off x="8224523" y="143014"/>
            <a:ext cx="487342" cy="487342"/>
          </a:xfrm>
          <a:prstGeom prst="teardrop">
            <a:avLst/>
          </a:prstGeom>
          <a:solidFill>
            <a:srgbClr val="F4D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8302503" y="243317"/>
            <a:ext cx="377140" cy="377140"/>
          </a:xfrm>
          <a:prstGeom prst="ellipse">
            <a:avLst/>
          </a:prstGeom>
          <a:solidFill>
            <a:srgbClr val="E873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8390636" y="283163"/>
            <a:ext cx="200874" cy="315044"/>
            <a:chOff x="7818099" y="3798163"/>
            <a:chExt cx="1081901" cy="1696820"/>
          </a:xfrm>
        </p:grpSpPr>
        <p:sp>
          <p:nvSpPr>
            <p:cNvPr id="34" name="任意多边形 33"/>
            <p:cNvSpPr/>
            <p:nvPr/>
          </p:nvSpPr>
          <p:spPr>
            <a:xfrm>
              <a:off x="7820386" y="3798163"/>
              <a:ext cx="1031984" cy="1291303"/>
            </a:xfrm>
            <a:custGeom>
              <a:avLst/>
              <a:gdLst>
                <a:gd name="connsiteX0" fmla="*/ 60960 w 1485900"/>
                <a:gd name="connsiteY0" fmla="*/ 822960 h 1859280"/>
                <a:gd name="connsiteX1" fmla="*/ 60960 w 1485900"/>
                <a:gd name="connsiteY1" fmla="*/ 762000 h 1859280"/>
                <a:gd name="connsiteX2" fmla="*/ 129540 w 1485900"/>
                <a:gd name="connsiteY2" fmla="*/ 487680 h 1859280"/>
                <a:gd name="connsiteX3" fmla="*/ 198120 w 1485900"/>
                <a:gd name="connsiteY3" fmla="*/ 335280 h 1859280"/>
                <a:gd name="connsiteX4" fmla="*/ 381000 w 1485900"/>
                <a:gd name="connsiteY4" fmla="*/ 114300 h 1859280"/>
                <a:gd name="connsiteX5" fmla="*/ 647700 w 1485900"/>
                <a:gd name="connsiteY5" fmla="*/ 0 h 1859280"/>
                <a:gd name="connsiteX6" fmla="*/ 914400 w 1485900"/>
                <a:gd name="connsiteY6" fmla="*/ 0 h 1859280"/>
                <a:gd name="connsiteX7" fmla="*/ 1219200 w 1485900"/>
                <a:gd name="connsiteY7" fmla="*/ 106680 h 1859280"/>
                <a:gd name="connsiteX8" fmla="*/ 1417320 w 1485900"/>
                <a:gd name="connsiteY8" fmla="*/ 350520 h 1859280"/>
                <a:gd name="connsiteX9" fmla="*/ 1485900 w 1485900"/>
                <a:gd name="connsiteY9" fmla="*/ 563880 h 1859280"/>
                <a:gd name="connsiteX10" fmla="*/ 1447800 w 1485900"/>
                <a:gd name="connsiteY10" fmla="*/ 731520 h 1859280"/>
                <a:gd name="connsiteX11" fmla="*/ 1455420 w 1485900"/>
                <a:gd name="connsiteY11" fmla="*/ 800100 h 1859280"/>
                <a:gd name="connsiteX12" fmla="*/ 1432560 w 1485900"/>
                <a:gd name="connsiteY12" fmla="*/ 1181100 h 1859280"/>
                <a:gd name="connsiteX13" fmla="*/ 1348740 w 1485900"/>
                <a:gd name="connsiteY13" fmla="*/ 1600200 h 1859280"/>
                <a:gd name="connsiteX14" fmla="*/ 1242060 w 1485900"/>
                <a:gd name="connsiteY14" fmla="*/ 1790700 h 1859280"/>
                <a:gd name="connsiteX15" fmla="*/ 1082040 w 1485900"/>
                <a:gd name="connsiteY15" fmla="*/ 1844040 h 1859280"/>
                <a:gd name="connsiteX16" fmla="*/ 60960 w 1485900"/>
                <a:gd name="connsiteY16" fmla="*/ 1836420 h 1859280"/>
                <a:gd name="connsiteX17" fmla="*/ 0 w 1485900"/>
                <a:gd name="connsiteY17" fmla="*/ 1859280 h 1859280"/>
                <a:gd name="connsiteX18" fmla="*/ 15240 w 1485900"/>
                <a:gd name="connsiteY18" fmla="*/ 1295400 h 1859280"/>
                <a:gd name="connsiteX19" fmla="*/ 45720 w 1485900"/>
                <a:gd name="connsiteY19" fmla="*/ 937260 h 1859280"/>
                <a:gd name="connsiteX20" fmla="*/ 60960 w 1485900"/>
                <a:gd name="connsiteY20" fmla="*/ 822960 h 1859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85900" h="1859280">
                  <a:moveTo>
                    <a:pt x="60960" y="822960"/>
                  </a:moveTo>
                  <a:lnTo>
                    <a:pt x="60960" y="762000"/>
                  </a:lnTo>
                  <a:lnTo>
                    <a:pt x="129540" y="487680"/>
                  </a:lnTo>
                  <a:lnTo>
                    <a:pt x="198120" y="335280"/>
                  </a:lnTo>
                  <a:lnTo>
                    <a:pt x="381000" y="114300"/>
                  </a:lnTo>
                  <a:lnTo>
                    <a:pt x="647700" y="0"/>
                  </a:lnTo>
                  <a:lnTo>
                    <a:pt x="914400" y="0"/>
                  </a:lnTo>
                  <a:lnTo>
                    <a:pt x="1219200" y="106680"/>
                  </a:lnTo>
                  <a:lnTo>
                    <a:pt x="1417320" y="350520"/>
                  </a:lnTo>
                  <a:lnTo>
                    <a:pt x="1485900" y="563880"/>
                  </a:lnTo>
                  <a:lnTo>
                    <a:pt x="1447800" y="731520"/>
                  </a:lnTo>
                  <a:lnTo>
                    <a:pt x="1455420" y="800100"/>
                  </a:lnTo>
                  <a:lnTo>
                    <a:pt x="1432560" y="1181100"/>
                  </a:lnTo>
                  <a:lnTo>
                    <a:pt x="1348740" y="1600200"/>
                  </a:lnTo>
                  <a:lnTo>
                    <a:pt x="1242060" y="1790700"/>
                  </a:lnTo>
                  <a:lnTo>
                    <a:pt x="1082040" y="1844040"/>
                  </a:lnTo>
                  <a:lnTo>
                    <a:pt x="60960" y="1836420"/>
                  </a:lnTo>
                  <a:lnTo>
                    <a:pt x="0" y="1859280"/>
                  </a:lnTo>
                  <a:lnTo>
                    <a:pt x="15240" y="1295400"/>
                  </a:lnTo>
                  <a:lnTo>
                    <a:pt x="45720" y="937260"/>
                  </a:lnTo>
                  <a:lnTo>
                    <a:pt x="60960" y="822960"/>
                  </a:lnTo>
                  <a:close/>
                </a:path>
              </a:pathLst>
            </a:cu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7905061" y="3928956"/>
              <a:ext cx="952601" cy="938236"/>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8741233" y="4355736"/>
              <a:ext cx="158767" cy="158767"/>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7862723" y="4355736"/>
              <a:ext cx="158767" cy="158767"/>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7942107" y="4078651"/>
              <a:ext cx="211689" cy="211689"/>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8111458" y="4078651"/>
              <a:ext cx="248735" cy="211689"/>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8323147" y="4078651"/>
              <a:ext cx="248735" cy="211689"/>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8529544" y="4078651"/>
              <a:ext cx="254027" cy="211689"/>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8755456" y="4196623"/>
              <a:ext cx="91292" cy="76076"/>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圆角矩形 42"/>
            <p:cNvSpPr/>
            <p:nvPr/>
          </p:nvSpPr>
          <p:spPr>
            <a:xfrm>
              <a:off x="7987752" y="3928956"/>
              <a:ext cx="762081" cy="308887"/>
            </a:xfrm>
            <a:prstGeom prst="roundRect">
              <a:avLst>
                <a:gd name="adj" fmla="val 50000"/>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rot="1651512">
              <a:off x="8560531" y="4020134"/>
              <a:ext cx="270895" cy="208524"/>
            </a:xfrm>
            <a:prstGeom prst="ellipse">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7922233" y="4089235"/>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7922233" y="4244696"/>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rot="17823055">
              <a:off x="8002250" y="4208472"/>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椭圆 47"/>
            <p:cNvSpPr/>
            <p:nvPr/>
          </p:nvSpPr>
          <p:spPr>
            <a:xfrm rot="17823055">
              <a:off x="7843542" y="4125457"/>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rot="13986676">
              <a:off x="7850628" y="4213823"/>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rot="13706119">
              <a:off x="7989390" y="4122965"/>
              <a:ext cx="38421" cy="89307"/>
            </a:xfrm>
            <a:prstGeom prst="ellipse">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7885215" y="4160617"/>
              <a:ext cx="123706" cy="110303"/>
            </a:xfrm>
            <a:prstGeom prst="ellipse">
              <a:avLst/>
            </a:prstGeom>
            <a:solidFill>
              <a:srgbClr val="E9D4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弧形 51"/>
            <p:cNvSpPr/>
            <p:nvPr/>
          </p:nvSpPr>
          <p:spPr>
            <a:xfrm rot="18998111">
              <a:off x="8035202" y="4301647"/>
              <a:ext cx="175410" cy="187962"/>
            </a:xfrm>
            <a:prstGeom prst="arc">
              <a:avLst/>
            </a:prstGeom>
            <a:ln>
              <a:solidFill>
                <a:srgbClr val="F18C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3" name="弧形 52"/>
            <p:cNvSpPr/>
            <p:nvPr/>
          </p:nvSpPr>
          <p:spPr>
            <a:xfrm rot="18998111">
              <a:off x="8569387" y="4301647"/>
              <a:ext cx="175410" cy="187962"/>
            </a:xfrm>
            <a:prstGeom prst="arc">
              <a:avLst/>
            </a:prstGeom>
            <a:ln>
              <a:solidFill>
                <a:srgbClr val="F18C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4" name="椭圆 53"/>
            <p:cNvSpPr/>
            <p:nvPr/>
          </p:nvSpPr>
          <p:spPr>
            <a:xfrm>
              <a:off x="8093137" y="4378653"/>
              <a:ext cx="59538" cy="595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椭圆 54"/>
            <p:cNvSpPr/>
            <p:nvPr/>
          </p:nvSpPr>
          <p:spPr>
            <a:xfrm>
              <a:off x="8627322" y="4378653"/>
              <a:ext cx="59538" cy="5953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圆角矩形 55"/>
            <p:cNvSpPr/>
            <p:nvPr/>
          </p:nvSpPr>
          <p:spPr>
            <a:xfrm>
              <a:off x="8360230" y="4395627"/>
              <a:ext cx="46601" cy="128546"/>
            </a:xfrm>
            <a:prstGeom prst="roundRect">
              <a:avLst>
                <a:gd name="adj" fmla="val 50000"/>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圆角矩形 56"/>
            <p:cNvSpPr/>
            <p:nvPr/>
          </p:nvSpPr>
          <p:spPr>
            <a:xfrm>
              <a:off x="8360230" y="4469614"/>
              <a:ext cx="87946" cy="54559"/>
            </a:xfrm>
            <a:prstGeom prst="roundRect">
              <a:avLst>
                <a:gd name="adj" fmla="val 50000"/>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任意多边形 57"/>
            <p:cNvSpPr/>
            <p:nvPr/>
          </p:nvSpPr>
          <p:spPr>
            <a:xfrm>
              <a:off x="8291229" y="4661458"/>
              <a:ext cx="214666" cy="95921"/>
            </a:xfrm>
            <a:custGeom>
              <a:avLst/>
              <a:gdLst>
                <a:gd name="connsiteX0" fmla="*/ 0 w 309086"/>
                <a:gd name="connsiteY0" fmla="*/ 0 h 119062"/>
                <a:gd name="connsiteX1" fmla="*/ 309086 w 309086"/>
                <a:gd name="connsiteY1" fmla="*/ 0 h 119062"/>
                <a:gd name="connsiteX2" fmla="*/ 299355 w 309086"/>
                <a:gd name="connsiteY2" fmla="*/ 39799 h 119062"/>
                <a:gd name="connsiteX3" fmla="*/ 154543 w 309086"/>
                <a:gd name="connsiteY3" fmla="*/ 119062 h 119062"/>
                <a:gd name="connsiteX4" fmla="*/ 9731 w 309086"/>
                <a:gd name="connsiteY4" fmla="*/ 39799 h 119062"/>
                <a:gd name="connsiteX5" fmla="*/ 0 w 309086"/>
                <a:gd name="connsiteY5" fmla="*/ 0 h 119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086" h="119062">
                  <a:moveTo>
                    <a:pt x="0" y="0"/>
                  </a:moveTo>
                  <a:lnTo>
                    <a:pt x="309086" y="0"/>
                  </a:lnTo>
                  <a:lnTo>
                    <a:pt x="299355" y="39799"/>
                  </a:lnTo>
                  <a:cubicBezTo>
                    <a:pt x="275497" y="86379"/>
                    <a:pt x="219642" y="119062"/>
                    <a:pt x="154543" y="119062"/>
                  </a:cubicBezTo>
                  <a:cubicBezTo>
                    <a:pt x="89444" y="119062"/>
                    <a:pt x="33589" y="86379"/>
                    <a:pt x="9731" y="39799"/>
                  </a:cubicBezTo>
                  <a:lnTo>
                    <a:pt x="0"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任意多边形 58"/>
            <p:cNvSpPr/>
            <p:nvPr/>
          </p:nvSpPr>
          <p:spPr>
            <a:xfrm>
              <a:off x="8099220" y="5055623"/>
              <a:ext cx="550722" cy="439360"/>
            </a:xfrm>
            <a:custGeom>
              <a:avLst/>
              <a:gdLst>
                <a:gd name="connsiteX0" fmla="*/ 28575 w 792956"/>
                <a:gd name="connsiteY0" fmla="*/ 0 h 590550"/>
                <a:gd name="connsiteX1" fmla="*/ 792956 w 792956"/>
                <a:gd name="connsiteY1" fmla="*/ 2381 h 590550"/>
                <a:gd name="connsiteX2" fmla="*/ 764381 w 792956"/>
                <a:gd name="connsiteY2" fmla="*/ 69056 h 590550"/>
                <a:gd name="connsiteX3" fmla="*/ 769144 w 792956"/>
                <a:gd name="connsiteY3" fmla="*/ 540543 h 590550"/>
                <a:gd name="connsiteX4" fmla="*/ 790575 w 792956"/>
                <a:gd name="connsiteY4" fmla="*/ 573881 h 590550"/>
                <a:gd name="connsiteX5" fmla="*/ 790575 w 792956"/>
                <a:gd name="connsiteY5" fmla="*/ 590550 h 590550"/>
                <a:gd name="connsiteX6" fmla="*/ 0 w 792956"/>
                <a:gd name="connsiteY6" fmla="*/ 585787 h 590550"/>
                <a:gd name="connsiteX7" fmla="*/ 45244 w 792956"/>
                <a:gd name="connsiteY7" fmla="*/ 419100 h 590550"/>
                <a:gd name="connsiteX8" fmla="*/ 57150 w 792956"/>
                <a:gd name="connsiteY8" fmla="*/ 295275 h 590550"/>
                <a:gd name="connsiteX9" fmla="*/ 28575 w 792956"/>
                <a:gd name="connsiteY9" fmla="*/ 0 h 590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2956" h="590550">
                  <a:moveTo>
                    <a:pt x="28575" y="0"/>
                  </a:moveTo>
                  <a:lnTo>
                    <a:pt x="792956" y="2381"/>
                  </a:lnTo>
                  <a:lnTo>
                    <a:pt x="764381" y="69056"/>
                  </a:lnTo>
                  <a:cubicBezTo>
                    <a:pt x="765969" y="226218"/>
                    <a:pt x="767556" y="383381"/>
                    <a:pt x="769144" y="540543"/>
                  </a:cubicBezTo>
                  <a:lnTo>
                    <a:pt x="790575" y="573881"/>
                  </a:lnTo>
                  <a:lnTo>
                    <a:pt x="790575" y="590550"/>
                  </a:lnTo>
                  <a:lnTo>
                    <a:pt x="0" y="585787"/>
                  </a:lnTo>
                  <a:lnTo>
                    <a:pt x="45244" y="419100"/>
                  </a:lnTo>
                  <a:lnTo>
                    <a:pt x="57150" y="295275"/>
                  </a:lnTo>
                  <a:lnTo>
                    <a:pt x="28575" y="0"/>
                  </a:ln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59"/>
            <p:cNvSpPr/>
            <p:nvPr/>
          </p:nvSpPr>
          <p:spPr>
            <a:xfrm>
              <a:off x="8627322" y="5067884"/>
              <a:ext cx="93183" cy="414837"/>
            </a:xfrm>
            <a:prstGeom prst="roundRect">
              <a:avLst>
                <a:gd name="adj" fmla="val 50000"/>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60"/>
            <p:cNvSpPr/>
            <p:nvPr/>
          </p:nvSpPr>
          <p:spPr>
            <a:xfrm>
              <a:off x="8054756" y="5067884"/>
              <a:ext cx="93183" cy="414837"/>
            </a:xfrm>
            <a:prstGeom prst="roundRect">
              <a:avLst>
                <a:gd name="adj" fmla="val 50000"/>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a:off x="8097107" y="5047568"/>
              <a:ext cx="216099" cy="216099"/>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圆角矩形 62"/>
            <p:cNvSpPr/>
            <p:nvPr/>
          </p:nvSpPr>
          <p:spPr>
            <a:xfrm>
              <a:off x="8300812" y="4832478"/>
              <a:ext cx="147539" cy="171997"/>
            </a:xfrm>
            <a:prstGeom prst="roundRect">
              <a:avLst>
                <a:gd name="adj" fmla="val 23392"/>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任意多边形 63"/>
            <p:cNvSpPr/>
            <p:nvPr/>
          </p:nvSpPr>
          <p:spPr>
            <a:xfrm>
              <a:off x="8044644" y="4973037"/>
              <a:ext cx="687990" cy="111137"/>
            </a:xfrm>
            <a:custGeom>
              <a:avLst/>
              <a:gdLst>
                <a:gd name="connsiteX0" fmla="*/ 574868 w 1149736"/>
                <a:gd name="connsiteY0" fmla="*/ 0 h 160020"/>
                <a:gd name="connsiteX1" fmla="*/ 1149736 w 1149736"/>
                <a:gd name="connsiteY1" fmla="*/ 160020 h 160020"/>
                <a:gd name="connsiteX2" fmla="*/ 0 w 1149736"/>
                <a:gd name="connsiteY2" fmla="*/ 160020 h 160020"/>
                <a:gd name="connsiteX3" fmla="*/ 574868 w 1149736"/>
                <a:gd name="connsiteY3" fmla="*/ 0 h 160020"/>
              </a:gdLst>
              <a:ahLst/>
              <a:cxnLst>
                <a:cxn ang="0">
                  <a:pos x="connsiteX0" y="connsiteY0"/>
                </a:cxn>
                <a:cxn ang="0">
                  <a:pos x="connsiteX1" y="connsiteY1"/>
                </a:cxn>
                <a:cxn ang="0">
                  <a:pos x="connsiteX2" y="connsiteY2"/>
                </a:cxn>
                <a:cxn ang="0">
                  <a:pos x="connsiteX3" y="connsiteY3"/>
                </a:cxn>
              </a:cxnLst>
              <a:rect l="l" t="t" r="r" b="b"/>
              <a:pathLst>
                <a:path w="1149736" h="160020">
                  <a:moveTo>
                    <a:pt x="574868" y="0"/>
                  </a:moveTo>
                  <a:cubicBezTo>
                    <a:pt x="892359" y="0"/>
                    <a:pt x="1149736" y="71643"/>
                    <a:pt x="1149736" y="160020"/>
                  </a:cubicBezTo>
                  <a:lnTo>
                    <a:pt x="0" y="160020"/>
                  </a:lnTo>
                  <a:cubicBezTo>
                    <a:pt x="0" y="71643"/>
                    <a:pt x="257377" y="0"/>
                    <a:pt x="574868" y="0"/>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任意多边形 64"/>
            <p:cNvSpPr/>
            <p:nvPr/>
          </p:nvSpPr>
          <p:spPr>
            <a:xfrm>
              <a:off x="8299332" y="4858262"/>
              <a:ext cx="143883" cy="49615"/>
            </a:xfrm>
            <a:custGeom>
              <a:avLst/>
              <a:gdLst>
                <a:gd name="connsiteX0" fmla="*/ 0 w 207169"/>
                <a:gd name="connsiteY0" fmla="*/ 0 h 71438"/>
                <a:gd name="connsiteX1" fmla="*/ 111919 w 207169"/>
                <a:gd name="connsiteY1" fmla="*/ 11907 h 71438"/>
                <a:gd name="connsiteX2" fmla="*/ 207169 w 207169"/>
                <a:gd name="connsiteY2" fmla="*/ 7144 h 71438"/>
                <a:gd name="connsiteX3" fmla="*/ 59531 w 207169"/>
                <a:gd name="connsiteY3" fmla="*/ 64294 h 71438"/>
                <a:gd name="connsiteX4" fmla="*/ 4763 w 207169"/>
                <a:gd name="connsiteY4" fmla="*/ 71438 h 71438"/>
                <a:gd name="connsiteX5" fmla="*/ 2381 w 207169"/>
                <a:gd name="connsiteY5" fmla="*/ 64294 h 71438"/>
                <a:gd name="connsiteX6" fmla="*/ 0 w 207169"/>
                <a:gd name="connsiteY6" fmla="*/ 0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169" h="71438">
                  <a:moveTo>
                    <a:pt x="0" y="0"/>
                  </a:moveTo>
                  <a:lnTo>
                    <a:pt x="111919" y="11907"/>
                  </a:lnTo>
                  <a:lnTo>
                    <a:pt x="207169" y="7144"/>
                  </a:lnTo>
                  <a:lnTo>
                    <a:pt x="59531" y="64294"/>
                  </a:lnTo>
                  <a:lnTo>
                    <a:pt x="4763" y="71438"/>
                  </a:lnTo>
                  <a:lnTo>
                    <a:pt x="2381" y="64294"/>
                  </a:lnTo>
                  <a:cubicBezTo>
                    <a:pt x="1587" y="44450"/>
                    <a:pt x="794" y="24607"/>
                    <a:pt x="0" y="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8" name="文本框 67"/>
          <p:cNvSpPr txBox="1"/>
          <p:nvPr/>
        </p:nvSpPr>
        <p:spPr>
          <a:xfrm>
            <a:off x="2618193" y="139500"/>
            <a:ext cx="6037610" cy="584775"/>
          </a:xfrm>
          <a:prstGeom prst="rect">
            <a:avLst/>
          </a:prstGeom>
          <a:noFill/>
        </p:spPr>
        <p:txBody>
          <a:bodyPr wrap="square" rtlCol="0">
            <a:spAutoFit/>
          </a:bodyPr>
          <a:lstStyle/>
          <a:p>
            <a:pPr algn="ctr"/>
            <a:r>
              <a:rPr lang="zh-TW" altLang="zh-TW" sz="3200" dirty="0"/>
              <a:t>輔導室可供談話</a:t>
            </a:r>
            <a:r>
              <a:rPr lang="zh-TW" altLang="zh-TW" sz="3200" dirty="0" smtClean="0"/>
              <a:t>空間</a:t>
            </a:r>
            <a:endParaRPr lang="zh-TW" altLang="zh-TW" sz="3200" dirty="0"/>
          </a:p>
        </p:txBody>
      </p:sp>
      <p:sp>
        <p:nvSpPr>
          <p:cNvPr id="69" name="文本框 68"/>
          <p:cNvSpPr txBox="1"/>
          <p:nvPr/>
        </p:nvSpPr>
        <p:spPr>
          <a:xfrm>
            <a:off x="1398980" y="5642952"/>
            <a:ext cx="8376834" cy="830997"/>
          </a:xfrm>
          <a:prstGeom prst="rect">
            <a:avLst/>
          </a:prstGeom>
          <a:noFill/>
        </p:spPr>
        <p:txBody>
          <a:bodyPr wrap="square" rtlCol="0">
            <a:spAutoFit/>
          </a:bodyPr>
          <a:lstStyle/>
          <a:p>
            <a:pPr algn="ctr"/>
            <a:r>
              <a:rPr lang="zh-TW" altLang="zh-TW" sz="2400" dirty="0"/>
              <a:t>由於各空間皆有原規劃用途，導師若需使用</a:t>
            </a:r>
            <a:r>
              <a:rPr lang="zh-TW" altLang="zh-TW" sz="2400" dirty="0" smtClean="0"/>
              <a:t>，</a:t>
            </a:r>
            <a:endParaRPr lang="en-US" altLang="zh-TW" sz="2400" dirty="0" smtClean="0"/>
          </a:p>
          <a:p>
            <a:pPr algn="ctr"/>
            <a:r>
              <a:rPr lang="zh-TW" altLang="zh-TW" sz="2400" dirty="0" smtClean="0"/>
              <a:t>可以</a:t>
            </a:r>
            <a:r>
              <a:rPr lang="zh-TW" altLang="zh-TW" sz="2400" dirty="0"/>
              <a:t>先洽輔導室確認該空間當時是否可使用。</a:t>
            </a:r>
          </a:p>
        </p:txBody>
      </p:sp>
      <p:sp>
        <p:nvSpPr>
          <p:cNvPr id="71" name="圆角矩形 5"/>
          <p:cNvSpPr/>
          <p:nvPr/>
        </p:nvSpPr>
        <p:spPr>
          <a:xfrm>
            <a:off x="3082898" y="1244098"/>
            <a:ext cx="2705100" cy="4171950"/>
          </a:xfrm>
          <a:prstGeom prst="roundRect">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2" name="圆角矩形 5"/>
          <p:cNvSpPr/>
          <p:nvPr/>
        </p:nvSpPr>
        <p:spPr>
          <a:xfrm>
            <a:off x="6079526" y="1244098"/>
            <a:ext cx="2705100" cy="4171950"/>
          </a:xfrm>
          <a:prstGeom prst="roundRect">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圆角矩形 5"/>
          <p:cNvSpPr/>
          <p:nvPr/>
        </p:nvSpPr>
        <p:spPr>
          <a:xfrm>
            <a:off x="9221154" y="1208860"/>
            <a:ext cx="2705100" cy="4171950"/>
          </a:xfrm>
          <a:prstGeom prst="roundRect">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矩形 73"/>
          <p:cNvSpPr/>
          <p:nvPr/>
        </p:nvSpPr>
        <p:spPr>
          <a:xfrm>
            <a:off x="3373814" y="1871815"/>
            <a:ext cx="2123267" cy="3303841"/>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b="1" dirty="0" smtClean="0"/>
              <a:t>小</a:t>
            </a:r>
            <a:r>
              <a:rPr lang="zh-TW" altLang="zh-TW" b="1" dirty="0"/>
              <a:t>團體室</a:t>
            </a:r>
            <a:r>
              <a:rPr lang="en-US" altLang="zh-TW" b="1" dirty="0"/>
              <a:t>(</a:t>
            </a:r>
            <a:r>
              <a:rPr lang="zh-TW" altLang="zh-TW" b="1" dirty="0"/>
              <a:t>兼儲藏室</a:t>
            </a:r>
            <a:r>
              <a:rPr lang="en-US" altLang="zh-TW" b="1" dirty="0"/>
              <a:t>)1</a:t>
            </a:r>
            <a:r>
              <a:rPr lang="zh-TW" altLang="zh-TW" b="1" dirty="0" smtClean="0"/>
              <a:t>間</a:t>
            </a:r>
            <a:endParaRPr lang="en-US" altLang="zh-TW" b="1" dirty="0" smtClean="0"/>
          </a:p>
          <a:p>
            <a:pPr algn="ctr"/>
            <a:endParaRPr lang="en-US" altLang="zh-TW" dirty="0" smtClean="0"/>
          </a:p>
          <a:p>
            <a:pPr algn="ctr"/>
            <a:r>
              <a:rPr lang="zh-TW" altLang="zh-TW" dirty="0" smtClean="0"/>
              <a:t>可</a:t>
            </a:r>
            <a:r>
              <a:rPr lang="zh-TW" altLang="zh-TW" dirty="0"/>
              <a:t>鎖門，但時有人員需進出，較容易被</a:t>
            </a:r>
            <a:r>
              <a:rPr lang="zh-TW" altLang="zh-TW" dirty="0" smtClean="0"/>
              <a:t>干擾</a:t>
            </a:r>
            <a:endParaRPr lang="en-US" altLang="zh-TW" dirty="0" smtClean="0"/>
          </a:p>
          <a:p>
            <a:pPr algn="ctr"/>
            <a:endParaRPr lang="en-US" altLang="zh-TW" dirty="0" smtClean="0"/>
          </a:p>
          <a:p>
            <a:pPr algn="ctr"/>
            <a:r>
              <a:rPr lang="zh-TW" altLang="zh-TW" dirty="0"/>
              <a:t>高關課程、各類會議、家長約談、資源班部分課程使用</a:t>
            </a:r>
            <a:endParaRPr lang="zh-CN" altLang="en-US" dirty="0"/>
          </a:p>
        </p:txBody>
      </p:sp>
      <p:sp>
        <p:nvSpPr>
          <p:cNvPr id="75" name="矩形 74"/>
          <p:cNvSpPr/>
          <p:nvPr/>
        </p:nvSpPr>
        <p:spPr>
          <a:xfrm>
            <a:off x="6417616" y="1871815"/>
            <a:ext cx="2123267" cy="3303841"/>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b="1" dirty="0" smtClean="0"/>
              <a:t>大</a:t>
            </a:r>
            <a:r>
              <a:rPr lang="zh-TW" altLang="zh-TW" b="1" dirty="0"/>
              <a:t>團體室</a:t>
            </a:r>
            <a:r>
              <a:rPr lang="en-US" altLang="zh-TW" b="1" dirty="0"/>
              <a:t>1</a:t>
            </a:r>
            <a:r>
              <a:rPr lang="zh-TW" altLang="zh-TW" b="1" dirty="0" smtClean="0"/>
              <a:t>間</a:t>
            </a:r>
            <a:endParaRPr lang="en-US" altLang="zh-TW" b="1" dirty="0" smtClean="0"/>
          </a:p>
          <a:p>
            <a:pPr algn="ctr"/>
            <a:endParaRPr lang="en-US" altLang="zh-TW" dirty="0" smtClean="0"/>
          </a:p>
          <a:p>
            <a:pPr algn="ctr"/>
            <a:r>
              <a:rPr lang="zh-TW" altLang="zh-TW" dirty="0" smtClean="0"/>
              <a:t>進入</a:t>
            </a:r>
            <a:r>
              <a:rPr lang="zh-TW" altLang="zh-TW" dirty="0"/>
              <a:t>個諮室必經，故隱密、獨立性皆不</a:t>
            </a:r>
            <a:r>
              <a:rPr lang="zh-TW" altLang="zh-TW" dirty="0" smtClean="0"/>
              <a:t>佳</a:t>
            </a:r>
            <a:endParaRPr lang="en-US" altLang="zh-CN" dirty="0" smtClean="0"/>
          </a:p>
          <a:p>
            <a:pPr algn="ctr"/>
            <a:endParaRPr lang="en-US" altLang="zh-CN" dirty="0"/>
          </a:p>
          <a:p>
            <a:pPr algn="ctr"/>
            <a:r>
              <a:rPr lang="zh-TW" altLang="zh-TW" dirty="0"/>
              <a:t>小團體、高關寵物治療課</a:t>
            </a:r>
            <a:endParaRPr lang="zh-CN" altLang="en-US" dirty="0"/>
          </a:p>
        </p:txBody>
      </p:sp>
      <p:sp>
        <p:nvSpPr>
          <p:cNvPr id="76" name="矩形 75"/>
          <p:cNvSpPr/>
          <p:nvPr/>
        </p:nvSpPr>
        <p:spPr>
          <a:xfrm>
            <a:off x="9535317" y="1871815"/>
            <a:ext cx="2123267" cy="3303841"/>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zh-TW" b="1" dirty="0"/>
              <a:t>設計家教室</a:t>
            </a:r>
            <a:r>
              <a:rPr lang="en-US" altLang="zh-TW" b="1" dirty="0"/>
              <a:t>1</a:t>
            </a:r>
            <a:r>
              <a:rPr lang="zh-TW" altLang="zh-TW" b="1" dirty="0" smtClean="0"/>
              <a:t>間</a:t>
            </a:r>
            <a:endParaRPr lang="en-US" altLang="zh-TW" b="1" dirty="0" smtClean="0"/>
          </a:p>
          <a:p>
            <a:pPr algn="ctr"/>
            <a:endParaRPr lang="en-US" altLang="zh-CN" dirty="0"/>
          </a:p>
          <a:p>
            <a:pPr algn="ctr"/>
            <a:r>
              <a:rPr lang="zh-TW" altLang="zh-TW" dirty="0"/>
              <a:t>隱密、獨立性</a:t>
            </a:r>
            <a:r>
              <a:rPr lang="zh-TW" altLang="zh-TW" dirty="0" smtClean="0"/>
              <a:t>高</a:t>
            </a:r>
            <a:endParaRPr lang="en-US" altLang="zh-TW" dirty="0" smtClean="0"/>
          </a:p>
          <a:p>
            <a:pPr algn="ctr"/>
            <a:endParaRPr lang="en-US" altLang="zh-TW" dirty="0" smtClean="0"/>
          </a:p>
          <a:p>
            <a:pPr algn="ctr"/>
            <a:r>
              <a:rPr lang="zh-TW" altLang="zh-TW" dirty="0"/>
              <a:t>職探中心課程</a:t>
            </a:r>
            <a:r>
              <a:rPr lang="en-US" altLang="zh-TW" dirty="0"/>
              <a:t>(</a:t>
            </a:r>
            <a:r>
              <a:rPr lang="zh-TW" altLang="zh-TW" dirty="0"/>
              <a:t>多安排於週三下午</a:t>
            </a:r>
            <a:r>
              <a:rPr lang="en-US" altLang="zh-TW" dirty="0"/>
              <a:t>)</a:t>
            </a:r>
            <a:endParaRPr lang="zh-CN" altLang="en-US" dirty="0"/>
          </a:p>
        </p:txBody>
      </p:sp>
      <p:sp>
        <p:nvSpPr>
          <p:cNvPr id="77" name="圆角矩形 6"/>
          <p:cNvSpPr/>
          <p:nvPr/>
        </p:nvSpPr>
        <p:spPr>
          <a:xfrm>
            <a:off x="4046510" y="1483436"/>
            <a:ext cx="777875" cy="92075"/>
          </a:xfrm>
          <a:prstGeom prst="roundRect">
            <a:avLst>
              <a:gd name="adj" fmla="val 50000"/>
            </a:avLst>
          </a:prstGeom>
          <a:solidFill>
            <a:srgbClr val="DC6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8" name="圆角矩形 6"/>
          <p:cNvSpPr/>
          <p:nvPr/>
        </p:nvSpPr>
        <p:spPr>
          <a:xfrm>
            <a:off x="7031990" y="1483435"/>
            <a:ext cx="777875" cy="92075"/>
          </a:xfrm>
          <a:prstGeom prst="roundRect">
            <a:avLst>
              <a:gd name="adj" fmla="val 50000"/>
            </a:avLst>
          </a:prstGeom>
          <a:solidFill>
            <a:srgbClr val="DC6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圆角矩形 6"/>
          <p:cNvSpPr/>
          <p:nvPr/>
        </p:nvSpPr>
        <p:spPr>
          <a:xfrm>
            <a:off x="10184764" y="1493466"/>
            <a:ext cx="777875" cy="92075"/>
          </a:xfrm>
          <a:prstGeom prst="roundRect">
            <a:avLst>
              <a:gd name="adj" fmla="val 50000"/>
            </a:avLst>
          </a:prstGeom>
          <a:solidFill>
            <a:srgbClr val="DC65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11"/>
          <p:cNvSpPr/>
          <p:nvPr/>
        </p:nvSpPr>
        <p:spPr>
          <a:xfrm>
            <a:off x="5331054" y="1371644"/>
            <a:ext cx="305944" cy="305944"/>
          </a:xfrm>
          <a:prstGeom prst="ellipse">
            <a:avLst/>
          </a:prstGeom>
          <a:solidFill>
            <a:srgbClr val="E66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2</a:t>
            </a:r>
            <a:endParaRPr lang="zh-CN" altLang="en-US" dirty="0"/>
          </a:p>
        </p:txBody>
      </p:sp>
      <p:sp>
        <p:nvSpPr>
          <p:cNvPr id="81" name="椭圆 11"/>
          <p:cNvSpPr/>
          <p:nvPr/>
        </p:nvSpPr>
        <p:spPr>
          <a:xfrm>
            <a:off x="8250125" y="1376502"/>
            <a:ext cx="305944" cy="305944"/>
          </a:xfrm>
          <a:prstGeom prst="ellipse">
            <a:avLst/>
          </a:prstGeom>
          <a:solidFill>
            <a:srgbClr val="E66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3</a:t>
            </a:r>
            <a:endParaRPr lang="zh-CN" altLang="en-US" dirty="0"/>
          </a:p>
        </p:txBody>
      </p:sp>
      <p:sp>
        <p:nvSpPr>
          <p:cNvPr id="82" name="椭圆 11"/>
          <p:cNvSpPr/>
          <p:nvPr/>
        </p:nvSpPr>
        <p:spPr>
          <a:xfrm>
            <a:off x="11352640" y="1346758"/>
            <a:ext cx="305944" cy="305944"/>
          </a:xfrm>
          <a:prstGeom prst="ellipse">
            <a:avLst/>
          </a:prstGeom>
          <a:solidFill>
            <a:srgbClr val="E66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t>4</a:t>
            </a:r>
            <a:endParaRPr lang="zh-CN" altLang="en-US" dirty="0"/>
          </a:p>
        </p:txBody>
      </p:sp>
    </p:spTree>
    <p:extLst>
      <p:ext uri="{BB962C8B-B14F-4D97-AF65-F5344CB8AC3E}">
        <p14:creationId xmlns:p14="http://schemas.microsoft.com/office/powerpoint/2010/main" val="3304145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8" name="椭圆 7"/>
          <p:cNvSpPr/>
          <p:nvPr/>
        </p:nvSpPr>
        <p:spPr>
          <a:xfrm>
            <a:off x="3559629" y="2304142"/>
            <a:ext cx="1182914" cy="1182914"/>
          </a:xfrm>
          <a:prstGeom prst="ellipse">
            <a:avLst/>
          </a:prstGeom>
          <a:solidFill>
            <a:srgbClr val="EC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0" y="0"/>
            <a:ext cx="12192000" cy="486626"/>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0" y="6371374"/>
            <a:ext cx="12192000" cy="486626"/>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3559629" y="4151086"/>
            <a:ext cx="1182914" cy="188685"/>
          </a:xfrm>
          <a:prstGeom prst="roundRect">
            <a:avLst>
              <a:gd name="adj" fmla="val 50000"/>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3559629" y="4411436"/>
            <a:ext cx="1182914" cy="188685"/>
          </a:xfrm>
          <a:prstGeom prst="roundRect">
            <a:avLst>
              <a:gd name="adj" fmla="val 50000"/>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文本框 68"/>
          <p:cNvSpPr txBox="1"/>
          <p:nvPr/>
        </p:nvSpPr>
        <p:spPr>
          <a:xfrm>
            <a:off x="2297297" y="449069"/>
            <a:ext cx="4434348" cy="1323439"/>
          </a:xfrm>
          <a:prstGeom prst="rect">
            <a:avLst/>
          </a:prstGeom>
          <a:noFill/>
        </p:spPr>
        <p:txBody>
          <a:bodyPr wrap="square" rtlCol="0">
            <a:spAutoFit/>
          </a:bodyPr>
          <a:lstStyle/>
          <a:p>
            <a:pPr algn="ctr"/>
            <a:r>
              <a:rPr lang="en-GB" altLang="zh-CN" sz="8000" b="1" spc="600" dirty="0" smtClean="0">
                <a:solidFill>
                  <a:schemeClr val="bg1"/>
                </a:solidFill>
                <a:latin typeface="Dosis" panose="02010503020202060003" pitchFamily="2" charset="0"/>
              </a:rPr>
              <a:t>Part two</a:t>
            </a:r>
            <a:endParaRPr lang="zh-CN" altLang="en-US" sz="8000" b="1" spc="600" dirty="0">
              <a:solidFill>
                <a:schemeClr val="bg1"/>
              </a:solidFill>
              <a:latin typeface="Dosis" panose="02010503020202060003" pitchFamily="2" charset="0"/>
            </a:endParaRPr>
          </a:p>
        </p:txBody>
      </p:sp>
      <p:sp>
        <p:nvSpPr>
          <p:cNvPr id="70" name="文本框 69"/>
          <p:cNvSpPr txBox="1"/>
          <p:nvPr/>
        </p:nvSpPr>
        <p:spPr>
          <a:xfrm>
            <a:off x="7078103" y="2968155"/>
            <a:ext cx="4664718" cy="2554545"/>
          </a:xfrm>
          <a:prstGeom prst="rect">
            <a:avLst/>
          </a:prstGeom>
          <a:noFill/>
        </p:spPr>
        <p:txBody>
          <a:bodyPr wrap="square" rtlCol="0">
            <a:spAutoFit/>
          </a:bodyPr>
          <a:lstStyle/>
          <a:p>
            <a:pPr algn="ctr"/>
            <a:r>
              <a:rPr lang="zh-TW" altLang="en-US" sz="8000" b="1" spc="600" dirty="0" smtClean="0">
                <a:solidFill>
                  <a:schemeClr val="bg1"/>
                </a:solidFill>
                <a:latin typeface="Dosis" panose="02010503020202060003" pitchFamily="2" charset="0"/>
              </a:rPr>
              <a:t>校長</a:t>
            </a:r>
            <a:endParaRPr lang="en-US" altLang="zh-TW" sz="8000" b="1" spc="600" dirty="0" smtClean="0">
              <a:solidFill>
                <a:schemeClr val="bg1"/>
              </a:solidFill>
              <a:latin typeface="Dosis" panose="02010503020202060003" pitchFamily="2" charset="0"/>
            </a:endParaRPr>
          </a:p>
          <a:p>
            <a:pPr algn="ctr"/>
            <a:r>
              <a:rPr lang="zh-TW" altLang="en-US" sz="8000" b="1" spc="600" dirty="0" smtClean="0">
                <a:solidFill>
                  <a:schemeClr val="bg1"/>
                </a:solidFill>
                <a:latin typeface="Dosis" panose="02010503020202060003" pitchFamily="2" charset="0"/>
              </a:rPr>
              <a:t>小</a:t>
            </a:r>
            <a:r>
              <a:rPr lang="zh-TW" altLang="en-US" sz="8000" b="1" spc="600" dirty="0">
                <a:solidFill>
                  <a:schemeClr val="bg1"/>
                </a:solidFill>
                <a:latin typeface="Dosis" panose="02010503020202060003" pitchFamily="2" charset="0"/>
              </a:rPr>
              <a:t>叮嚀</a:t>
            </a:r>
            <a:endParaRPr lang="zh-CN" altLang="en-US" sz="8000" b="1" spc="600" dirty="0">
              <a:solidFill>
                <a:schemeClr val="bg1"/>
              </a:solidFill>
              <a:latin typeface="Dosis" panose="02010503020202060003" pitchFamily="2" charset="0"/>
            </a:endParaRPr>
          </a:p>
        </p:txBody>
      </p:sp>
      <p:pic>
        <p:nvPicPr>
          <p:cNvPr id="3" name="圖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6250" y="1832938"/>
            <a:ext cx="6085395" cy="4565076"/>
          </a:xfrm>
          <a:prstGeom prst="rect">
            <a:avLst/>
          </a:prstGeom>
        </p:spPr>
      </p:pic>
    </p:spTree>
    <p:extLst>
      <p:ext uri="{BB962C8B-B14F-4D97-AF65-F5344CB8AC3E}">
        <p14:creationId xmlns:p14="http://schemas.microsoft.com/office/powerpoint/2010/main" val="1247258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5" name="椭圆 4"/>
          <p:cNvSpPr/>
          <p:nvPr/>
        </p:nvSpPr>
        <p:spPr>
          <a:xfrm>
            <a:off x="2278741" y="2104569"/>
            <a:ext cx="3106060" cy="3106060"/>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2699657" y="2873829"/>
            <a:ext cx="2249714" cy="1335314"/>
          </a:xfrm>
          <a:prstGeom prst="roundRect">
            <a:avLst>
              <a:gd name="adj" fmla="val 6884"/>
            </a:avLst>
          </a:prstGeom>
          <a:solidFill>
            <a:srgbClr val="0D1F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2931886" y="3184072"/>
            <a:ext cx="841828" cy="841828"/>
          </a:xfrm>
          <a:prstGeom prst="ellipse">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3999592" y="3302910"/>
            <a:ext cx="723900" cy="87990"/>
          </a:xfrm>
          <a:prstGeom prst="roundRect">
            <a:avLst>
              <a:gd name="adj" fmla="val 50000"/>
            </a:avLst>
          </a:prstGeom>
          <a:solidFill>
            <a:srgbClr val="293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3999592" y="3516996"/>
            <a:ext cx="723900" cy="87990"/>
          </a:xfrm>
          <a:prstGeom prst="roundRect">
            <a:avLst>
              <a:gd name="adj" fmla="val 50000"/>
            </a:avLst>
          </a:prstGeom>
          <a:solidFill>
            <a:srgbClr val="DF6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999592" y="3731082"/>
            <a:ext cx="723900" cy="87990"/>
          </a:xfrm>
          <a:prstGeom prst="roundRect">
            <a:avLst>
              <a:gd name="adj" fmla="val 50000"/>
            </a:avLst>
          </a:prstGeom>
          <a:solidFill>
            <a:srgbClr val="293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饼形 9"/>
          <p:cNvSpPr/>
          <p:nvPr/>
        </p:nvSpPr>
        <p:spPr>
          <a:xfrm flipH="1">
            <a:off x="3113318" y="3255740"/>
            <a:ext cx="533392" cy="533392"/>
          </a:xfrm>
          <a:prstGeom prst="pie">
            <a:avLst>
              <a:gd name="adj1" fmla="val 10735145"/>
              <a:gd name="adj2" fmla="val 16200000"/>
            </a:avLst>
          </a:prstGeom>
          <a:solidFill>
            <a:srgbClr val="E468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饼形 8"/>
          <p:cNvSpPr/>
          <p:nvPr/>
        </p:nvSpPr>
        <p:spPr>
          <a:xfrm>
            <a:off x="3063422" y="3302910"/>
            <a:ext cx="566056" cy="566056"/>
          </a:xfrm>
          <a:prstGeom prst="pi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圆角矩形 6"/>
          <p:cNvSpPr/>
          <p:nvPr/>
        </p:nvSpPr>
        <p:spPr>
          <a:xfrm>
            <a:off x="2564039" y="4171043"/>
            <a:ext cx="2540000" cy="101600"/>
          </a:xfrm>
          <a:prstGeom prst="roundRect">
            <a:avLst>
              <a:gd name="adj" fmla="val 50000"/>
            </a:avLst>
          </a:prstGeom>
          <a:solidFill>
            <a:srgbClr val="0A14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4" name="图片 3"/>
          <p:cNvPicPr>
            <a:picLocks noChangeAspect="1"/>
          </p:cNvPicPr>
          <p:nvPr/>
        </p:nvPicPr>
        <p:blipFill>
          <a:blip r:embed="rId2"/>
          <a:stretch>
            <a:fillRect/>
          </a:stretch>
        </p:blipFill>
        <p:spPr>
          <a:xfrm>
            <a:off x="-21862" y="-7245800"/>
            <a:ext cx="12235724" cy="6858000"/>
          </a:xfrm>
          <a:prstGeom prst="rect">
            <a:avLst/>
          </a:prstGeom>
        </p:spPr>
      </p:pic>
      <p:sp>
        <p:nvSpPr>
          <p:cNvPr id="14" name="文本框 13"/>
          <p:cNvSpPr txBox="1"/>
          <p:nvPr/>
        </p:nvSpPr>
        <p:spPr>
          <a:xfrm>
            <a:off x="5333934" y="2171015"/>
            <a:ext cx="6140307" cy="1323439"/>
          </a:xfrm>
          <a:prstGeom prst="rect">
            <a:avLst/>
          </a:prstGeom>
          <a:noFill/>
        </p:spPr>
        <p:txBody>
          <a:bodyPr wrap="square" rtlCol="0">
            <a:spAutoFit/>
          </a:bodyPr>
          <a:lstStyle/>
          <a:p>
            <a:pPr algn="ctr"/>
            <a:r>
              <a:rPr lang="en-GB" altLang="zh-CN" sz="8000" b="1" spc="600" dirty="0" smtClean="0">
                <a:solidFill>
                  <a:schemeClr val="bg1"/>
                </a:solidFill>
                <a:latin typeface="Dosis" panose="02010503020202060003" pitchFamily="2" charset="0"/>
              </a:rPr>
              <a:t>Part three</a:t>
            </a:r>
            <a:endParaRPr lang="zh-CN" altLang="en-US" sz="8000" b="1" spc="600" dirty="0">
              <a:solidFill>
                <a:schemeClr val="bg1"/>
              </a:solidFill>
              <a:latin typeface="Dosis" panose="02010503020202060003" pitchFamily="2" charset="0"/>
            </a:endParaRPr>
          </a:p>
        </p:txBody>
      </p:sp>
      <p:sp>
        <p:nvSpPr>
          <p:cNvPr id="15" name="文本框 14"/>
          <p:cNvSpPr txBox="1"/>
          <p:nvPr/>
        </p:nvSpPr>
        <p:spPr>
          <a:xfrm>
            <a:off x="5587139" y="3570983"/>
            <a:ext cx="5804115" cy="1323439"/>
          </a:xfrm>
          <a:prstGeom prst="rect">
            <a:avLst/>
          </a:prstGeom>
          <a:noFill/>
        </p:spPr>
        <p:txBody>
          <a:bodyPr wrap="square" rtlCol="0">
            <a:spAutoFit/>
          </a:bodyPr>
          <a:lstStyle/>
          <a:p>
            <a:r>
              <a:rPr lang="zh-TW" altLang="en-US" sz="8000" b="1" spc="600" dirty="0">
                <a:solidFill>
                  <a:schemeClr val="bg1"/>
                </a:solidFill>
                <a:latin typeface="Dosis" panose="02010503020202060003" pitchFamily="2" charset="0"/>
              </a:rPr>
              <a:t>各處室報告</a:t>
            </a:r>
            <a:endParaRPr lang="zh-CN" altLang="en-US" sz="8000" b="1" spc="600" dirty="0">
              <a:solidFill>
                <a:schemeClr val="bg1"/>
              </a:solidFill>
              <a:latin typeface="Dosis" panose="02010503020202060003" pitchFamily="2" charset="0"/>
            </a:endParaRPr>
          </a:p>
        </p:txBody>
      </p:sp>
    </p:spTree>
    <p:extLst>
      <p:ext uri="{BB962C8B-B14F-4D97-AF65-F5344CB8AC3E}">
        <p14:creationId xmlns:p14="http://schemas.microsoft.com/office/powerpoint/2010/main" val="2307351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5" name="椭圆 4"/>
          <p:cNvSpPr/>
          <p:nvPr/>
        </p:nvSpPr>
        <p:spPr>
          <a:xfrm>
            <a:off x="519624" y="1219265"/>
            <a:ext cx="3175000" cy="3175000"/>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1250547" y="1798077"/>
            <a:ext cx="1816100" cy="2247900"/>
            <a:chOff x="635000" y="2387600"/>
            <a:chExt cx="1816100" cy="2247900"/>
          </a:xfrm>
        </p:grpSpPr>
        <p:sp>
          <p:nvSpPr>
            <p:cNvPr id="11" name="任意多边形 10"/>
            <p:cNvSpPr/>
            <p:nvPr/>
          </p:nvSpPr>
          <p:spPr>
            <a:xfrm>
              <a:off x="635000" y="2387600"/>
              <a:ext cx="1816100" cy="2247900"/>
            </a:xfrm>
            <a:custGeom>
              <a:avLst/>
              <a:gdLst>
                <a:gd name="connsiteX0" fmla="*/ 0 w 1816100"/>
                <a:gd name="connsiteY0" fmla="*/ 0 h 2247900"/>
                <a:gd name="connsiteX1" fmla="*/ 1358900 w 1816100"/>
                <a:gd name="connsiteY1" fmla="*/ 0 h 2247900"/>
                <a:gd name="connsiteX2" fmla="*/ 1816100 w 1816100"/>
                <a:gd name="connsiteY2" fmla="*/ 444500 h 2247900"/>
                <a:gd name="connsiteX3" fmla="*/ 1816100 w 1816100"/>
                <a:gd name="connsiteY3" fmla="*/ 2247900 h 2247900"/>
                <a:gd name="connsiteX4" fmla="*/ 0 w 1816100"/>
                <a:gd name="connsiteY4" fmla="*/ 2247900 h 2247900"/>
                <a:gd name="connsiteX5" fmla="*/ 0 w 1816100"/>
                <a:gd name="connsiteY5" fmla="*/ 0 h 224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16100" h="2247900">
                  <a:moveTo>
                    <a:pt x="0" y="0"/>
                  </a:moveTo>
                  <a:lnTo>
                    <a:pt x="1358900" y="0"/>
                  </a:lnTo>
                  <a:lnTo>
                    <a:pt x="1816100" y="444500"/>
                  </a:lnTo>
                  <a:lnTo>
                    <a:pt x="1816100" y="2247900"/>
                  </a:lnTo>
                  <a:lnTo>
                    <a:pt x="0" y="2247900"/>
                  </a:lnTo>
                  <a:lnTo>
                    <a:pt x="0" y="0"/>
                  </a:lnTo>
                  <a:close/>
                </a:path>
              </a:pathLst>
            </a:cu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直角三角形 9"/>
            <p:cNvSpPr/>
            <p:nvPr/>
          </p:nvSpPr>
          <p:spPr>
            <a:xfrm>
              <a:off x="1993900" y="2387600"/>
              <a:ext cx="457200" cy="444500"/>
            </a:xfrm>
            <a:prstGeom prst="rtTriangle">
              <a:avLst/>
            </a:prstGeom>
            <a:solidFill>
              <a:srgbClr val="0E1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直角三角形 11"/>
            <p:cNvSpPr/>
            <p:nvPr/>
          </p:nvSpPr>
          <p:spPr>
            <a:xfrm rot="10800000">
              <a:off x="1993900" y="2832100"/>
              <a:ext cx="457200" cy="444500"/>
            </a:xfrm>
            <a:prstGeom prst="rtTriangle">
              <a:avLst/>
            </a:pr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803459" y="2609850"/>
              <a:ext cx="1060081" cy="307777"/>
            </a:xfrm>
            <a:prstGeom prst="rect">
              <a:avLst/>
            </a:prstGeom>
            <a:noFill/>
          </p:spPr>
          <p:txBody>
            <a:bodyPr wrap="square" rtlCol="0">
              <a:spAutoFit/>
            </a:bodyPr>
            <a:lstStyle/>
            <a:p>
              <a:pPr algn="ctr"/>
              <a:r>
                <a:rPr lang="zh-TW" altLang="en-US" sz="1400" b="1" dirty="0" smtClean="0">
                  <a:solidFill>
                    <a:srgbClr val="EF885D"/>
                  </a:solidFill>
                  <a:latin typeface="微软雅黑" panose="020B0503020204020204" pitchFamily="34" charset="-122"/>
                  <a:ea typeface="微软雅黑" panose="020B0503020204020204" pitchFamily="34" charset="-122"/>
                </a:rPr>
                <a:t>生涯日</a:t>
              </a:r>
              <a:endParaRPr lang="zh-CN" altLang="en-US" sz="1400" b="1" dirty="0">
                <a:solidFill>
                  <a:srgbClr val="EF885D"/>
                </a:solidFill>
                <a:latin typeface="微软雅黑" panose="020B0503020204020204" pitchFamily="34" charset="-122"/>
                <a:ea typeface="微软雅黑" panose="020B0503020204020204" pitchFamily="34" charset="-122"/>
              </a:endParaRPr>
            </a:p>
          </p:txBody>
        </p:sp>
        <p:cxnSp>
          <p:nvCxnSpPr>
            <p:cNvPr id="15" name="直接连接符 14"/>
            <p:cNvCxnSpPr/>
            <p:nvPr/>
          </p:nvCxnSpPr>
          <p:spPr>
            <a:xfrm>
              <a:off x="803459" y="3111500"/>
              <a:ext cx="1355541" cy="0"/>
            </a:xfrm>
            <a:prstGeom prst="line">
              <a:avLst/>
            </a:prstGeom>
            <a:ln w="38100" cap="rnd">
              <a:solidFill>
                <a:srgbClr val="EF885D"/>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803459" y="3276601"/>
              <a:ext cx="1355541" cy="0"/>
            </a:xfrm>
            <a:prstGeom prst="line">
              <a:avLst/>
            </a:prstGeom>
            <a:ln w="38100" cap="rnd">
              <a:solidFill>
                <a:srgbClr val="EF885D"/>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803459" y="3441702"/>
              <a:ext cx="580841" cy="0"/>
            </a:xfrm>
            <a:prstGeom prst="line">
              <a:avLst/>
            </a:prstGeom>
            <a:ln w="57150" cap="rnd">
              <a:solidFill>
                <a:srgbClr val="EF885D"/>
              </a:solidFill>
            </a:ln>
          </p:spPr>
          <p:style>
            <a:lnRef idx="1">
              <a:schemeClr val="accent1"/>
            </a:lnRef>
            <a:fillRef idx="0">
              <a:schemeClr val="accent1"/>
            </a:fillRef>
            <a:effectRef idx="0">
              <a:schemeClr val="accent1"/>
            </a:effectRef>
            <a:fontRef idx="minor">
              <a:schemeClr val="tx1"/>
            </a:fontRef>
          </p:style>
        </p:cxnSp>
        <p:sp>
          <p:nvSpPr>
            <p:cNvPr id="19" name="椭圆 18"/>
            <p:cNvSpPr/>
            <p:nvPr/>
          </p:nvSpPr>
          <p:spPr>
            <a:xfrm>
              <a:off x="1286060" y="3787960"/>
              <a:ext cx="577480" cy="577480"/>
            </a:xfrm>
            <a:prstGeom prst="ellipse">
              <a:avLst/>
            </a:prstGeom>
            <a:solidFill>
              <a:srgbClr val="EF8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44760" y="3597463"/>
              <a:ext cx="279400" cy="279400"/>
            </a:xfrm>
            <a:prstGeom prst="ellipse">
              <a:avLst/>
            </a:prstGeom>
            <a:solidFill>
              <a:srgbClr val="E9C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1137023" y="4388226"/>
              <a:ext cx="94874" cy="94874"/>
            </a:xfrm>
            <a:prstGeom prst="ellipse">
              <a:avLst/>
            </a:prstGeom>
            <a:solidFill>
              <a:srgbClr val="FFFF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1861880" y="3528090"/>
              <a:ext cx="157420" cy="157420"/>
            </a:xfrm>
            <a:prstGeom prst="ellipse">
              <a:avLst/>
            </a:prstGeom>
            <a:solidFill>
              <a:srgbClr val="FFFF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2083922" y="3797668"/>
              <a:ext cx="157420" cy="157420"/>
            </a:xfrm>
            <a:prstGeom prst="ellipse">
              <a:avLst/>
            </a:prstGeom>
            <a:solidFill>
              <a:srgbClr val="EF89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1860550" y="4414937"/>
              <a:ext cx="76200" cy="76200"/>
            </a:xfrm>
            <a:prstGeom prst="ellipse">
              <a:avLst/>
            </a:prstGeom>
            <a:solidFill>
              <a:srgbClr val="E9C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文本框 26"/>
          <p:cNvSpPr txBox="1"/>
          <p:nvPr/>
        </p:nvSpPr>
        <p:spPr>
          <a:xfrm>
            <a:off x="149878" y="456517"/>
            <a:ext cx="3986609" cy="584775"/>
          </a:xfrm>
          <a:prstGeom prst="rect">
            <a:avLst/>
          </a:prstGeom>
          <a:noFill/>
        </p:spPr>
        <p:txBody>
          <a:bodyPr wrap="square" rtlCol="0">
            <a:spAutoFit/>
          </a:bodyPr>
          <a:lstStyle/>
          <a:p>
            <a:pPr algn="ctr"/>
            <a:r>
              <a:rPr lang="zh-TW" altLang="en-US" sz="3200" b="1" spc="600" dirty="0" smtClean="0">
                <a:solidFill>
                  <a:schemeClr val="bg1"/>
                </a:solidFill>
                <a:latin typeface="Dosis" panose="02010503020202060003" pitchFamily="2" charset="0"/>
              </a:rPr>
              <a:t>輔導室報告</a:t>
            </a:r>
            <a:endParaRPr lang="zh-CN" altLang="en-US" sz="3200" b="1" spc="600" dirty="0">
              <a:solidFill>
                <a:schemeClr val="bg1"/>
              </a:solidFill>
              <a:latin typeface="Dosis" panose="02010503020202060003" pitchFamily="2"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0782" y="231792"/>
            <a:ext cx="5172075" cy="643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96815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9" name="梯形 8"/>
          <p:cNvSpPr/>
          <p:nvPr/>
        </p:nvSpPr>
        <p:spPr>
          <a:xfrm rot="16200000">
            <a:off x="-176998" y="3818497"/>
            <a:ext cx="1885951" cy="306853"/>
          </a:xfrm>
          <a:prstGeom prst="trapezoid">
            <a:avLst>
              <a:gd name="adj" fmla="val 87082"/>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梯形 6"/>
          <p:cNvSpPr/>
          <p:nvPr/>
        </p:nvSpPr>
        <p:spPr>
          <a:xfrm rot="16200000">
            <a:off x="-158475" y="3823260"/>
            <a:ext cx="2143124" cy="306853"/>
          </a:xfrm>
          <a:prstGeom prst="trapezoid">
            <a:avLst>
              <a:gd name="adj" fmla="val 87082"/>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梯形 11"/>
          <p:cNvSpPr/>
          <p:nvPr/>
        </p:nvSpPr>
        <p:spPr>
          <a:xfrm rot="5400000" flipH="1">
            <a:off x="5466036" y="3818497"/>
            <a:ext cx="1885951" cy="306853"/>
          </a:xfrm>
          <a:prstGeom prst="trapezoid">
            <a:avLst>
              <a:gd name="adj" fmla="val 87082"/>
            </a:avLst>
          </a:prstGeom>
          <a:solidFill>
            <a:srgbClr val="2639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梯形 12"/>
          <p:cNvSpPr/>
          <p:nvPr/>
        </p:nvSpPr>
        <p:spPr>
          <a:xfrm rot="5400000" flipH="1">
            <a:off x="5190340" y="3823260"/>
            <a:ext cx="2143124" cy="306853"/>
          </a:xfrm>
          <a:prstGeom prst="trapezoid">
            <a:avLst>
              <a:gd name="adj" fmla="val 87082"/>
            </a:avLst>
          </a:prstGeom>
          <a:solidFill>
            <a:srgbClr val="0C16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914400" y="2266950"/>
            <a:ext cx="5353050" cy="3257550"/>
          </a:xfrm>
          <a:prstGeom prst="roundRect">
            <a:avLst>
              <a:gd name="adj" fmla="val 6840"/>
            </a:avLst>
          </a:prstGeom>
          <a:solidFill>
            <a:srgbClr val="0C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5819775" y="3531393"/>
            <a:ext cx="345281" cy="119857"/>
          </a:xfrm>
          <a:prstGeom prst="roundRect">
            <a:avLst>
              <a:gd name="adj" fmla="val 50000"/>
            </a:avLst>
          </a:prstGeom>
          <a:solidFill>
            <a:srgbClr val="EE7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5819775" y="3895725"/>
            <a:ext cx="345281" cy="119857"/>
          </a:xfrm>
          <a:prstGeom prst="roundRect">
            <a:avLst>
              <a:gd name="adj" fmla="val 50000"/>
            </a:avLst>
          </a:prstGeom>
          <a:solidFill>
            <a:srgbClr val="EE74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519311" y="2433711"/>
            <a:ext cx="4149969" cy="2883877"/>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任意多边形 3"/>
          <p:cNvSpPr/>
          <p:nvPr/>
        </p:nvSpPr>
        <p:spPr>
          <a:xfrm rot="10800000">
            <a:off x="-16474" y="0"/>
            <a:ext cx="12192000" cy="838201"/>
          </a:xfrm>
          <a:custGeom>
            <a:avLst/>
            <a:gdLst>
              <a:gd name="connsiteX0" fmla="*/ 7220257 w 12192000"/>
              <a:gd name="connsiteY0" fmla="*/ 42 h 1428179"/>
              <a:gd name="connsiteX1" fmla="*/ 8678754 w 12192000"/>
              <a:gd name="connsiteY1" fmla="*/ 1083567 h 1428179"/>
              <a:gd name="connsiteX2" fmla="*/ 10105545 w 12192000"/>
              <a:gd name="connsiteY2" fmla="*/ 94262 h 1428179"/>
              <a:gd name="connsiteX3" fmla="*/ 11246977 w 12192000"/>
              <a:gd name="connsiteY3" fmla="*/ 1083567 h 1428179"/>
              <a:gd name="connsiteX4" fmla="*/ 12145379 w 12192000"/>
              <a:gd name="connsiteY4" fmla="*/ 629721 h 1428179"/>
              <a:gd name="connsiteX5" fmla="*/ 12192000 w 12192000"/>
              <a:gd name="connsiteY5" fmla="*/ 599872 h 1428179"/>
              <a:gd name="connsiteX6" fmla="*/ 12192000 w 12192000"/>
              <a:gd name="connsiteY6" fmla="*/ 1428179 h 1428179"/>
              <a:gd name="connsiteX7" fmla="*/ 0 w 12192000"/>
              <a:gd name="connsiteY7" fmla="*/ 1428179 h 1428179"/>
              <a:gd name="connsiteX8" fmla="*/ 0 w 12192000"/>
              <a:gd name="connsiteY8" fmla="*/ 611028 h 1428179"/>
              <a:gd name="connsiteX9" fmla="*/ 101396 w 12192000"/>
              <a:gd name="connsiteY9" fmla="*/ 500629 h 1428179"/>
              <a:gd name="connsiteX10" fmla="*/ 466780 w 12192000"/>
              <a:gd name="connsiteY10" fmla="*/ 282701 h 1428179"/>
              <a:gd name="connsiteX11" fmla="*/ 1322855 w 12192000"/>
              <a:gd name="connsiteY11" fmla="*/ 1177785 h 1428179"/>
              <a:gd name="connsiteX12" fmla="*/ 2400874 w 12192000"/>
              <a:gd name="connsiteY12" fmla="*/ 612469 h 1428179"/>
              <a:gd name="connsiteX13" fmla="*/ 3637426 w 12192000"/>
              <a:gd name="connsiteY13" fmla="*/ 942236 h 1428179"/>
              <a:gd name="connsiteX14" fmla="*/ 4398382 w 12192000"/>
              <a:gd name="connsiteY14" fmla="*/ 282701 h 1428179"/>
              <a:gd name="connsiteX15" fmla="*/ 6173943 w 12192000"/>
              <a:gd name="connsiteY15" fmla="*/ 1130677 h 1428179"/>
              <a:gd name="connsiteX16" fmla="*/ 7220257 w 12192000"/>
              <a:gd name="connsiteY16" fmla="*/ 42 h 1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0" h="1428179">
                <a:moveTo>
                  <a:pt x="7220257" y="42"/>
                </a:moveTo>
                <a:cubicBezTo>
                  <a:pt x="7637725" y="-7810"/>
                  <a:pt x="8197872" y="1067864"/>
                  <a:pt x="8678754" y="1083567"/>
                </a:cubicBezTo>
                <a:cubicBezTo>
                  <a:pt x="9159635" y="1099270"/>
                  <a:pt x="9677508" y="94262"/>
                  <a:pt x="10105545" y="94262"/>
                </a:cubicBezTo>
                <a:cubicBezTo>
                  <a:pt x="10533581" y="94262"/>
                  <a:pt x="10840078" y="1020754"/>
                  <a:pt x="11246977" y="1083567"/>
                </a:cubicBezTo>
                <a:cubicBezTo>
                  <a:pt x="11501290" y="1122825"/>
                  <a:pt x="11858813" y="827776"/>
                  <a:pt x="12145379" y="629721"/>
                </a:cubicBezTo>
                <a:lnTo>
                  <a:pt x="12192000" y="599872"/>
                </a:lnTo>
                <a:lnTo>
                  <a:pt x="12192000" y="1428179"/>
                </a:lnTo>
                <a:lnTo>
                  <a:pt x="0" y="1428179"/>
                </a:lnTo>
                <a:lnTo>
                  <a:pt x="0" y="611028"/>
                </a:lnTo>
                <a:lnTo>
                  <a:pt x="101396" y="500629"/>
                </a:lnTo>
                <a:cubicBezTo>
                  <a:pt x="227371" y="375816"/>
                  <a:pt x="349862" y="294478"/>
                  <a:pt x="466780" y="282701"/>
                </a:cubicBezTo>
                <a:cubicBezTo>
                  <a:pt x="778561" y="251295"/>
                  <a:pt x="1000506" y="1122824"/>
                  <a:pt x="1322855" y="1177785"/>
                </a:cubicBezTo>
                <a:cubicBezTo>
                  <a:pt x="1645204" y="1232747"/>
                  <a:pt x="2015113" y="651727"/>
                  <a:pt x="2400874" y="612469"/>
                </a:cubicBezTo>
                <a:cubicBezTo>
                  <a:pt x="2786636" y="573210"/>
                  <a:pt x="3304508" y="997198"/>
                  <a:pt x="3637426" y="942236"/>
                </a:cubicBezTo>
                <a:cubicBezTo>
                  <a:pt x="3970344" y="887275"/>
                  <a:pt x="3975629" y="251294"/>
                  <a:pt x="4398382" y="282701"/>
                </a:cubicBezTo>
                <a:cubicBezTo>
                  <a:pt x="4821134" y="314108"/>
                  <a:pt x="5703631" y="1177787"/>
                  <a:pt x="6173943" y="1130677"/>
                </a:cubicBezTo>
                <a:cubicBezTo>
                  <a:pt x="6644255" y="1083567"/>
                  <a:pt x="6802789" y="7893"/>
                  <a:pt x="7220257" y="42"/>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2161" name="泪滴形 2160"/>
          <p:cNvSpPr/>
          <p:nvPr/>
        </p:nvSpPr>
        <p:spPr>
          <a:xfrm rot="8100000">
            <a:off x="11494984" y="6094581"/>
            <a:ext cx="487342" cy="487342"/>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62" name="椭圆 2161"/>
          <p:cNvSpPr/>
          <p:nvPr/>
        </p:nvSpPr>
        <p:spPr>
          <a:xfrm>
            <a:off x="11550085" y="6149682"/>
            <a:ext cx="377140" cy="377140"/>
          </a:xfrm>
          <a:prstGeom prst="ellipse">
            <a:avLst/>
          </a:prstGeom>
          <a:solidFill>
            <a:srgbClr val="E873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165798" y="838202"/>
            <a:ext cx="8536500" cy="523220"/>
          </a:xfrm>
          <a:prstGeom prst="rect">
            <a:avLst/>
          </a:prstGeom>
          <a:noFill/>
        </p:spPr>
        <p:txBody>
          <a:bodyPr wrap="square" rtlCol="0">
            <a:spAutoFit/>
          </a:bodyPr>
          <a:lstStyle/>
          <a:p>
            <a:r>
              <a:rPr lang="zh-TW" altLang="en-US" sz="2800" b="1" dirty="0" smtClean="0">
                <a:solidFill>
                  <a:schemeClr val="bg1"/>
                </a:solidFill>
                <a:latin typeface="Dosis" panose="02010503020202060003" pitchFamily="2" charset="0"/>
              </a:rPr>
              <a:t>學務處報告</a:t>
            </a:r>
            <a:r>
              <a:rPr lang="en-US" altLang="zh-TW" sz="2800" dirty="0" smtClean="0">
                <a:solidFill>
                  <a:schemeClr val="bg1"/>
                </a:solidFill>
                <a:latin typeface="Dosis" panose="02010503020202060003" pitchFamily="2" charset="0"/>
              </a:rPr>
              <a:t>(</a:t>
            </a:r>
            <a:r>
              <a:rPr lang="zh-TW" altLang="en-US" sz="2800" dirty="0" smtClean="0">
                <a:solidFill>
                  <a:schemeClr val="bg1"/>
                </a:solidFill>
                <a:latin typeface="Dosis" panose="02010503020202060003" pitchFamily="2" charset="0"/>
              </a:rPr>
              <a:t>請參閱紙本資料</a:t>
            </a:r>
            <a:r>
              <a:rPr lang="en-US" altLang="zh-TW" sz="2800" dirty="0" smtClean="0">
                <a:solidFill>
                  <a:schemeClr val="bg1"/>
                </a:solidFill>
                <a:latin typeface="Dosis" panose="02010503020202060003" pitchFamily="2" charset="0"/>
              </a:rPr>
              <a:t>)</a:t>
            </a:r>
            <a:endParaRPr lang="zh-CN" altLang="en-US" sz="2800" dirty="0">
              <a:solidFill>
                <a:schemeClr val="bg1"/>
              </a:solidFill>
              <a:latin typeface="Dosis" panose="02010503020202060003" pitchFamily="2" charset="0"/>
            </a:endParaRPr>
          </a:p>
        </p:txBody>
      </p:sp>
      <p:pic>
        <p:nvPicPr>
          <p:cNvPr id="2242" name="圖片 2241" descr="https://i0.wp.com/tyenews.com/wp-content/uploads/2022/07/%E9%9B%BB%E5%AD%90%E7%85%99%E9%98%B2%E5%88%B6%E5%AE%A3%E5%B0%8E.jpg?resize=696%2C416&amp;ssl=1"/>
          <p:cNvPicPr/>
          <p:nvPr/>
        </p:nvPicPr>
        <p:blipFill>
          <a:blip r:embed="rId2">
            <a:extLst>
              <a:ext uri="{28A0092B-C50C-407E-A947-70E740481C1C}">
                <a14:useLocalDpi xmlns:a14="http://schemas.microsoft.com/office/drawing/2010/main" val="0"/>
              </a:ext>
            </a:extLst>
          </a:blip>
          <a:srcRect/>
          <a:stretch>
            <a:fillRect/>
          </a:stretch>
        </p:blipFill>
        <p:spPr bwMode="auto">
          <a:xfrm>
            <a:off x="1777101" y="2600233"/>
            <a:ext cx="3577563" cy="2448016"/>
          </a:xfrm>
          <a:prstGeom prst="rect">
            <a:avLst/>
          </a:prstGeom>
          <a:noFill/>
          <a:ln>
            <a:noFill/>
          </a:ln>
        </p:spPr>
      </p:pic>
      <p:sp>
        <p:nvSpPr>
          <p:cNvPr id="2243" name="圆角矩形 5"/>
          <p:cNvSpPr/>
          <p:nvPr/>
        </p:nvSpPr>
        <p:spPr>
          <a:xfrm>
            <a:off x="6966488" y="2386807"/>
            <a:ext cx="4664990" cy="3257550"/>
          </a:xfrm>
          <a:prstGeom prst="roundRect">
            <a:avLst>
              <a:gd name="adj" fmla="val 6840"/>
            </a:avLst>
          </a:prstGeom>
          <a:solidFill>
            <a:srgbClr val="0C1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44" name="矩形 2243"/>
          <p:cNvSpPr/>
          <p:nvPr/>
        </p:nvSpPr>
        <p:spPr>
          <a:xfrm>
            <a:off x="7244083" y="2529984"/>
            <a:ext cx="4149969" cy="2883877"/>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45" name="圖片 2244" descr="https://i0.wp.com/tyenews.com/wp-content/uploads/2022/07/%E9%9B%BB%E5%AD%90%E7%85%99%E5%9E%8B%E6%85%8B%E5%A4%9A%E6%A8%A3.jpg?resize=696%2C522&amp;ssl=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15938" y="2668226"/>
            <a:ext cx="3758339" cy="2649361"/>
          </a:xfrm>
          <a:prstGeom prst="rect">
            <a:avLst/>
          </a:prstGeom>
          <a:noFill/>
          <a:ln>
            <a:noFill/>
          </a:ln>
        </p:spPr>
      </p:pic>
    </p:spTree>
    <p:extLst>
      <p:ext uri="{BB962C8B-B14F-4D97-AF65-F5344CB8AC3E}">
        <p14:creationId xmlns:p14="http://schemas.microsoft.com/office/powerpoint/2010/main" val="1184431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59" name="泪滴形 58"/>
          <p:cNvSpPr/>
          <p:nvPr/>
        </p:nvSpPr>
        <p:spPr>
          <a:xfrm rot="8100000">
            <a:off x="8148290" y="4384310"/>
            <a:ext cx="1856900" cy="1856900"/>
          </a:xfrm>
          <a:prstGeom prst="teardrop">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8206242" y="4448583"/>
            <a:ext cx="1740996" cy="1740996"/>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泪滴形 48"/>
          <p:cNvSpPr/>
          <p:nvPr/>
        </p:nvSpPr>
        <p:spPr>
          <a:xfrm rot="8100000">
            <a:off x="816969" y="447524"/>
            <a:ext cx="2384354" cy="2384354"/>
          </a:xfrm>
          <a:prstGeom prst="teardrop">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1007343" y="606119"/>
            <a:ext cx="2003606" cy="2003606"/>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8665408" y="4595389"/>
            <a:ext cx="914504" cy="1515346"/>
            <a:chOff x="3640289" y="3889036"/>
            <a:chExt cx="967512" cy="1603182"/>
          </a:xfrm>
        </p:grpSpPr>
        <p:sp>
          <p:nvSpPr>
            <p:cNvPr id="30" name="圆角矩形 29"/>
            <p:cNvSpPr/>
            <p:nvPr/>
          </p:nvSpPr>
          <p:spPr>
            <a:xfrm>
              <a:off x="4015510" y="4735521"/>
              <a:ext cx="140579" cy="157220"/>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3965377" y="4877713"/>
              <a:ext cx="240328" cy="54012"/>
            </a:xfrm>
            <a:prstGeom prst="roundRect">
              <a:avLst>
                <a:gd name="adj" fmla="val 50000"/>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4304940" y="5022290"/>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3750062" y="5007776"/>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3706856" y="4043760"/>
              <a:ext cx="750029" cy="719432"/>
            </a:xfrm>
            <a:prstGeom prst="roundRect">
              <a:avLst>
                <a:gd name="adj" fmla="val 24713"/>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10"/>
            <p:cNvSpPr>
              <a:spLocks/>
            </p:cNvSpPr>
            <p:nvPr/>
          </p:nvSpPr>
          <p:spPr bwMode="auto">
            <a:xfrm>
              <a:off x="3673366" y="3889036"/>
              <a:ext cx="934435" cy="241878"/>
            </a:xfrm>
            <a:custGeom>
              <a:avLst/>
              <a:gdLst>
                <a:gd name="T0" fmla="*/ 204 w 463"/>
                <a:gd name="T1" fmla="*/ 121 h 122"/>
                <a:gd name="T2" fmla="*/ 37 w 463"/>
                <a:gd name="T3" fmla="*/ 121 h 122"/>
                <a:gd name="T4" fmla="*/ 9 w 463"/>
                <a:gd name="T5" fmla="*/ 82 h 122"/>
                <a:gd name="T6" fmla="*/ 108 w 463"/>
                <a:gd name="T7" fmla="*/ 2 h 122"/>
                <a:gd name="T8" fmla="*/ 432 w 463"/>
                <a:gd name="T9" fmla="*/ 1 h 122"/>
                <a:gd name="T10" fmla="*/ 460 w 463"/>
                <a:gd name="T11" fmla="*/ 36 h 122"/>
                <a:gd name="T12" fmla="*/ 368 w 463"/>
                <a:gd name="T13" fmla="*/ 120 h 122"/>
                <a:gd name="T14" fmla="*/ 204 w 463"/>
                <a:gd name="T15" fmla="*/ 120 h 122"/>
                <a:gd name="T16" fmla="*/ 204 w 463"/>
                <a:gd name="T17" fmla="*/ 12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122">
                  <a:moveTo>
                    <a:pt x="204" y="121"/>
                  </a:moveTo>
                  <a:cubicBezTo>
                    <a:pt x="149" y="121"/>
                    <a:pt x="93" y="122"/>
                    <a:pt x="37" y="121"/>
                  </a:cubicBezTo>
                  <a:cubicBezTo>
                    <a:pt x="5" y="121"/>
                    <a:pt x="0" y="114"/>
                    <a:pt x="9" y="82"/>
                  </a:cubicBezTo>
                  <a:cubicBezTo>
                    <a:pt x="22" y="34"/>
                    <a:pt x="60" y="2"/>
                    <a:pt x="108" y="2"/>
                  </a:cubicBezTo>
                  <a:cubicBezTo>
                    <a:pt x="216" y="0"/>
                    <a:pt x="324" y="2"/>
                    <a:pt x="432" y="1"/>
                  </a:cubicBezTo>
                  <a:cubicBezTo>
                    <a:pt x="458" y="1"/>
                    <a:pt x="463" y="14"/>
                    <a:pt x="460" y="36"/>
                  </a:cubicBezTo>
                  <a:cubicBezTo>
                    <a:pt x="454" y="83"/>
                    <a:pt x="415" y="119"/>
                    <a:pt x="368" y="120"/>
                  </a:cubicBezTo>
                  <a:cubicBezTo>
                    <a:pt x="313" y="121"/>
                    <a:pt x="259" y="120"/>
                    <a:pt x="204" y="120"/>
                  </a:cubicBezTo>
                  <a:cubicBezTo>
                    <a:pt x="204" y="121"/>
                    <a:pt x="204" y="121"/>
                    <a:pt x="204" y="121"/>
                  </a:cubicBezTo>
                  <a:close/>
                </a:path>
              </a:pathLst>
            </a:custGeom>
            <a:solidFill>
              <a:srgbClr val="2B3B7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椭圆 35"/>
            <p:cNvSpPr/>
            <p:nvPr/>
          </p:nvSpPr>
          <p:spPr>
            <a:xfrm>
              <a:off x="4401583"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640289"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74779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430494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a:off x="3747790" y="4877713"/>
              <a:ext cx="665681" cy="181671"/>
            </a:xfrm>
            <a:custGeom>
              <a:avLst/>
              <a:gdLst>
                <a:gd name="connsiteX0" fmla="*/ 347873 w 1022350"/>
                <a:gd name="connsiteY0" fmla="*/ 0 h 279009"/>
                <a:gd name="connsiteX1" fmla="*/ 351791 w 1022350"/>
                <a:gd name="connsiteY1" fmla="*/ 7697 h 279009"/>
                <a:gd name="connsiteX2" fmla="*/ 521097 w 1022350"/>
                <a:gd name="connsiteY2" fmla="*/ 111073 h 279009"/>
                <a:gd name="connsiteX3" fmla="*/ 690403 w 1022350"/>
                <a:gd name="connsiteY3" fmla="*/ 7697 h 279009"/>
                <a:gd name="connsiteX4" fmla="*/ 692710 w 1022350"/>
                <a:gd name="connsiteY4" fmla="*/ 3164 h 279009"/>
                <a:gd name="connsiteX5" fmla="*/ 710147 w 1022350"/>
                <a:gd name="connsiteY5" fmla="*/ 6190 h 279009"/>
                <a:gd name="connsiteX6" fmla="*/ 1022350 w 1022350"/>
                <a:gd name="connsiteY6" fmla="*/ 269484 h 279009"/>
                <a:gd name="connsiteX7" fmla="*/ 1021490 w 1022350"/>
                <a:gd name="connsiteY7" fmla="*/ 279009 h 279009"/>
                <a:gd name="connsiteX8" fmla="*/ 860 w 1022350"/>
                <a:gd name="connsiteY8" fmla="*/ 279009 h 279009"/>
                <a:gd name="connsiteX9" fmla="*/ 0 w 1022350"/>
                <a:gd name="connsiteY9" fmla="*/ 269484 h 279009"/>
                <a:gd name="connsiteX10" fmla="*/ 312203 w 1022350"/>
                <a:gd name="connsiteY10" fmla="*/ 6190 h 279009"/>
                <a:gd name="connsiteX11" fmla="*/ 347873 w 1022350"/>
                <a:gd name="connsiteY11" fmla="*/ 0 h 27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350" h="279009">
                  <a:moveTo>
                    <a:pt x="347873" y="0"/>
                  </a:moveTo>
                  <a:lnTo>
                    <a:pt x="351791" y="7697"/>
                  </a:lnTo>
                  <a:cubicBezTo>
                    <a:pt x="397801" y="72277"/>
                    <a:pt x="456784" y="111073"/>
                    <a:pt x="521097" y="111073"/>
                  </a:cubicBezTo>
                  <a:cubicBezTo>
                    <a:pt x="585410" y="111073"/>
                    <a:pt x="644393" y="72277"/>
                    <a:pt x="690403" y="7697"/>
                  </a:cubicBezTo>
                  <a:lnTo>
                    <a:pt x="692710" y="3164"/>
                  </a:lnTo>
                  <a:lnTo>
                    <a:pt x="710147" y="6190"/>
                  </a:lnTo>
                  <a:cubicBezTo>
                    <a:pt x="893616" y="49569"/>
                    <a:pt x="1022350" y="151123"/>
                    <a:pt x="1022350" y="269484"/>
                  </a:cubicBezTo>
                  <a:lnTo>
                    <a:pt x="1021490" y="279009"/>
                  </a:lnTo>
                  <a:lnTo>
                    <a:pt x="860" y="279009"/>
                  </a:lnTo>
                  <a:lnTo>
                    <a:pt x="0" y="269484"/>
                  </a:lnTo>
                  <a:cubicBezTo>
                    <a:pt x="0" y="151123"/>
                    <a:pt x="128734" y="49569"/>
                    <a:pt x="312203" y="6190"/>
                  </a:cubicBezTo>
                  <a:lnTo>
                    <a:pt x="347873" y="0"/>
                  </a:lnTo>
                  <a:close/>
                </a:path>
              </a:pathLst>
            </a:cu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3847022" y="5022291"/>
              <a:ext cx="457918" cy="45986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a:off x="3965377" y="4877713"/>
              <a:ext cx="240328" cy="71069"/>
            </a:xfrm>
            <a:custGeom>
              <a:avLst/>
              <a:gdLst>
                <a:gd name="connsiteX0" fmla="*/ 0 w 327388"/>
                <a:gd name="connsiteY0" fmla="*/ 0 h 102394"/>
                <a:gd name="connsiteX1" fmla="*/ 26604 w 327388"/>
                <a:gd name="connsiteY1" fmla="*/ 0 h 102394"/>
                <a:gd name="connsiteX2" fmla="*/ 45548 w 327388"/>
                <a:gd name="connsiteY2" fmla="*/ 21881 h 102394"/>
                <a:gd name="connsiteX3" fmla="*/ 163694 w 327388"/>
                <a:gd name="connsiteY3" fmla="*/ 64294 h 102394"/>
                <a:gd name="connsiteX4" fmla="*/ 281840 w 327388"/>
                <a:gd name="connsiteY4" fmla="*/ 21881 h 102394"/>
                <a:gd name="connsiteX5" fmla="*/ 300784 w 327388"/>
                <a:gd name="connsiteY5" fmla="*/ 0 h 102394"/>
                <a:gd name="connsiteX6" fmla="*/ 327388 w 327388"/>
                <a:gd name="connsiteY6" fmla="*/ 0 h 102394"/>
                <a:gd name="connsiteX7" fmla="*/ 295030 w 327388"/>
                <a:gd name="connsiteY7" fmla="*/ 47993 h 102394"/>
                <a:gd name="connsiteX8" fmla="*/ 163694 w 327388"/>
                <a:gd name="connsiteY8" fmla="*/ 102394 h 102394"/>
                <a:gd name="connsiteX9" fmla="*/ 32358 w 327388"/>
                <a:gd name="connsiteY9" fmla="*/ 47993 h 102394"/>
                <a:gd name="connsiteX10" fmla="*/ 0 w 327388"/>
                <a:gd name="connsiteY10" fmla="*/ 0 h 10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7388" h="102394">
                  <a:moveTo>
                    <a:pt x="0" y="0"/>
                  </a:moveTo>
                  <a:lnTo>
                    <a:pt x="26604" y="0"/>
                  </a:lnTo>
                  <a:lnTo>
                    <a:pt x="45548" y="21881"/>
                  </a:lnTo>
                  <a:cubicBezTo>
                    <a:pt x="77655" y="48377"/>
                    <a:pt x="118815" y="64294"/>
                    <a:pt x="163694" y="64294"/>
                  </a:cubicBezTo>
                  <a:cubicBezTo>
                    <a:pt x="208573" y="64294"/>
                    <a:pt x="249733" y="48377"/>
                    <a:pt x="281840" y="21881"/>
                  </a:cubicBezTo>
                  <a:lnTo>
                    <a:pt x="300784" y="0"/>
                  </a:lnTo>
                  <a:lnTo>
                    <a:pt x="327388" y="0"/>
                  </a:lnTo>
                  <a:lnTo>
                    <a:pt x="295030" y="47993"/>
                  </a:lnTo>
                  <a:cubicBezTo>
                    <a:pt x="261418" y="81605"/>
                    <a:pt x="214984" y="102394"/>
                    <a:pt x="163694" y="102394"/>
                  </a:cubicBezTo>
                  <a:cubicBezTo>
                    <a:pt x="112404" y="102394"/>
                    <a:pt x="65970" y="81605"/>
                    <a:pt x="32358" y="479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3857935" y="4318829"/>
              <a:ext cx="64582" cy="2033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4282310" y="4286201"/>
              <a:ext cx="58693" cy="95097"/>
            </a:xfrm>
            <a:prstGeom prst="ellipse">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4075463" y="4339435"/>
              <a:ext cx="38762" cy="102333"/>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4075464" y="4412308"/>
              <a:ext cx="62019" cy="29769"/>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a:off x="3913288" y="4551854"/>
              <a:ext cx="324351" cy="136445"/>
            </a:xfrm>
            <a:custGeom>
              <a:avLst/>
              <a:gdLst>
                <a:gd name="connsiteX0" fmla="*/ 0 w 498136"/>
                <a:gd name="connsiteY0" fmla="*/ 0 h 209551"/>
                <a:gd name="connsiteX1" fmla="*/ 498136 w 498136"/>
                <a:gd name="connsiteY1" fmla="*/ 0 h 209551"/>
                <a:gd name="connsiteX2" fmla="*/ 494020 w 498136"/>
                <a:gd name="connsiteY2" fmla="*/ 35578 h 209551"/>
                <a:gd name="connsiteX3" fmla="*/ 249068 w 498136"/>
                <a:gd name="connsiteY3" fmla="*/ 209551 h 209551"/>
                <a:gd name="connsiteX4" fmla="*/ 4116 w 498136"/>
                <a:gd name="connsiteY4" fmla="*/ 35578 h 209551"/>
                <a:gd name="connsiteX5" fmla="*/ 0 w 498136"/>
                <a:gd name="connsiteY5" fmla="*/ 0 h 2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136" h="209551">
                  <a:moveTo>
                    <a:pt x="0" y="0"/>
                  </a:moveTo>
                  <a:lnTo>
                    <a:pt x="498136" y="0"/>
                  </a:lnTo>
                  <a:lnTo>
                    <a:pt x="494020" y="35578"/>
                  </a:lnTo>
                  <a:cubicBezTo>
                    <a:pt x="470706" y="134865"/>
                    <a:pt x="369896" y="209551"/>
                    <a:pt x="249068" y="209551"/>
                  </a:cubicBezTo>
                  <a:cubicBezTo>
                    <a:pt x="128240" y="209551"/>
                    <a:pt x="27430" y="134865"/>
                    <a:pt x="4116" y="35578"/>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4015510" y="4761464"/>
              <a:ext cx="144145" cy="46515"/>
            </a:xfrm>
            <a:custGeom>
              <a:avLst/>
              <a:gdLst>
                <a:gd name="connsiteX0" fmla="*/ 0 w 207169"/>
                <a:gd name="connsiteY0" fmla="*/ 0 h 71438"/>
                <a:gd name="connsiteX1" fmla="*/ 111919 w 207169"/>
                <a:gd name="connsiteY1" fmla="*/ 11907 h 71438"/>
                <a:gd name="connsiteX2" fmla="*/ 207169 w 207169"/>
                <a:gd name="connsiteY2" fmla="*/ 7144 h 71438"/>
                <a:gd name="connsiteX3" fmla="*/ 59531 w 207169"/>
                <a:gd name="connsiteY3" fmla="*/ 64294 h 71438"/>
                <a:gd name="connsiteX4" fmla="*/ 4763 w 207169"/>
                <a:gd name="connsiteY4" fmla="*/ 71438 h 71438"/>
                <a:gd name="connsiteX5" fmla="*/ 2381 w 207169"/>
                <a:gd name="connsiteY5" fmla="*/ 64294 h 71438"/>
                <a:gd name="connsiteX6" fmla="*/ 0 w 207169"/>
                <a:gd name="connsiteY6" fmla="*/ 0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169" h="71438">
                  <a:moveTo>
                    <a:pt x="0" y="0"/>
                  </a:moveTo>
                  <a:lnTo>
                    <a:pt x="111919" y="11907"/>
                  </a:lnTo>
                  <a:lnTo>
                    <a:pt x="207169" y="7144"/>
                  </a:lnTo>
                  <a:lnTo>
                    <a:pt x="59531" y="64294"/>
                  </a:lnTo>
                  <a:lnTo>
                    <a:pt x="4763" y="71438"/>
                  </a:lnTo>
                  <a:lnTo>
                    <a:pt x="2381" y="64294"/>
                  </a:lnTo>
                  <a:cubicBezTo>
                    <a:pt x="1587" y="44450"/>
                    <a:pt x="794" y="24607"/>
                    <a:pt x="0" y="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1451227" y="690080"/>
            <a:ext cx="1111118" cy="1848442"/>
            <a:chOff x="5479519" y="1487643"/>
            <a:chExt cx="1047238" cy="1742172"/>
          </a:xfrm>
        </p:grpSpPr>
        <p:sp>
          <p:nvSpPr>
            <p:cNvPr id="6" name="圆角矩形 5"/>
            <p:cNvSpPr/>
            <p:nvPr/>
          </p:nvSpPr>
          <p:spPr>
            <a:xfrm>
              <a:off x="5587082" y="2750804"/>
              <a:ext cx="111381" cy="464617"/>
            </a:xfrm>
            <a:prstGeom prst="roundRect">
              <a:avLst>
                <a:gd name="adj" fmla="val 39642"/>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6311038" y="2732125"/>
              <a:ext cx="104924" cy="486498"/>
            </a:xfrm>
            <a:prstGeom prst="roundRect">
              <a:avLst>
                <a:gd name="adj" fmla="val 39642"/>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5931262" y="2526498"/>
              <a:ext cx="144115" cy="146244"/>
            </a:xfrm>
            <a:prstGeom prst="roundRect">
              <a:avLst>
                <a:gd name="adj" fmla="val 34444"/>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479519" y="2102402"/>
              <a:ext cx="153723" cy="153723"/>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373034" y="2102402"/>
              <a:ext cx="153723" cy="153723"/>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5580982" y="1666465"/>
              <a:ext cx="844676" cy="917379"/>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9"/>
            <p:cNvSpPr>
              <a:spLocks/>
            </p:cNvSpPr>
            <p:nvPr/>
          </p:nvSpPr>
          <p:spPr bwMode="auto">
            <a:xfrm>
              <a:off x="5542952" y="1487643"/>
              <a:ext cx="898719" cy="501068"/>
            </a:xfrm>
            <a:custGeom>
              <a:avLst/>
              <a:gdLst>
                <a:gd name="T0" fmla="*/ 10 w 707"/>
                <a:gd name="T1" fmla="*/ 393 h 393"/>
                <a:gd name="T2" fmla="*/ 121 w 707"/>
                <a:gd name="T3" fmla="*/ 117 h 393"/>
                <a:gd name="T4" fmla="*/ 528 w 707"/>
                <a:gd name="T5" fmla="*/ 71 h 393"/>
                <a:gd name="T6" fmla="*/ 707 w 707"/>
                <a:gd name="T7" fmla="*/ 343 h 393"/>
                <a:gd name="T8" fmla="*/ 339 w 707"/>
                <a:gd name="T9" fmla="*/ 114 h 393"/>
                <a:gd name="T10" fmla="*/ 10 w 707"/>
                <a:gd name="T11" fmla="*/ 393 h 393"/>
              </a:gdLst>
              <a:ahLst/>
              <a:cxnLst>
                <a:cxn ang="0">
                  <a:pos x="T0" y="T1"/>
                </a:cxn>
                <a:cxn ang="0">
                  <a:pos x="T2" y="T3"/>
                </a:cxn>
                <a:cxn ang="0">
                  <a:pos x="T4" y="T5"/>
                </a:cxn>
                <a:cxn ang="0">
                  <a:pos x="T6" y="T7"/>
                </a:cxn>
                <a:cxn ang="0">
                  <a:pos x="T8" y="T9"/>
                </a:cxn>
                <a:cxn ang="0">
                  <a:pos x="T10" y="T11"/>
                </a:cxn>
              </a:cxnLst>
              <a:rect l="0" t="0" r="r" b="b"/>
              <a:pathLst>
                <a:path w="707" h="393">
                  <a:moveTo>
                    <a:pt x="10" y="393"/>
                  </a:moveTo>
                  <a:cubicBezTo>
                    <a:pt x="0" y="282"/>
                    <a:pt x="37" y="188"/>
                    <a:pt x="121" y="117"/>
                  </a:cubicBezTo>
                  <a:cubicBezTo>
                    <a:pt x="245" y="12"/>
                    <a:pt x="385" y="0"/>
                    <a:pt x="528" y="71"/>
                  </a:cubicBezTo>
                  <a:cubicBezTo>
                    <a:pt x="637" y="125"/>
                    <a:pt x="696" y="220"/>
                    <a:pt x="707" y="343"/>
                  </a:cubicBezTo>
                  <a:cubicBezTo>
                    <a:pt x="634" y="187"/>
                    <a:pt x="512" y="101"/>
                    <a:pt x="339" y="114"/>
                  </a:cubicBezTo>
                  <a:cubicBezTo>
                    <a:pt x="167" y="127"/>
                    <a:pt x="59" y="227"/>
                    <a:pt x="10" y="393"/>
                  </a:cubicBezTo>
                  <a:close/>
                </a:path>
              </a:pathLst>
            </a:custGeom>
            <a:solidFill>
              <a:srgbClr val="AA4B25"/>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矩形 12"/>
            <p:cNvSpPr/>
            <p:nvPr/>
          </p:nvSpPr>
          <p:spPr>
            <a:xfrm>
              <a:off x="6425819" y="2043025"/>
              <a:ext cx="25575" cy="558913"/>
            </a:xfrm>
            <a:prstGeom prst="rect">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549247" y="2039823"/>
              <a:ext cx="25575" cy="558913"/>
            </a:xfrm>
            <a:prstGeom prst="rect">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弧形 14"/>
            <p:cNvSpPr/>
            <p:nvPr/>
          </p:nvSpPr>
          <p:spPr>
            <a:xfrm rot="18813654">
              <a:off x="5715310" y="2019927"/>
              <a:ext cx="210456" cy="210455"/>
            </a:xfrm>
            <a:prstGeom prst="arc">
              <a:avLst/>
            </a:prstGeom>
            <a:ln>
              <a:solidFill>
                <a:srgbClr val="AA4B2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弧形 15"/>
            <p:cNvSpPr/>
            <p:nvPr/>
          </p:nvSpPr>
          <p:spPr>
            <a:xfrm rot="18813654">
              <a:off x="6103634" y="2019927"/>
              <a:ext cx="210456" cy="210455"/>
            </a:xfrm>
            <a:prstGeom prst="arc">
              <a:avLst/>
            </a:prstGeom>
            <a:ln>
              <a:solidFill>
                <a:srgbClr val="AA4B2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椭圆 16"/>
            <p:cNvSpPr/>
            <p:nvPr/>
          </p:nvSpPr>
          <p:spPr>
            <a:xfrm>
              <a:off x="5796621" y="2089591"/>
              <a:ext cx="32026" cy="320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192849" y="2089591"/>
              <a:ext cx="32026" cy="320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973424" y="2151375"/>
              <a:ext cx="42367" cy="130541"/>
            </a:xfrm>
            <a:prstGeom prst="roundRect">
              <a:avLst>
                <a:gd name="adj" fmla="val 50000"/>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5973296" y="2248943"/>
              <a:ext cx="78977" cy="33026"/>
            </a:xfrm>
            <a:prstGeom prst="roundRect">
              <a:avLst>
                <a:gd name="adj" fmla="val 50000"/>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a:off x="5885268" y="2379537"/>
              <a:ext cx="236104" cy="90644"/>
            </a:xfrm>
            <a:custGeom>
              <a:avLst/>
              <a:gdLst>
                <a:gd name="connsiteX0" fmla="*/ 149556 w 299112"/>
                <a:gd name="connsiteY0" fmla="*/ 138616 h 138616"/>
                <a:gd name="connsiteX1" fmla="*/ 289909 w 299112"/>
                <a:gd name="connsiteY1" fmla="*/ 45584 h 138616"/>
                <a:gd name="connsiteX2" fmla="*/ 299112 w 299112"/>
                <a:gd name="connsiteY2" fmla="*/ 0 h 138616"/>
                <a:gd name="connsiteX3" fmla="*/ 0 w 299112"/>
                <a:gd name="connsiteY3" fmla="*/ 0 h 138616"/>
                <a:gd name="connsiteX4" fmla="*/ 9203 w 299112"/>
                <a:gd name="connsiteY4" fmla="*/ 45584 h 138616"/>
                <a:gd name="connsiteX5" fmla="*/ 149556 w 299112"/>
                <a:gd name="connsiteY5" fmla="*/ 138616 h 1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12" h="138616">
                  <a:moveTo>
                    <a:pt x="149556" y="138616"/>
                  </a:moveTo>
                  <a:cubicBezTo>
                    <a:pt x="212651" y="138616"/>
                    <a:pt x="266785" y="100255"/>
                    <a:pt x="289909" y="45584"/>
                  </a:cubicBezTo>
                  <a:lnTo>
                    <a:pt x="299112" y="0"/>
                  </a:lnTo>
                  <a:lnTo>
                    <a:pt x="0" y="0"/>
                  </a:lnTo>
                  <a:lnTo>
                    <a:pt x="9203" y="45584"/>
                  </a:lnTo>
                  <a:cubicBezTo>
                    <a:pt x="32327" y="100255"/>
                    <a:pt x="86462" y="138616"/>
                    <a:pt x="149556" y="13861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213479" y="2174958"/>
              <a:ext cx="128103" cy="128103"/>
            </a:xfrm>
            <a:prstGeom prst="ellipse">
              <a:avLst/>
            </a:prstGeom>
            <a:solidFill>
              <a:srgbClr val="EF88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662346" y="2174958"/>
              <a:ext cx="128103" cy="128103"/>
            </a:xfrm>
            <a:prstGeom prst="ellipse">
              <a:avLst/>
            </a:prstGeom>
            <a:solidFill>
              <a:srgbClr val="EF88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5921922" y="2543155"/>
              <a:ext cx="171137" cy="65052"/>
            </a:xfrm>
            <a:custGeom>
              <a:avLst/>
              <a:gdLst>
                <a:gd name="connsiteX0" fmla="*/ 0 w 407193"/>
                <a:gd name="connsiteY0" fmla="*/ 0 h 154781"/>
                <a:gd name="connsiteX1" fmla="*/ 64293 w 407193"/>
                <a:gd name="connsiteY1" fmla="*/ 19050 h 154781"/>
                <a:gd name="connsiteX2" fmla="*/ 197643 w 407193"/>
                <a:gd name="connsiteY2" fmla="*/ 28575 h 154781"/>
                <a:gd name="connsiteX3" fmla="*/ 330993 w 407193"/>
                <a:gd name="connsiteY3" fmla="*/ 19050 h 154781"/>
                <a:gd name="connsiteX4" fmla="*/ 407193 w 407193"/>
                <a:gd name="connsiteY4" fmla="*/ 0 h 154781"/>
                <a:gd name="connsiteX5" fmla="*/ 321468 w 407193"/>
                <a:gd name="connsiteY5" fmla="*/ 102393 h 154781"/>
                <a:gd name="connsiteX6" fmla="*/ 242887 w 407193"/>
                <a:gd name="connsiteY6" fmla="*/ 133350 h 154781"/>
                <a:gd name="connsiteX7" fmla="*/ 140493 w 407193"/>
                <a:gd name="connsiteY7" fmla="*/ 154781 h 154781"/>
                <a:gd name="connsiteX8" fmla="*/ 47625 w 407193"/>
                <a:gd name="connsiteY8" fmla="*/ 154781 h 154781"/>
                <a:gd name="connsiteX9" fmla="*/ 19050 w 407193"/>
                <a:gd name="connsiteY9" fmla="*/ 135731 h 154781"/>
                <a:gd name="connsiteX10" fmla="*/ 0 w 407193"/>
                <a:gd name="connsiteY10" fmla="*/ 0 h 15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7193" h="154781">
                  <a:moveTo>
                    <a:pt x="0" y="0"/>
                  </a:moveTo>
                  <a:lnTo>
                    <a:pt x="64293" y="19050"/>
                  </a:lnTo>
                  <a:lnTo>
                    <a:pt x="197643" y="28575"/>
                  </a:lnTo>
                  <a:lnTo>
                    <a:pt x="330993" y="19050"/>
                  </a:lnTo>
                  <a:lnTo>
                    <a:pt x="407193" y="0"/>
                  </a:lnTo>
                  <a:lnTo>
                    <a:pt x="321468" y="102393"/>
                  </a:lnTo>
                  <a:lnTo>
                    <a:pt x="242887" y="133350"/>
                  </a:lnTo>
                  <a:lnTo>
                    <a:pt x="140493" y="154781"/>
                  </a:lnTo>
                  <a:lnTo>
                    <a:pt x="47625" y="154781"/>
                  </a:lnTo>
                  <a:lnTo>
                    <a:pt x="19050" y="135731"/>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7"/>
            <p:cNvSpPr>
              <a:spLocks/>
            </p:cNvSpPr>
            <p:nvPr/>
          </p:nvSpPr>
          <p:spPr bwMode="auto">
            <a:xfrm>
              <a:off x="5549491" y="1666465"/>
              <a:ext cx="900324" cy="1041028"/>
            </a:xfrm>
            <a:custGeom>
              <a:avLst/>
              <a:gdLst>
                <a:gd name="T0" fmla="*/ 357 w 727"/>
                <a:gd name="T1" fmla="*/ 256 h 850"/>
                <a:gd name="T2" fmla="*/ 105 w 727"/>
                <a:gd name="T3" fmla="*/ 256 h 850"/>
                <a:gd name="T4" fmla="*/ 71 w 727"/>
                <a:gd name="T5" fmla="*/ 290 h 850"/>
                <a:gd name="T6" fmla="*/ 72 w 727"/>
                <a:gd name="T7" fmla="*/ 548 h 850"/>
                <a:gd name="T8" fmla="*/ 87 w 727"/>
                <a:gd name="T9" fmla="*/ 590 h 850"/>
                <a:gd name="T10" fmla="*/ 277 w 727"/>
                <a:gd name="T11" fmla="*/ 714 h 850"/>
                <a:gd name="T12" fmla="*/ 307 w 727"/>
                <a:gd name="T13" fmla="*/ 745 h 850"/>
                <a:gd name="T14" fmla="*/ 272 w 727"/>
                <a:gd name="T15" fmla="*/ 771 h 850"/>
                <a:gd name="T16" fmla="*/ 119 w 727"/>
                <a:gd name="T17" fmla="*/ 782 h 850"/>
                <a:gd name="T18" fmla="*/ 76 w 727"/>
                <a:gd name="T19" fmla="*/ 822 h 850"/>
                <a:gd name="T20" fmla="*/ 36 w 727"/>
                <a:gd name="T21" fmla="*/ 847 h 850"/>
                <a:gd name="T22" fmla="*/ 1 w 727"/>
                <a:gd name="T23" fmla="*/ 820 h 850"/>
                <a:gd name="T24" fmla="*/ 5 w 727"/>
                <a:gd name="T25" fmla="*/ 451 h 850"/>
                <a:gd name="T26" fmla="*/ 6 w 727"/>
                <a:gd name="T27" fmla="*/ 392 h 850"/>
                <a:gd name="T28" fmla="*/ 30 w 727"/>
                <a:gd name="T29" fmla="*/ 331 h 850"/>
                <a:gd name="T30" fmla="*/ 37 w 727"/>
                <a:gd name="T31" fmla="*/ 310 h 850"/>
                <a:gd name="T32" fmla="*/ 238 w 727"/>
                <a:gd name="T33" fmla="*/ 50 h 850"/>
                <a:gd name="T34" fmla="*/ 583 w 727"/>
                <a:gd name="T35" fmla="*/ 109 h 850"/>
                <a:gd name="T36" fmla="*/ 685 w 727"/>
                <a:gd name="T37" fmla="*/ 287 h 850"/>
                <a:gd name="T38" fmla="*/ 708 w 727"/>
                <a:gd name="T39" fmla="*/ 813 h 850"/>
                <a:gd name="T40" fmla="*/ 678 w 727"/>
                <a:gd name="T41" fmla="*/ 845 h 850"/>
                <a:gd name="T42" fmla="*/ 641 w 727"/>
                <a:gd name="T43" fmla="*/ 817 h 850"/>
                <a:gd name="T44" fmla="*/ 611 w 727"/>
                <a:gd name="T45" fmla="*/ 786 h 850"/>
                <a:gd name="T46" fmla="*/ 451 w 727"/>
                <a:gd name="T47" fmla="*/ 772 h 850"/>
                <a:gd name="T48" fmla="*/ 415 w 727"/>
                <a:gd name="T49" fmla="*/ 761 h 850"/>
                <a:gd name="T50" fmla="*/ 435 w 727"/>
                <a:gd name="T51" fmla="*/ 716 h 850"/>
                <a:gd name="T52" fmla="*/ 627 w 727"/>
                <a:gd name="T53" fmla="*/ 595 h 850"/>
                <a:gd name="T54" fmla="*/ 645 w 727"/>
                <a:gd name="T55" fmla="*/ 545 h 850"/>
                <a:gd name="T56" fmla="*/ 647 w 727"/>
                <a:gd name="T57" fmla="*/ 293 h 850"/>
                <a:gd name="T58" fmla="*/ 609 w 727"/>
                <a:gd name="T59" fmla="*/ 256 h 850"/>
                <a:gd name="T60" fmla="*/ 357 w 727"/>
                <a:gd name="T61" fmla="*/ 256 h 850"/>
                <a:gd name="connsiteX0" fmla="*/ 4898 w 9743"/>
                <a:gd name="connsiteY0" fmla="*/ 2731 h 9684"/>
                <a:gd name="connsiteX1" fmla="*/ 1431 w 9743"/>
                <a:gd name="connsiteY1" fmla="*/ 2731 h 9684"/>
                <a:gd name="connsiteX2" fmla="*/ 964 w 9743"/>
                <a:gd name="connsiteY2" fmla="*/ 3131 h 9684"/>
                <a:gd name="connsiteX3" fmla="*/ 977 w 9743"/>
                <a:gd name="connsiteY3" fmla="*/ 6166 h 9684"/>
                <a:gd name="connsiteX4" fmla="*/ 1184 w 9743"/>
                <a:gd name="connsiteY4" fmla="*/ 6660 h 9684"/>
                <a:gd name="connsiteX5" fmla="*/ 3797 w 9743"/>
                <a:gd name="connsiteY5" fmla="*/ 8119 h 9684"/>
                <a:gd name="connsiteX6" fmla="*/ 4210 w 9743"/>
                <a:gd name="connsiteY6" fmla="*/ 8484 h 9684"/>
                <a:gd name="connsiteX7" fmla="*/ 3728 w 9743"/>
                <a:gd name="connsiteY7" fmla="*/ 8790 h 9684"/>
                <a:gd name="connsiteX8" fmla="*/ 1624 w 9743"/>
                <a:gd name="connsiteY8" fmla="*/ 8919 h 9684"/>
                <a:gd name="connsiteX9" fmla="*/ 1032 w 9743"/>
                <a:gd name="connsiteY9" fmla="*/ 9390 h 9684"/>
                <a:gd name="connsiteX10" fmla="*/ 482 w 9743"/>
                <a:gd name="connsiteY10" fmla="*/ 9684 h 9684"/>
                <a:gd name="connsiteX11" fmla="*/ 1 w 9743"/>
                <a:gd name="connsiteY11" fmla="*/ 9366 h 9684"/>
                <a:gd name="connsiteX12" fmla="*/ 56 w 9743"/>
                <a:gd name="connsiteY12" fmla="*/ 5025 h 9684"/>
                <a:gd name="connsiteX13" fmla="*/ 70 w 9743"/>
                <a:gd name="connsiteY13" fmla="*/ 4331 h 9684"/>
                <a:gd name="connsiteX14" fmla="*/ 496 w 9743"/>
                <a:gd name="connsiteY14" fmla="*/ 3366 h 9684"/>
                <a:gd name="connsiteX15" fmla="*/ 3261 w 9743"/>
                <a:gd name="connsiteY15" fmla="*/ 307 h 9684"/>
                <a:gd name="connsiteX16" fmla="*/ 8006 w 9743"/>
                <a:gd name="connsiteY16" fmla="*/ 1001 h 9684"/>
                <a:gd name="connsiteX17" fmla="*/ 9409 w 9743"/>
                <a:gd name="connsiteY17" fmla="*/ 3095 h 9684"/>
                <a:gd name="connsiteX18" fmla="*/ 9726 w 9743"/>
                <a:gd name="connsiteY18" fmla="*/ 9284 h 9684"/>
                <a:gd name="connsiteX19" fmla="*/ 9313 w 9743"/>
                <a:gd name="connsiteY19" fmla="*/ 9660 h 9684"/>
                <a:gd name="connsiteX20" fmla="*/ 8804 w 9743"/>
                <a:gd name="connsiteY20" fmla="*/ 9331 h 9684"/>
                <a:gd name="connsiteX21" fmla="*/ 8391 w 9743"/>
                <a:gd name="connsiteY21" fmla="*/ 8966 h 9684"/>
                <a:gd name="connsiteX22" fmla="*/ 6191 w 9743"/>
                <a:gd name="connsiteY22" fmla="*/ 8801 h 9684"/>
                <a:gd name="connsiteX23" fmla="*/ 5695 w 9743"/>
                <a:gd name="connsiteY23" fmla="*/ 8672 h 9684"/>
                <a:gd name="connsiteX24" fmla="*/ 5970 w 9743"/>
                <a:gd name="connsiteY24" fmla="*/ 8143 h 9684"/>
                <a:gd name="connsiteX25" fmla="*/ 8611 w 9743"/>
                <a:gd name="connsiteY25" fmla="*/ 6719 h 9684"/>
                <a:gd name="connsiteX26" fmla="*/ 8859 w 9743"/>
                <a:gd name="connsiteY26" fmla="*/ 6131 h 9684"/>
                <a:gd name="connsiteX27" fmla="*/ 8887 w 9743"/>
                <a:gd name="connsiteY27" fmla="*/ 3166 h 9684"/>
                <a:gd name="connsiteX28" fmla="*/ 8364 w 9743"/>
                <a:gd name="connsiteY28" fmla="*/ 2731 h 9684"/>
                <a:gd name="connsiteX29" fmla="*/ 4898 w 9743"/>
                <a:gd name="connsiteY29" fmla="*/ 2731 h 9684"/>
                <a:gd name="connsiteX0" fmla="*/ 5027 w 10000"/>
                <a:gd name="connsiteY0" fmla="*/ 2731 h 9911"/>
                <a:gd name="connsiteX1" fmla="*/ 1469 w 10000"/>
                <a:gd name="connsiteY1" fmla="*/ 2731 h 9911"/>
                <a:gd name="connsiteX2" fmla="*/ 989 w 10000"/>
                <a:gd name="connsiteY2" fmla="*/ 3144 h 9911"/>
                <a:gd name="connsiteX3" fmla="*/ 1003 w 10000"/>
                <a:gd name="connsiteY3" fmla="*/ 6278 h 9911"/>
                <a:gd name="connsiteX4" fmla="*/ 1215 w 10000"/>
                <a:gd name="connsiteY4" fmla="*/ 6788 h 9911"/>
                <a:gd name="connsiteX5" fmla="*/ 3897 w 10000"/>
                <a:gd name="connsiteY5" fmla="*/ 8295 h 9911"/>
                <a:gd name="connsiteX6" fmla="*/ 4321 w 10000"/>
                <a:gd name="connsiteY6" fmla="*/ 8672 h 9911"/>
                <a:gd name="connsiteX7" fmla="*/ 3826 w 10000"/>
                <a:gd name="connsiteY7" fmla="*/ 8988 h 9911"/>
                <a:gd name="connsiteX8" fmla="*/ 1667 w 10000"/>
                <a:gd name="connsiteY8" fmla="*/ 9121 h 9911"/>
                <a:gd name="connsiteX9" fmla="*/ 1059 w 10000"/>
                <a:gd name="connsiteY9" fmla="*/ 9607 h 9911"/>
                <a:gd name="connsiteX10" fmla="*/ 495 w 10000"/>
                <a:gd name="connsiteY10" fmla="*/ 9911 h 9911"/>
                <a:gd name="connsiteX11" fmla="*/ 1 w 10000"/>
                <a:gd name="connsiteY11" fmla="*/ 9583 h 9911"/>
                <a:gd name="connsiteX12" fmla="*/ 57 w 10000"/>
                <a:gd name="connsiteY12" fmla="*/ 5100 h 9911"/>
                <a:gd name="connsiteX13" fmla="*/ 72 w 10000"/>
                <a:gd name="connsiteY13" fmla="*/ 4383 h 9911"/>
                <a:gd name="connsiteX14" fmla="*/ 438 w 10000"/>
                <a:gd name="connsiteY14" fmla="*/ 3387 h 9911"/>
                <a:gd name="connsiteX15" fmla="*/ 3347 w 10000"/>
                <a:gd name="connsiteY15" fmla="*/ 228 h 9911"/>
                <a:gd name="connsiteX16" fmla="*/ 8217 w 10000"/>
                <a:gd name="connsiteY16" fmla="*/ 945 h 9911"/>
                <a:gd name="connsiteX17" fmla="*/ 9657 w 10000"/>
                <a:gd name="connsiteY17" fmla="*/ 3107 h 9911"/>
                <a:gd name="connsiteX18" fmla="*/ 9983 w 10000"/>
                <a:gd name="connsiteY18" fmla="*/ 9498 h 9911"/>
                <a:gd name="connsiteX19" fmla="*/ 9559 w 10000"/>
                <a:gd name="connsiteY19" fmla="*/ 9886 h 9911"/>
                <a:gd name="connsiteX20" fmla="*/ 9036 w 10000"/>
                <a:gd name="connsiteY20" fmla="*/ 9546 h 9911"/>
                <a:gd name="connsiteX21" fmla="*/ 8612 w 10000"/>
                <a:gd name="connsiteY21" fmla="*/ 9170 h 9911"/>
                <a:gd name="connsiteX22" fmla="*/ 6354 w 10000"/>
                <a:gd name="connsiteY22" fmla="*/ 8999 h 9911"/>
                <a:gd name="connsiteX23" fmla="*/ 5845 w 10000"/>
                <a:gd name="connsiteY23" fmla="*/ 8866 h 9911"/>
                <a:gd name="connsiteX24" fmla="*/ 6127 w 10000"/>
                <a:gd name="connsiteY24" fmla="*/ 8320 h 9911"/>
                <a:gd name="connsiteX25" fmla="*/ 8838 w 10000"/>
                <a:gd name="connsiteY25" fmla="*/ 6849 h 9911"/>
                <a:gd name="connsiteX26" fmla="*/ 9093 w 10000"/>
                <a:gd name="connsiteY26" fmla="*/ 6242 h 9911"/>
                <a:gd name="connsiteX27" fmla="*/ 9121 w 10000"/>
                <a:gd name="connsiteY27" fmla="*/ 3180 h 9911"/>
                <a:gd name="connsiteX28" fmla="*/ 8585 w 10000"/>
                <a:gd name="connsiteY28" fmla="*/ 2731 h 9911"/>
                <a:gd name="connsiteX29" fmla="*/ 5027 w 10000"/>
                <a:gd name="connsiteY29" fmla="*/ 2731 h 9911"/>
                <a:gd name="connsiteX0" fmla="*/ 5027 w 10000"/>
                <a:gd name="connsiteY0" fmla="*/ 2752 h 9996"/>
                <a:gd name="connsiteX1" fmla="*/ 1469 w 10000"/>
                <a:gd name="connsiteY1" fmla="*/ 2752 h 9996"/>
                <a:gd name="connsiteX2" fmla="*/ 989 w 10000"/>
                <a:gd name="connsiteY2" fmla="*/ 3168 h 9996"/>
                <a:gd name="connsiteX3" fmla="*/ 1003 w 10000"/>
                <a:gd name="connsiteY3" fmla="*/ 6330 h 9996"/>
                <a:gd name="connsiteX4" fmla="*/ 1215 w 10000"/>
                <a:gd name="connsiteY4" fmla="*/ 6845 h 9996"/>
                <a:gd name="connsiteX5" fmla="*/ 3897 w 10000"/>
                <a:gd name="connsiteY5" fmla="*/ 8365 h 9996"/>
                <a:gd name="connsiteX6" fmla="*/ 4321 w 10000"/>
                <a:gd name="connsiteY6" fmla="*/ 8746 h 9996"/>
                <a:gd name="connsiteX7" fmla="*/ 3826 w 10000"/>
                <a:gd name="connsiteY7" fmla="*/ 9065 h 9996"/>
                <a:gd name="connsiteX8" fmla="*/ 1667 w 10000"/>
                <a:gd name="connsiteY8" fmla="*/ 9199 h 9996"/>
                <a:gd name="connsiteX9" fmla="*/ 1059 w 10000"/>
                <a:gd name="connsiteY9" fmla="*/ 9689 h 9996"/>
                <a:gd name="connsiteX10" fmla="*/ 495 w 10000"/>
                <a:gd name="connsiteY10" fmla="*/ 9996 h 9996"/>
                <a:gd name="connsiteX11" fmla="*/ 1 w 10000"/>
                <a:gd name="connsiteY11" fmla="*/ 9665 h 9996"/>
                <a:gd name="connsiteX12" fmla="*/ 57 w 10000"/>
                <a:gd name="connsiteY12" fmla="*/ 5142 h 9996"/>
                <a:gd name="connsiteX13" fmla="*/ 72 w 10000"/>
                <a:gd name="connsiteY13" fmla="*/ 4418 h 9996"/>
                <a:gd name="connsiteX14" fmla="*/ 331 w 10000"/>
                <a:gd name="connsiteY14" fmla="*/ 3351 h 9996"/>
                <a:gd name="connsiteX15" fmla="*/ 3347 w 10000"/>
                <a:gd name="connsiteY15" fmla="*/ 226 h 9996"/>
                <a:gd name="connsiteX16" fmla="*/ 8217 w 10000"/>
                <a:gd name="connsiteY16" fmla="*/ 949 h 9996"/>
                <a:gd name="connsiteX17" fmla="*/ 9657 w 10000"/>
                <a:gd name="connsiteY17" fmla="*/ 3131 h 9996"/>
                <a:gd name="connsiteX18" fmla="*/ 9983 w 10000"/>
                <a:gd name="connsiteY18" fmla="*/ 9579 h 9996"/>
                <a:gd name="connsiteX19" fmla="*/ 9559 w 10000"/>
                <a:gd name="connsiteY19" fmla="*/ 9971 h 9996"/>
                <a:gd name="connsiteX20" fmla="*/ 9036 w 10000"/>
                <a:gd name="connsiteY20" fmla="*/ 9628 h 9996"/>
                <a:gd name="connsiteX21" fmla="*/ 8612 w 10000"/>
                <a:gd name="connsiteY21" fmla="*/ 9248 h 9996"/>
                <a:gd name="connsiteX22" fmla="*/ 6354 w 10000"/>
                <a:gd name="connsiteY22" fmla="*/ 9076 h 9996"/>
                <a:gd name="connsiteX23" fmla="*/ 5845 w 10000"/>
                <a:gd name="connsiteY23" fmla="*/ 8942 h 9996"/>
                <a:gd name="connsiteX24" fmla="*/ 6127 w 10000"/>
                <a:gd name="connsiteY24" fmla="*/ 8391 h 9996"/>
                <a:gd name="connsiteX25" fmla="*/ 8838 w 10000"/>
                <a:gd name="connsiteY25" fmla="*/ 6907 h 9996"/>
                <a:gd name="connsiteX26" fmla="*/ 9093 w 10000"/>
                <a:gd name="connsiteY26" fmla="*/ 6294 h 9996"/>
                <a:gd name="connsiteX27" fmla="*/ 9121 w 10000"/>
                <a:gd name="connsiteY27" fmla="*/ 3205 h 9996"/>
                <a:gd name="connsiteX28" fmla="*/ 8585 w 10000"/>
                <a:gd name="connsiteY28" fmla="*/ 2752 h 9996"/>
                <a:gd name="connsiteX29" fmla="*/ 5027 w 10000"/>
                <a:gd name="connsiteY29" fmla="*/ 2752 h 9996"/>
                <a:gd name="connsiteX0" fmla="*/ 5027 w 10000"/>
                <a:gd name="connsiteY0" fmla="*/ 2753 h 10000"/>
                <a:gd name="connsiteX1" fmla="*/ 1469 w 10000"/>
                <a:gd name="connsiteY1" fmla="*/ 2753 h 10000"/>
                <a:gd name="connsiteX2" fmla="*/ 989 w 10000"/>
                <a:gd name="connsiteY2" fmla="*/ 3169 h 10000"/>
                <a:gd name="connsiteX3" fmla="*/ 1003 w 10000"/>
                <a:gd name="connsiteY3" fmla="*/ 6333 h 10000"/>
                <a:gd name="connsiteX4" fmla="*/ 1215 w 10000"/>
                <a:gd name="connsiteY4" fmla="*/ 6848 h 10000"/>
                <a:gd name="connsiteX5" fmla="*/ 3897 w 10000"/>
                <a:gd name="connsiteY5" fmla="*/ 8368 h 10000"/>
                <a:gd name="connsiteX6" fmla="*/ 4321 w 10000"/>
                <a:gd name="connsiteY6" fmla="*/ 8749 h 10000"/>
                <a:gd name="connsiteX7" fmla="*/ 3826 w 10000"/>
                <a:gd name="connsiteY7" fmla="*/ 9069 h 10000"/>
                <a:gd name="connsiteX8" fmla="*/ 1667 w 10000"/>
                <a:gd name="connsiteY8" fmla="*/ 9203 h 10000"/>
                <a:gd name="connsiteX9" fmla="*/ 1059 w 10000"/>
                <a:gd name="connsiteY9" fmla="*/ 9693 h 10000"/>
                <a:gd name="connsiteX10" fmla="*/ 495 w 10000"/>
                <a:gd name="connsiteY10" fmla="*/ 10000 h 10000"/>
                <a:gd name="connsiteX11" fmla="*/ 1 w 10000"/>
                <a:gd name="connsiteY11" fmla="*/ 9669 h 10000"/>
                <a:gd name="connsiteX12" fmla="*/ 57 w 10000"/>
                <a:gd name="connsiteY12" fmla="*/ 5144 h 10000"/>
                <a:gd name="connsiteX13" fmla="*/ 72 w 10000"/>
                <a:gd name="connsiteY13" fmla="*/ 4420 h 10000"/>
                <a:gd name="connsiteX14" fmla="*/ 331 w 10000"/>
                <a:gd name="connsiteY14" fmla="*/ 3352 h 10000"/>
                <a:gd name="connsiteX15" fmla="*/ 3347 w 10000"/>
                <a:gd name="connsiteY15" fmla="*/ 226 h 10000"/>
                <a:gd name="connsiteX16" fmla="*/ 8217 w 10000"/>
                <a:gd name="connsiteY16" fmla="*/ 949 h 10000"/>
                <a:gd name="connsiteX17" fmla="*/ 9657 w 10000"/>
                <a:gd name="connsiteY17" fmla="*/ 3132 h 10000"/>
                <a:gd name="connsiteX18" fmla="*/ 9983 w 10000"/>
                <a:gd name="connsiteY18" fmla="*/ 9583 h 10000"/>
                <a:gd name="connsiteX19" fmla="*/ 9559 w 10000"/>
                <a:gd name="connsiteY19" fmla="*/ 9975 h 10000"/>
                <a:gd name="connsiteX20" fmla="*/ 9036 w 10000"/>
                <a:gd name="connsiteY20" fmla="*/ 9632 h 10000"/>
                <a:gd name="connsiteX21" fmla="*/ 8612 w 10000"/>
                <a:gd name="connsiteY21" fmla="*/ 9252 h 10000"/>
                <a:gd name="connsiteX22" fmla="*/ 6354 w 10000"/>
                <a:gd name="connsiteY22" fmla="*/ 9080 h 10000"/>
                <a:gd name="connsiteX23" fmla="*/ 5845 w 10000"/>
                <a:gd name="connsiteY23" fmla="*/ 8946 h 10000"/>
                <a:gd name="connsiteX24" fmla="*/ 6127 w 10000"/>
                <a:gd name="connsiteY24" fmla="*/ 8394 h 10000"/>
                <a:gd name="connsiteX25" fmla="*/ 8838 w 10000"/>
                <a:gd name="connsiteY25" fmla="*/ 6910 h 10000"/>
                <a:gd name="connsiteX26" fmla="*/ 9093 w 10000"/>
                <a:gd name="connsiteY26" fmla="*/ 6297 h 10000"/>
                <a:gd name="connsiteX27" fmla="*/ 9121 w 10000"/>
                <a:gd name="connsiteY27" fmla="*/ 3206 h 10000"/>
                <a:gd name="connsiteX28" fmla="*/ 8585 w 10000"/>
                <a:gd name="connsiteY28" fmla="*/ 2753 h 10000"/>
                <a:gd name="connsiteX29" fmla="*/ 5027 w 10000"/>
                <a:gd name="connsiteY29" fmla="*/ 2753 h 10000"/>
                <a:gd name="connsiteX0" fmla="*/ 5027 w 10000"/>
                <a:gd name="connsiteY0" fmla="*/ 2753 h 10000"/>
                <a:gd name="connsiteX1" fmla="*/ 1469 w 10000"/>
                <a:gd name="connsiteY1" fmla="*/ 2753 h 10000"/>
                <a:gd name="connsiteX2" fmla="*/ 989 w 10000"/>
                <a:gd name="connsiteY2" fmla="*/ 3169 h 10000"/>
                <a:gd name="connsiteX3" fmla="*/ 1003 w 10000"/>
                <a:gd name="connsiteY3" fmla="*/ 6333 h 10000"/>
                <a:gd name="connsiteX4" fmla="*/ 1215 w 10000"/>
                <a:gd name="connsiteY4" fmla="*/ 6848 h 10000"/>
                <a:gd name="connsiteX5" fmla="*/ 3897 w 10000"/>
                <a:gd name="connsiteY5" fmla="*/ 8368 h 10000"/>
                <a:gd name="connsiteX6" fmla="*/ 4321 w 10000"/>
                <a:gd name="connsiteY6" fmla="*/ 8749 h 10000"/>
                <a:gd name="connsiteX7" fmla="*/ 3826 w 10000"/>
                <a:gd name="connsiteY7" fmla="*/ 9069 h 10000"/>
                <a:gd name="connsiteX8" fmla="*/ 1667 w 10000"/>
                <a:gd name="connsiteY8" fmla="*/ 9203 h 10000"/>
                <a:gd name="connsiteX9" fmla="*/ 1059 w 10000"/>
                <a:gd name="connsiteY9" fmla="*/ 9693 h 10000"/>
                <a:gd name="connsiteX10" fmla="*/ 495 w 10000"/>
                <a:gd name="connsiteY10" fmla="*/ 10000 h 10000"/>
                <a:gd name="connsiteX11" fmla="*/ 1 w 10000"/>
                <a:gd name="connsiteY11" fmla="*/ 9669 h 10000"/>
                <a:gd name="connsiteX12" fmla="*/ 57 w 10000"/>
                <a:gd name="connsiteY12" fmla="*/ 5144 h 10000"/>
                <a:gd name="connsiteX13" fmla="*/ 72 w 10000"/>
                <a:gd name="connsiteY13" fmla="*/ 4420 h 10000"/>
                <a:gd name="connsiteX14" fmla="*/ 331 w 10000"/>
                <a:gd name="connsiteY14" fmla="*/ 3352 h 10000"/>
                <a:gd name="connsiteX15" fmla="*/ 3347 w 10000"/>
                <a:gd name="connsiteY15" fmla="*/ 226 h 10000"/>
                <a:gd name="connsiteX16" fmla="*/ 8217 w 10000"/>
                <a:gd name="connsiteY16" fmla="*/ 949 h 10000"/>
                <a:gd name="connsiteX17" fmla="*/ 9657 w 10000"/>
                <a:gd name="connsiteY17" fmla="*/ 3132 h 10000"/>
                <a:gd name="connsiteX18" fmla="*/ 9983 w 10000"/>
                <a:gd name="connsiteY18" fmla="*/ 9583 h 10000"/>
                <a:gd name="connsiteX19" fmla="*/ 9559 w 10000"/>
                <a:gd name="connsiteY19" fmla="*/ 9975 h 10000"/>
                <a:gd name="connsiteX20" fmla="*/ 9036 w 10000"/>
                <a:gd name="connsiteY20" fmla="*/ 9632 h 10000"/>
                <a:gd name="connsiteX21" fmla="*/ 8612 w 10000"/>
                <a:gd name="connsiteY21" fmla="*/ 9252 h 10000"/>
                <a:gd name="connsiteX22" fmla="*/ 6354 w 10000"/>
                <a:gd name="connsiteY22" fmla="*/ 9080 h 10000"/>
                <a:gd name="connsiteX23" fmla="*/ 5845 w 10000"/>
                <a:gd name="connsiteY23" fmla="*/ 8946 h 10000"/>
                <a:gd name="connsiteX24" fmla="*/ 6127 w 10000"/>
                <a:gd name="connsiteY24" fmla="*/ 8394 h 10000"/>
                <a:gd name="connsiteX25" fmla="*/ 8838 w 10000"/>
                <a:gd name="connsiteY25" fmla="*/ 6910 h 10000"/>
                <a:gd name="connsiteX26" fmla="*/ 9093 w 10000"/>
                <a:gd name="connsiteY26" fmla="*/ 6297 h 10000"/>
                <a:gd name="connsiteX27" fmla="*/ 9121 w 10000"/>
                <a:gd name="connsiteY27" fmla="*/ 3206 h 10000"/>
                <a:gd name="connsiteX28" fmla="*/ 8585 w 10000"/>
                <a:gd name="connsiteY28" fmla="*/ 2753 h 10000"/>
                <a:gd name="connsiteX29" fmla="*/ 5027 w 10000"/>
                <a:gd name="connsiteY29" fmla="*/ 2753 h 10000"/>
                <a:gd name="connsiteX0" fmla="*/ 5027 w 10000"/>
                <a:gd name="connsiteY0" fmla="*/ 2755 h 10002"/>
                <a:gd name="connsiteX1" fmla="*/ 1469 w 10000"/>
                <a:gd name="connsiteY1" fmla="*/ 2755 h 10002"/>
                <a:gd name="connsiteX2" fmla="*/ 989 w 10000"/>
                <a:gd name="connsiteY2" fmla="*/ 3171 h 10002"/>
                <a:gd name="connsiteX3" fmla="*/ 1003 w 10000"/>
                <a:gd name="connsiteY3" fmla="*/ 6335 h 10002"/>
                <a:gd name="connsiteX4" fmla="*/ 1215 w 10000"/>
                <a:gd name="connsiteY4" fmla="*/ 6850 h 10002"/>
                <a:gd name="connsiteX5" fmla="*/ 3897 w 10000"/>
                <a:gd name="connsiteY5" fmla="*/ 8370 h 10002"/>
                <a:gd name="connsiteX6" fmla="*/ 4321 w 10000"/>
                <a:gd name="connsiteY6" fmla="*/ 8751 h 10002"/>
                <a:gd name="connsiteX7" fmla="*/ 3826 w 10000"/>
                <a:gd name="connsiteY7" fmla="*/ 9071 h 10002"/>
                <a:gd name="connsiteX8" fmla="*/ 1667 w 10000"/>
                <a:gd name="connsiteY8" fmla="*/ 9205 h 10002"/>
                <a:gd name="connsiteX9" fmla="*/ 1059 w 10000"/>
                <a:gd name="connsiteY9" fmla="*/ 9695 h 10002"/>
                <a:gd name="connsiteX10" fmla="*/ 495 w 10000"/>
                <a:gd name="connsiteY10" fmla="*/ 10002 h 10002"/>
                <a:gd name="connsiteX11" fmla="*/ 1 w 10000"/>
                <a:gd name="connsiteY11" fmla="*/ 9671 h 10002"/>
                <a:gd name="connsiteX12" fmla="*/ 57 w 10000"/>
                <a:gd name="connsiteY12" fmla="*/ 5146 h 10002"/>
                <a:gd name="connsiteX13" fmla="*/ 72 w 10000"/>
                <a:gd name="connsiteY13" fmla="*/ 4422 h 10002"/>
                <a:gd name="connsiteX14" fmla="*/ 189 w 10000"/>
                <a:gd name="connsiteY14" fmla="*/ 3385 h 10002"/>
                <a:gd name="connsiteX15" fmla="*/ 3347 w 10000"/>
                <a:gd name="connsiteY15" fmla="*/ 228 h 10002"/>
                <a:gd name="connsiteX16" fmla="*/ 8217 w 10000"/>
                <a:gd name="connsiteY16" fmla="*/ 951 h 10002"/>
                <a:gd name="connsiteX17" fmla="*/ 9657 w 10000"/>
                <a:gd name="connsiteY17" fmla="*/ 3134 h 10002"/>
                <a:gd name="connsiteX18" fmla="*/ 9983 w 10000"/>
                <a:gd name="connsiteY18" fmla="*/ 9585 h 10002"/>
                <a:gd name="connsiteX19" fmla="*/ 9559 w 10000"/>
                <a:gd name="connsiteY19" fmla="*/ 9977 h 10002"/>
                <a:gd name="connsiteX20" fmla="*/ 9036 w 10000"/>
                <a:gd name="connsiteY20" fmla="*/ 9634 h 10002"/>
                <a:gd name="connsiteX21" fmla="*/ 8612 w 10000"/>
                <a:gd name="connsiteY21" fmla="*/ 9254 h 10002"/>
                <a:gd name="connsiteX22" fmla="*/ 6354 w 10000"/>
                <a:gd name="connsiteY22" fmla="*/ 9082 h 10002"/>
                <a:gd name="connsiteX23" fmla="*/ 5845 w 10000"/>
                <a:gd name="connsiteY23" fmla="*/ 8948 h 10002"/>
                <a:gd name="connsiteX24" fmla="*/ 6127 w 10000"/>
                <a:gd name="connsiteY24" fmla="*/ 8396 h 10002"/>
                <a:gd name="connsiteX25" fmla="*/ 8838 w 10000"/>
                <a:gd name="connsiteY25" fmla="*/ 6912 h 10002"/>
                <a:gd name="connsiteX26" fmla="*/ 9093 w 10000"/>
                <a:gd name="connsiteY26" fmla="*/ 6299 h 10002"/>
                <a:gd name="connsiteX27" fmla="*/ 9121 w 10000"/>
                <a:gd name="connsiteY27" fmla="*/ 3208 h 10002"/>
                <a:gd name="connsiteX28" fmla="*/ 8585 w 10000"/>
                <a:gd name="connsiteY28" fmla="*/ 2755 h 10002"/>
                <a:gd name="connsiteX29" fmla="*/ 5027 w 10000"/>
                <a:gd name="connsiteY29" fmla="*/ 2755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2">
                  <a:moveTo>
                    <a:pt x="5027" y="2755"/>
                  </a:moveTo>
                  <a:lnTo>
                    <a:pt x="1469" y="2755"/>
                  </a:lnTo>
                  <a:cubicBezTo>
                    <a:pt x="1102" y="2742"/>
                    <a:pt x="989" y="2852"/>
                    <a:pt x="989" y="3171"/>
                  </a:cubicBezTo>
                  <a:cubicBezTo>
                    <a:pt x="1003" y="4227"/>
                    <a:pt x="989" y="5280"/>
                    <a:pt x="1003" y="6335"/>
                  </a:cubicBezTo>
                  <a:cubicBezTo>
                    <a:pt x="1003" y="6508"/>
                    <a:pt x="1088" y="6704"/>
                    <a:pt x="1215" y="6850"/>
                  </a:cubicBezTo>
                  <a:cubicBezTo>
                    <a:pt x="1893" y="7635"/>
                    <a:pt x="2810" y="8125"/>
                    <a:pt x="3897" y="8370"/>
                  </a:cubicBezTo>
                  <a:cubicBezTo>
                    <a:pt x="4137" y="8419"/>
                    <a:pt x="4335" y="8468"/>
                    <a:pt x="4321" y="8751"/>
                  </a:cubicBezTo>
                  <a:cubicBezTo>
                    <a:pt x="4292" y="9033"/>
                    <a:pt x="4067" y="9045"/>
                    <a:pt x="3826" y="9071"/>
                  </a:cubicBezTo>
                  <a:lnTo>
                    <a:pt x="1667" y="9205"/>
                  </a:lnTo>
                  <a:cubicBezTo>
                    <a:pt x="1314" y="9230"/>
                    <a:pt x="1032" y="9291"/>
                    <a:pt x="1059" y="9695"/>
                  </a:cubicBezTo>
                  <a:cubicBezTo>
                    <a:pt x="1088" y="10038"/>
                    <a:pt x="764" y="9990"/>
                    <a:pt x="495" y="10002"/>
                  </a:cubicBezTo>
                  <a:cubicBezTo>
                    <a:pt x="241" y="10002"/>
                    <a:pt x="-13" y="9977"/>
                    <a:pt x="1" y="9671"/>
                  </a:cubicBezTo>
                  <a:cubicBezTo>
                    <a:pt x="15" y="8162"/>
                    <a:pt x="43" y="6654"/>
                    <a:pt x="57" y="5146"/>
                  </a:cubicBezTo>
                  <a:cubicBezTo>
                    <a:pt x="57" y="4901"/>
                    <a:pt x="72" y="4668"/>
                    <a:pt x="72" y="4422"/>
                  </a:cubicBezTo>
                  <a:cubicBezTo>
                    <a:pt x="147" y="4135"/>
                    <a:pt x="-72" y="4301"/>
                    <a:pt x="189" y="3385"/>
                  </a:cubicBezTo>
                  <a:cubicBezTo>
                    <a:pt x="828" y="2014"/>
                    <a:pt x="2009" y="634"/>
                    <a:pt x="3347" y="228"/>
                  </a:cubicBezTo>
                  <a:cubicBezTo>
                    <a:pt x="4685" y="-178"/>
                    <a:pt x="6777" y="-102"/>
                    <a:pt x="8217" y="951"/>
                  </a:cubicBezTo>
                  <a:cubicBezTo>
                    <a:pt x="8980" y="1504"/>
                    <a:pt x="9417" y="2264"/>
                    <a:pt x="9657" y="3134"/>
                  </a:cubicBezTo>
                  <a:cubicBezTo>
                    <a:pt x="10250" y="5269"/>
                    <a:pt x="9870" y="7439"/>
                    <a:pt x="9983" y="9585"/>
                  </a:cubicBezTo>
                  <a:cubicBezTo>
                    <a:pt x="10010" y="9855"/>
                    <a:pt x="9870" y="9977"/>
                    <a:pt x="9559" y="9977"/>
                  </a:cubicBezTo>
                  <a:cubicBezTo>
                    <a:pt x="9276" y="9965"/>
                    <a:pt x="9009" y="9965"/>
                    <a:pt x="9036" y="9634"/>
                  </a:cubicBezTo>
                  <a:cubicBezTo>
                    <a:pt x="9051" y="9376"/>
                    <a:pt x="8867" y="9266"/>
                    <a:pt x="8612" y="9254"/>
                  </a:cubicBezTo>
                  <a:lnTo>
                    <a:pt x="6354" y="9082"/>
                  </a:lnTo>
                  <a:cubicBezTo>
                    <a:pt x="6185" y="9071"/>
                    <a:pt x="5972" y="9045"/>
                    <a:pt x="5845" y="8948"/>
                  </a:cubicBezTo>
                  <a:cubicBezTo>
                    <a:pt x="5634" y="8788"/>
                    <a:pt x="5803" y="8468"/>
                    <a:pt x="6127" y="8396"/>
                  </a:cubicBezTo>
                  <a:cubicBezTo>
                    <a:pt x="7229" y="8162"/>
                    <a:pt x="8161" y="7721"/>
                    <a:pt x="8838" y="6912"/>
                  </a:cubicBezTo>
                  <a:cubicBezTo>
                    <a:pt x="8980" y="6740"/>
                    <a:pt x="9093" y="6508"/>
                    <a:pt x="9093" y="6299"/>
                  </a:cubicBezTo>
                  <a:cubicBezTo>
                    <a:pt x="9121" y="5269"/>
                    <a:pt x="9093" y="4239"/>
                    <a:pt x="9121" y="3208"/>
                  </a:cubicBezTo>
                  <a:cubicBezTo>
                    <a:pt x="9121" y="2852"/>
                    <a:pt x="8980" y="2742"/>
                    <a:pt x="8585" y="2755"/>
                  </a:cubicBezTo>
                  <a:cubicBezTo>
                    <a:pt x="7398" y="2768"/>
                    <a:pt x="6213" y="2755"/>
                    <a:pt x="5027" y="2755"/>
                  </a:cubicBezTo>
                  <a:close/>
                </a:path>
              </a:pathLst>
            </a:custGeom>
            <a:solidFill>
              <a:srgbClr val="AA4B25"/>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6" name="任意多边形 25"/>
            <p:cNvSpPr/>
            <p:nvPr/>
          </p:nvSpPr>
          <p:spPr>
            <a:xfrm>
              <a:off x="5576484" y="2637300"/>
              <a:ext cx="855275" cy="131017"/>
            </a:xfrm>
            <a:custGeom>
              <a:avLst/>
              <a:gdLst>
                <a:gd name="connsiteX0" fmla="*/ 764180 w 2034994"/>
                <a:gd name="connsiteY0" fmla="*/ 0 h 311735"/>
                <a:gd name="connsiteX1" fmla="*/ 772905 w 2034994"/>
                <a:gd name="connsiteY1" fmla="*/ 16074 h 311735"/>
                <a:gd name="connsiteX2" fmla="*/ 1017497 w 2034994"/>
                <a:gd name="connsiteY2" fmla="*/ 146123 h 311735"/>
                <a:gd name="connsiteX3" fmla="*/ 1262089 w 2034994"/>
                <a:gd name="connsiteY3" fmla="*/ 16074 h 311735"/>
                <a:gd name="connsiteX4" fmla="*/ 1270814 w 2034994"/>
                <a:gd name="connsiteY4" fmla="*/ 0 h 311735"/>
                <a:gd name="connsiteX5" fmla="*/ 1370123 w 2034994"/>
                <a:gd name="connsiteY5" fmla="*/ 9644 h 311735"/>
                <a:gd name="connsiteX6" fmla="*/ 2022233 w 2034994"/>
                <a:gd name="connsiteY6" fmla="*/ 281673 h 311735"/>
                <a:gd name="connsiteX7" fmla="*/ 2034994 w 2034994"/>
                <a:gd name="connsiteY7" fmla="*/ 311735 h 311735"/>
                <a:gd name="connsiteX8" fmla="*/ 0 w 2034994"/>
                <a:gd name="connsiteY8" fmla="*/ 311735 h 311735"/>
                <a:gd name="connsiteX9" fmla="*/ 12761 w 2034994"/>
                <a:gd name="connsiteY9" fmla="*/ 281673 h 311735"/>
                <a:gd name="connsiteX10" fmla="*/ 664871 w 2034994"/>
                <a:gd name="connsiteY10" fmla="*/ 9644 h 311735"/>
                <a:gd name="connsiteX11" fmla="*/ 764180 w 2034994"/>
                <a:gd name="connsiteY11" fmla="*/ 0 h 31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4994" h="311735">
                  <a:moveTo>
                    <a:pt x="764180" y="0"/>
                  </a:moveTo>
                  <a:lnTo>
                    <a:pt x="772905" y="16074"/>
                  </a:lnTo>
                  <a:cubicBezTo>
                    <a:pt x="825913" y="94536"/>
                    <a:pt x="915681" y="146123"/>
                    <a:pt x="1017497" y="146123"/>
                  </a:cubicBezTo>
                  <a:cubicBezTo>
                    <a:pt x="1119313" y="146123"/>
                    <a:pt x="1209081" y="94536"/>
                    <a:pt x="1262089" y="16074"/>
                  </a:cubicBezTo>
                  <a:lnTo>
                    <a:pt x="1270814" y="0"/>
                  </a:lnTo>
                  <a:lnTo>
                    <a:pt x="1370123" y="9644"/>
                  </a:lnTo>
                  <a:cubicBezTo>
                    <a:pt x="1699986" y="53066"/>
                    <a:pt x="1950510" y="155662"/>
                    <a:pt x="2022233" y="281673"/>
                  </a:cubicBezTo>
                  <a:lnTo>
                    <a:pt x="2034994" y="311735"/>
                  </a:lnTo>
                  <a:lnTo>
                    <a:pt x="0" y="311735"/>
                  </a:lnTo>
                  <a:lnTo>
                    <a:pt x="12761" y="281673"/>
                  </a:lnTo>
                  <a:cubicBezTo>
                    <a:pt x="84484" y="155662"/>
                    <a:pt x="335008" y="53066"/>
                    <a:pt x="664871" y="9644"/>
                  </a:cubicBezTo>
                  <a:lnTo>
                    <a:pt x="764180" y="0"/>
                  </a:lnTo>
                  <a:close/>
                </a:path>
              </a:pathLst>
            </a:cu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5656513" y="2711306"/>
              <a:ext cx="669811" cy="518509"/>
            </a:xfrm>
            <a:custGeom>
              <a:avLst/>
              <a:gdLst>
                <a:gd name="connsiteX0" fmla="*/ 66675 w 1304925"/>
                <a:gd name="connsiteY0" fmla="*/ 19050 h 1038225"/>
                <a:gd name="connsiteX1" fmla="*/ 57150 w 1304925"/>
                <a:gd name="connsiteY1" fmla="*/ 590550 h 1038225"/>
                <a:gd name="connsiteX2" fmla="*/ 0 w 1304925"/>
                <a:gd name="connsiteY2" fmla="*/ 1038225 h 1038225"/>
                <a:gd name="connsiteX3" fmla="*/ 1304925 w 1304925"/>
                <a:gd name="connsiteY3" fmla="*/ 1038225 h 1038225"/>
                <a:gd name="connsiteX4" fmla="*/ 1276350 w 1304925"/>
                <a:gd name="connsiteY4" fmla="*/ 876300 h 1038225"/>
                <a:gd name="connsiteX5" fmla="*/ 1285875 w 1304925"/>
                <a:gd name="connsiteY5" fmla="*/ 0 h 1038225"/>
                <a:gd name="connsiteX6" fmla="*/ 66675 w 1304925"/>
                <a:gd name="connsiteY6" fmla="*/ 1905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4925" h="1038225">
                  <a:moveTo>
                    <a:pt x="66675" y="19050"/>
                  </a:moveTo>
                  <a:lnTo>
                    <a:pt x="57150" y="590550"/>
                  </a:lnTo>
                  <a:lnTo>
                    <a:pt x="0" y="1038225"/>
                  </a:lnTo>
                  <a:lnTo>
                    <a:pt x="1304925" y="1038225"/>
                  </a:lnTo>
                  <a:lnTo>
                    <a:pt x="1276350" y="876300"/>
                  </a:lnTo>
                  <a:lnTo>
                    <a:pt x="1285875" y="0"/>
                  </a:lnTo>
                  <a:lnTo>
                    <a:pt x="66675" y="19050"/>
                  </a:lnTo>
                  <a:close/>
                </a:path>
              </a:pathLst>
            </a:cu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5644754" y="2726752"/>
              <a:ext cx="245530" cy="245530"/>
            </a:xfrm>
            <a:prstGeom prst="ellipse">
              <a:avLst/>
            </a:pr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2"/>
          <a:stretch>
            <a:fillRect/>
          </a:stretch>
        </p:blipFill>
        <p:spPr>
          <a:xfrm>
            <a:off x="15014" y="-7195842"/>
            <a:ext cx="12161972" cy="6858002"/>
          </a:xfrm>
          <a:prstGeom prst="rect">
            <a:avLst/>
          </a:prstGeom>
        </p:spPr>
      </p:pic>
      <p:sp>
        <p:nvSpPr>
          <p:cNvPr id="2" name="矩形 1"/>
          <p:cNvSpPr/>
          <p:nvPr/>
        </p:nvSpPr>
        <p:spPr>
          <a:xfrm>
            <a:off x="3306528" y="219805"/>
            <a:ext cx="3285641" cy="830997"/>
          </a:xfrm>
          <a:prstGeom prst="rect">
            <a:avLst/>
          </a:prstGeom>
        </p:spPr>
        <p:txBody>
          <a:bodyPr wrap="square">
            <a:spAutoFit/>
          </a:bodyPr>
          <a:lstStyle/>
          <a:p>
            <a:r>
              <a:rPr lang="zh-TW" altLang="en-US" sz="4800" b="1" dirty="0" smtClean="0">
                <a:solidFill>
                  <a:schemeClr val="bg1"/>
                </a:solidFill>
                <a:latin typeface="Dosis" panose="02010503020202060003" pitchFamily="2" charset="0"/>
              </a:rPr>
              <a:t>教務處報告</a:t>
            </a:r>
            <a:endParaRPr lang="zh-CN" altLang="en-US" sz="4800" b="1" dirty="0">
              <a:solidFill>
                <a:schemeClr val="bg1"/>
              </a:solidFill>
              <a:latin typeface="Dosis" panose="02010503020202060003" pitchFamily="2" charset="0"/>
            </a:endParaRPr>
          </a:p>
        </p:txBody>
      </p:sp>
      <p:sp>
        <p:nvSpPr>
          <p:cNvPr id="52" name="矩形 51"/>
          <p:cNvSpPr/>
          <p:nvPr/>
        </p:nvSpPr>
        <p:spPr>
          <a:xfrm>
            <a:off x="3314707" y="1394299"/>
            <a:ext cx="7789893" cy="1200329"/>
          </a:xfrm>
          <a:prstGeom prst="rect">
            <a:avLst/>
          </a:prstGeom>
        </p:spPr>
        <p:txBody>
          <a:bodyPr wrap="square">
            <a:spAutoFit/>
          </a:bodyPr>
          <a:lstStyle/>
          <a:p>
            <a:r>
              <a:rPr lang="en-US" altLang="zh-TW" sz="3600" b="1" spc="300" dirty="0" smtClean="0">
                <a:solidFill>
                  <a:srgbClr val="C00000"/>
                </a:solidFill>
                <a:latin typeface="Dosis" panose="02010503020202060003" pitchFamily="2" charset="0"/>
                <a:cs typeface="Arial" panose="020B0604020202020204" pitchFamily="34" charset="0"/>
              </a:rPr>
              <a:t>1</a:t>
            </a:r>
            <a:r>
              <a:rPr lang="zh-TW" altLang="en-US" sz="3600" b="1" spc="300" dirty="0" smtClean="0">
                <a:solidFill>
                  <a:srgbClr val="C00000"/>
                </a:solidFill>
                <a:latin typeface="Dosis" panose="02010503020202060003" pitchFamily="2" charset="0"/>
                <a:cs typeface="Arial" panose="020B0604020202020204" pitchFamily="34" charset="0"/>
              </a:rPr>
              <a:t>月</a:t>
            </a:r>
            <a:r>
              <a:rPr lang="en-US" altLang="zh-TW" sz="3600" b="1" spc="300" dirty="0" smtClean="0">
                <a:solidFill>
                  <a:srgbClr val="C00000"/>
                </a:solidFill>
                <a:latin typeface="Dosis" panose="02010503020202060003" pitchFamily="2" charset="0"/>
                <a:cs typeface="Arial" panose="020B0604020202020204" pitchFamily="34" charset="0"/>
              </a:rPr>
              <a:t>1</a:t>
            </a:r>
            <a:r>
              <a:rPr lang="zh-TW" altLang="en-US" sz="3600" b="1" spc="300" dirty="0" smtClean="0">
                <a:solidFill>
                  <a:srgbClr val="C00000"/>
                </a:solidFill>
                <a:latin typeface="Dosis" panose="02010503020202060003" pitchFamily="2" charset="0"/>
                <a:cs typeface="Arial" panose="020B0604020202020204" pitchFamily="34" charset="0"/>
              </a:rPr>
              <a:t>日新規定上路</a:t>
            </a:r>
            <a:r>
              <a:rPr lang="en-US" altLang="zh-TW" sz="3600" b="1" spc="300" dirty="0" smtClean="0">
                <a:solidFill>
                  <a:srgbClr val="C00000"/>
                </a:solidFill>
                <a:latin typeface="Dosis" panose="02010503020202060003" pitchFamily="2" charset="0"/>
                <a:cs typeface="Arial" panose="020B0604020202020204" pitchFamily="34" charset="0"/>
              </a:rPr>
              <a:t>~</a:t>
            </a:r>
          </a:p>
          <a:p>
            <a:r>
              <a:rPr lang="zh-TW" altLang="zh-TW" sz="3600" b="1" spc="300" dirty="0" smtClean="0">
                <a:solidFill>
                  <a:srgbClr val="C00000"/>
                </a:solidFill>
                <a:latin typeface="Dosis" panose="02010503020202060003" pitchFamily="2" charset="0"/>
                <a:cs typeface="Arial" panose="020B0604020202020204" pitchFamily="34" charset="0"/>
              </a:rPr>
              <a:t>補發</a:t>
            </a:r>
            <a:r>
              <a:rPr lang="zh-TW" altLang="zh-TW" sz="3600" b="1" spc="300" dirty="0">
                <a:solidFill>
                  <a:srgbClr val="C00000"/>
                </a:solidFill>
                <a:latin typeface="Dosis" panose="02010503020202060003" pitchFamily="2" charset="0"/>
                <a:cs typeface="Arial" panose="020B0604020202020204" pitchFamily="34" charset="0"/>
              </a:rPr>
              <a:t>資料規費</a:t>
            </a:r>
            <a:endParaRPr lang="zh-CN" altLang="en-US" sz="3600" b="1" spc="300" dirty="0">
              <a:solidFill>
                <a:srgbClr val="C00000"/>
              </a:solidFill>
              <a:latin typeface="Dosis" panose="02010503020202060003" pitchFamily="2" charset="0"/>
              <a:cs typeface="Arial" panose="020B0604020202020204" pitchFamily="34" charset="0"/>
            </a:endParaRPr>
          </a:p>
        </p:txBody>
      </p:sp>
      <p:pic>
        <p:nvPicPr>
          <p:cNvPr id="3" name="圖片 2"/>
          <p:cNvPicPr>
            <a:picLocks noChangeAspect="1"/>
          </p:cNvPicPr>
          <p:nvPr/>
        </p:nvPicPr>
        <p:blipFill>
          <a:blip r:embed="rId3"/>
          <a:stretch>
            <a:fillRect/>
          </a:stretch>
        </p:blipFill>
        <p:spPr>
          <a:xfrm>
            <a:off x="7607611" y="779687"/>
            <a:ext cx="4145939" cy="3220047"/>
          </a:xfrm>
          <a:prstGeom prst="rect">
            <a:avLst/>
          </a:prstGeom>
        </p:spPr>
      </p:pic>
      <p:sp>
        <p:nvSpPr>
          <p:cNvPr id="54" name="矩形 53"/>
          <p:cNvSpPr/>
          <p:nvPr/>
        </p:nvSpPr>
        <p:spPr>
          <a:xfrm>
            <a:off x="1335307" y="3580082"/>
            <a:ext cx="7789893" cy="2862322"/>
          </a:xfrm>
          <a:prstGeom prst="rect">
            <a:avLst/>
          </a:prstGeom>
        </p:spPr>
        <p:txBody>
          <a:bodyPr wrap="square">
            <a:spAutoFit/>
          </a:bodyPr>
          <a:lstStyle/>
          <a:p>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1/7</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日補</a:t>
            </a:r>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1/20</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星期五課務</a:t>
            </a:r>
            <a:endPar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endParaRPr>
          </a:p>
          <a:p>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1/17-18</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日段考</a:t>
            </a:r>
            <a:endPar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endParaRPr>
          </a:p>
          <a:p>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1/19</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日休業式</a:t>
            </a:r>
            <a:endPar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endParaRPr>
          </a:p>
          <a:p>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2/6~10</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日九年級寒輔菁英班</a:t>
            </a:r>
            <a:endParaRPr lang="en-US" altLang="zh-TW" sz="3600" b="1" spc="300" dirty="0">
              <a:solidFill>
                <a:schemeClr val="accent4">
                  <a:lumMod val="60000"/>
                  <a:lumOff val="40000"/>
                </a:schemeClr>
              </a:solidFill>
              <a:latin typeface="Dosis" panose="02010503020202060003" pitchFamily="2" charset="0"/>
              <a:cs typeface="Arial" panose="020B0604020202020204" pitchFamily="34" charset="0"/>
            </a:endParaRPr>
          </a:p>
          <a:p>
            <a:r>
              <a:rPr lang="en-US" altLang="zh-TW" sz="3600" b="1" spc="300" dirty="0" smtClean="0">
                <a:solidFill>
                  <a:schemeClr val="accent4">
                    <a:lumMod val="60000"/>
                    <a:lumOff val="40000"/>
                  </a:schemeClr>
                </a:solidFill>
                <a:latin typeface="Dosis" panose="02010503020202060003" pitchFamily="2" charset="0"/>
                <a:cs typeface="Arial" panose="020B0604020202020204" pitchFamily="34" charset="0"/>
              </a:rPr>
              <a:t>2/13</a:t>
            </a:r>
            <a:r>
              <a:rPr lang="zh-TW" altLang="en-US" sz="3600" b="1" spc="300" dirty="0" smtClean="0">
                <a:solidFill>
                  <a:schemeClr val="accent4">
                    <a:lumMod val="60000"/>
                    <a:lumOff val="40000"/>
                  </a:schemeClr>
                </a:solidFill>
                <a:latin typeface="Dosis" panose="02010503020202060003" pitchFamily="2" charset="0"/>
                <a:cs typeface="Arial" panose="020B0604020202020204" pitchFamily="34" charset="0"/>
              </a:rPr>
              <a:t>日開學日</a:t>
            </a:r>
            <a:endParaRPr lang="zh-CN" altLang="en-US" sz="3600" b="1" spc="300" dirty="0">
              <a:solidFill>
                <a:schemeClr val="accent4">
                  <a:lumMod val="60000"/>
                  <a:lumOff val="40000"/>
                </a:schemeClr>
              </a:solidFill>
              <a:latin typeface="Dosis" panose="02010503020202060003" pitchFamily="2" charset="0"/>
              <a:cs typeface="Arial" panose="020B0604020202020204" pitchFamily="34" charset="0"/>
            </a:endParaRPr>
          </a:p>
        </p:txBody>
      </p:sp>
    </p:spTree>
    <p:extLst>
      <p:ext uri="{BB962C8B-B14F-4D97-AF65-F5344CB8AC3E}">
        <p14:creationId xmlns:p14="http://schemas.microsoft.com/office/powerpoint/2010/main" val="3701367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59" name="泪滴形 58"/>
          <p:cNvSpPr/>
          <p:nvPr/>
        </p:nvSpPr>
        <p:spPr>
          <a:xfrm rot="8100000">
            <a:off x="9935509" y="4426255"/>
            <a:ext cx="1856900" cy="1856900"/>
          </a:xfrm>
          <a:prstGeom prst="teardrop">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a:off x="9993461" y="4490528"/>
            <a:ext cx="1740996" cy="1740996"/>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泪滴形 48"/>
          <p:cNvSpPr/>
          <p:nvPr/>
        </p:nvSpPr>
        <p:spPr>
          <a:xfrm rot="8100000">
            <a:off x="313629" y="321689"/>
            <a:ext cx="2384354" cy="2384354"/>
          </a:xfrm>
          <a:prstGeom prst="teardrop">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a:off x="504003" y="480284"/>
            <a:ext cx="2003606" cy="2003606"/>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10452627" y="4637334"/>
            <a:ext cx="914504" cy="1515346"/>
            <a:chOff x="3640289" y="3889036"/>
            <a:chExt cx="967512" cy="1603182"/>
          </a:xfrm>
        </p:grpSpPr>
        <p:sp>
          <p:nvSpPr>
            <p:cNvPr id="30" name="圆角矩形 29"/>
            <p:cNvSpPr/>
            <p:nvPr/>
          </p:nvSpPr>
          <p:spPr>
            <a:xfrm>
              <a:off x="4015510" y="4735521"/>
              <a:ext cx="140579" cy="157220"/>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3965377" y="4877713"/>
              <a:ext cx="240328" cy="54012"/>
            </a:xfrm>
            <a:prstGeom prst="roundRect">
              <a:avLst>
                <a:gd name="adj" fmla="val 50000"/>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31"/>
            <p:cNvSpPr/>
            <p:nvPr/>
          </p:nvSpPr>
          <p:spPr>
            <a:xfrm>
              <a:off x="4304940" y="5022290"/>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圆角矩形 32"/>
            <p:cNvSpPr/>
            <p:nvPr/>
          </p:nvSpPr>
          <p:spPr>
            <a:xfrm>
              <a:off x="3750062" y="5007776"/>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圆角矩形 33"/>
            <p:cNvSpPr/>
            <p:nvPr/>
          </p:nvSpPr>
          <p:spPr>
            <a:xfrm>
              <a:off x="3706856" y="4043760"/>
              <a:ext cx="750029" cy="719432"/>
            </a:xfrm>
            <a:prstGeom prst="roundRect">
              <a:avLst>
                <a:gd name="adj" fmla="val 24713"/>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Freeform 10"/>
            <p:cNvSpPr>
              <a:spLocks/>
            </p:cNvSpPr>
            <p:nvPr/>
          </p:nvSpPr>
          <p:spPr bwMode="auto">
            <a:xfrm>
              <a:off x="3673366" y="3889036"/>
              <a:ext cx="934435" cy="241878"/>
            </a:xfrm>
            <a:custGeom>
              <a:avLst/>
              <a:gdLst>
                <a:gd name="T0" fmla="*/ 204 w 463"/>
                <a:gd name="T1" fmla="*/ 121 h 122"/>
                <a:gd name="T2" fmla="*/ 37 w 463"/>
                <a:gd name="T3" fmla="*/ 121 h 122"/>
                <a:gd name="T4" fmla="*/ 9 w 463"/>
                <a:gd name="T5" fmla="*/ 82 h 122"/>
                <a:gd name="T6" fmla="*/ 108 w 463"/>
                <a:gd name="T7" fmla="*/ 2 h 122"/>
                <a:gd name="T8" fmla="*/ 432 w 463"/>
                <a:gd name="T9" fmla="*/ 1 h 122"/>
                <a:gd name="T10" fmla="*/ 460 w 463"/>
                <a:gd name="T11" fmla="*/ 36 h 122"/>
                <a:gd name="T12" fmla="*/ 368 w 463"/>
                <a:gd name="T13" fmla="*/ 120 h 122"/>
                <a:gd name="T14" fmla="*/ 204 w 463"/>
                <a:gd name="T15" fmla="*/ 120 h 122"/>
                <a:gd name="T16" fmla="*/ 204 w 463"/>
                <a:gd name="T17" fmla="*/ 12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122">
                  <a:moveTo>
                    <a:pt x="204" y="121"/>
                  </a:moveTo>
                  <a:cubicBezTo>
                    <a:pt x="149" y="121"/>
                    <a:pt x="93" y="122"/>
                    <a:pt x="37" y="121"/>
                  </a:cubicBezTo>
                  <a:cubicBezTo>
                    <a:pt x="5" y="121"/>
                    <a:pt x="0" y="114"/>
                    <a:pt x="9" y="82"/>
                  </a:cubicBezTo>
                  <a:cubicBezTo>
                    <a:pt x="22" y="34"/>
                    <a:pt x="60" y="2"/>
                    <a:pt x="108" y="2"/>
                  </a:cubicBezTo>
                  <a:cubicBezTo>
                    <a:pt x="216" y="0"/>
                    <a:pt x="324" y="2"/>
                    <a:pt x="432" y="1"/>
                  </a:cubicBezTo>
                  <a:cubicBezTo>
                    <a:pt x="458" y="1"/>
                    <a:pt x="463" y="14"/>
                    <a:pt x="460" y="36"/>
                  </a:cubicBezTo>
                  <a:cubicBezTo>
                    <a:pt x="454" y="83"/>
                    <a:pt x="415" y="119"/>
                    <a:pt x="368" y="120"/>
                  </a:cubicBezTo>
                  <a:cubicBezTo>
                    <a:pt x="313" y="121"/>
                    <a:pt x="259" y="120"/>
                    <a:pt x="204" y="120"/>
                  </a:cubicBezTo>
                  <a:cubicBezTo>
                    <a:pt x="204" y="121"/>
                    <a:pt x="204" y="121"/>
                    <a:pt x="204" y="121"/>
                  </a:cubicBezTo>
                  <a:close/>
                </a:path>
              </a:pathLst>
            </a:custGeom>
            <a:solidFill>
              <a:srgbClr val="2B3B7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椭圆 35"/>
            <p:cNvSpPr/>
            <p:nvPr/>
          </p:nvSpPr>
          <p:spPr>
            <a:xfrm>
              <a:off x="4401583"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640289"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矩形 37"/>
            <p:cNvSpPr/>
            <p:nvPr/>
          </p:nvSpPr>
          <p:spPr>
            <a:xfrm>
              <a:off x="374779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430494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a:off x="3747790" y="4877713"/>
              <a:ext cx="665681" cy="181671"/>
            </a:xfrm>
            <a:custGeom>
              <a:avLst/>
              <a:gdLst>
                <a:gd name="connsiteX0" fmla="*/ 347873 w 1022350"/>
                <a:gd name="connsiteY0" fmla="*/ 0 h 279009"/>
                <a:gd name="connsiteX1" fmla="*/ 351791 w 1022350"/>
                <a:gd name="connsiteY1" fmla="*/ 7697 h 279009"/>
                <a:gd name="connsiteX2" fmla="*/ 521097 w 1022350"/>
                <a:gd name="connsiteY2" fmla="*/ 111073 h 279009"/>
                <a:gd name="connsiteX3" fmla="*/ 690403 w 1022350"/>
                <a:gd name="connsiteY3" fmla="*/ 7697 h 279009"/>
                <a:gd name="connsiteX4" fmla="*/ 692710 w 1022350"/>
                <a:gd name="connsiteY4" fmla="*/ 3164 h 279009"/>
                <a:gd name="connsiteX5" fmla="*/ 710147 w 1022350"/>
                <a:gd name="connsiteY5" fmla="*/ 6190 h 279009"/>
                <a:gd name="connsiteX6" fmla="*/ 1022350 w 1022350"/>
                <a:gd name="connsiteY6" fmla="*/ 269484 h 279009"/>
                <a:gd name="connsiteX7" fmla="*/ 1021490 w 1022350"/>
                <a:gd name="connsiteY7" fmla="*/ 279009 h 279009"/>
                <a:gd name="connsiteX8" fmla="*/ 860 w 1022350"/>
                <a:gd name="connsiteY8" fmla="*/ 279009 h 279009"/>
                <a:gd name="connsiteX9" fmla="*/ 0 w 1022350"/>
                <a:gd name="connsiteY9" fmla="*/ 269484 h 279009"/>
                <a:gd name="connsiteX10" fmla="*/ 312203 w 1022350"/>
                <a:gd name="connsiteY10" fmla="*/ 6190 h 279009"/>
                <a:gd name="connsiteX11" fmla="*/ 347873 w 1022350"/>
                <a:gd name="connsiteY11" fmla="*/ 0 h 27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350" h="279009">
                  <a:moveTo>
                    <a:pt x="347873" y="0"/>
                  </a:moveTo>
                  <a:lnTo>
                    <a:pt x="351791" y="7697"/>
                  </a:lnTo>
                  <a:cubicBezTo>
                    <a:pt x="397801" y="72277"/>
                    <a:pt x="456784" y="111073"/>
                    <a:pt x="521097" y="111073"/>
                  </a:cubicBezTo>
                  <a:cubicBezTo>
                    <a:pt x="585410" y="111073"/>
                    <a:pt x="644393" y="72277"/>
                    <a:pt x="690403" y="7697"/>
                  </a:cubicBezTo>
                  <a:lnTo>
                    <a:pt x="692710" y="3164"/>
                  </a:lnTo>
                  <a:lnTo>
                    <a:pt x="710147" y="6190"/>
                  </a:lnTo>
                  <a:cubicBezTo>
                    <a:pt x="893616" y="49569"/>
                    <a:pt x="1022350" y="151123"/>
                    <a:pt x="1022350" y="269484"/>
                  </a:cubicBezTo>
                  <a:lnTo>
                    <a:pt x="1021490" y="279009"/>
                  </a:lnTo>
                  <a:lnTo>
                    <a:pt x="860" y="279009"/>
                  </a:lnTo>
                  <a:lnTo>
                    <a:pt x="0" y="269484"/>
                  </a:lnTo>
                  <a:cubicBezTo>
                    <a:pt x="0" y="151123"/>
                    <a:pt x="128734" y="49569"/>
                    <a:pt x="312203" y="6190"/>
                  </a:cubicBezTo>
                  <a:lnTo>
                    <a:pt x="347873" y="0"/>
                  </a:lnTo>
                  <a:close/>
                </a:path>
              </a:pathLst>
            </a:cu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3847022" y="5022291"/>
              <a:ext cx="457918" cy="45986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任意多边形 41"/>
            <p:cNvSpPr/>
            <p:nvPr/>
          </p:nvSpPr>
          <p:spPr>
            <a:xfrm>
              <a:off x="3965377" y="4877713"/>
              <a:ext cx="240328" cy="71069"/>
            </a:xfrm>
            <a:custGeom>
              <a:avLst/>
              <a:gdLst>
                <a:gd name="connsiteX0" fmla="*/ 0 w 327388"/>
                <a:gd name="connsiteY0" fmla="*/ 0 h 102394"/>
                <a:gd name="connsiteX1" fmla="*/ 26604 w 327388"/>
                <a:gd name="connsiteY1" fmla="*/ 0 h 102394"/>
                <a:gd name="connsiteX2" fmla="*/ 45548 w 327388"/>
                <a:gd name="connsiteY2" fmla="*/ 21881 h 102394"/>
                <a:gd name="connsiteX3" fmla="*/ 163694 w 327388"/>
                <a:gd name="connsiteY3" fmla="*/ 64294 h 102394"/>
                <a:gd name="connsiteX4" fmla="*/ 281840 w 327388"/>
                <a:gd name="connsiteY4" fmla="*/ 21881 h 102394"/>
                <a:gd name="connsiteX5" fmla="*/ 300784 w 327388"/>
                <a:gd name="connsiteY5" fmla="*/ 0 h 102394"/>
                <a:gd name="connsiteX6" fmla="*/ 327388 w 327388"/>
                <a:gd name="connsiteY6" fmla="*/ 0 h 102394"/>
                <a:gd name="connsiteX7" fmla="*/ 295030 w 327388"/>
                <a:gd name="connsiteY7" fmla="*/ 47993 h 102394"/>
                <a:gd name="connsiteX8" fmla="*/ 163694 w 327388"/>
                <a:gd name="connsiteY8" fmla="*/ 102394 h 102394"/>
                <a:gd name="connsiteX9" fmla="*/ 32358 w 327388"/>
                <a:gd name="connsiteY9" fmla="*/ 47993 h 102394"/>
                <a:gd name="connsiteX10" fmla="*/ 0 w 327388"/>
                <a:gd name="connsiteY10" fmla="*/ 0 h 10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7388" h="102394">
                  <a:moveTo>
                    <a:pt x="0" y="0"/>
                  </a:moveTo>
                  <a:lnTo>
                    <a:pt x="26604" y="0"/>
                  </a:lnTo>
                  <a:lnTo>
                    <a:pt x="45548" y="21881"/>
                  </a:lnTo>
                  <a:cubicBezTo>
                    <a:pt x="77655" y="48377"/>
                    <a:pt x="118815" y="64294"/>
                    <a:pt x="163694" y="64294"/>
                  </a:cubicBezTo>
                  <a:cubicBezTo>
                    <a:pt x="208573" y="64294"/>
                    <a:pt x="249733" y="48377"/>
                    <a:pt x="281840" y="21881"/>
                  </a:cubicBezTo>
                  <a:lnTo>
                    <a:pt x="300784" y="0"/>
                  </a:lnTo>
                  <a:lnTo>
                    <a:pt x="327388" y="0"/>
                  </a:lnTo>
                  <a:lnTo>
                    <a:pt x="295030" y="47993"/>
                  </a:lnTo>
                  <a:cubicBezTo>
                    <a:pt x="261418" y="81605"/>
                    <a:pt x="214984" y="102394"/>
                    <a:pt x="163694" y="102394"/>
                  </a:cubicBezTo>
                  <a:cubicBezTo>
                    <a:pt x="112404" y="102394"/>
                    <a:pt x="65970" y="81605"/>
                    <a:pt x="32358" y="479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3857935" y="4318829"/>
              <a:ext cx="64582" cy="2033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椭圆 43"/>
            <p:cNvSpPr/>
            <p:nvPr/>
          </p:nvSpPr>
          <p:spPr>
            <a:xfrm>
              <a:off x="4282310" y="4286201"/>
              <a:ext cx="58693" cy="95097"/>
            </a:xfrm>
            <a:prstGeom prst="ellipse">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圆角矩形 44"/>
            <p:cNvSpPr/>
            <p:nvPr/>
          </p:nvSpPr>
          <p:spPr>
            <a:xfrm>
              <a:off x="4075463" y="4339435"/>
              <a:ext cx="38762" cy="102333"/>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45"/>
            <p:cNvSpPr/>
            <p:nvPr/>
          </p:nvSpPr>
          <p:spPr>
            <a:xfrm>
              <a:off x="4075464" y="4412308"/>
              <a:ext cx="62019" cy="29769"/>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任意多边形 46"/>
            <p:cNvSpPr/>
            <p:nvPr/>
          </p:nvSpPr>
          <p:spPr>
            <a:xfrm>
              <a:off x="3913288" y="4551854"/>
              <a:ext cx="324351" cy="136445"/>
            </a:xfrm>
            <a:custGeom>
              <a:avLst/>
              <a:gdLst>
                <a:gd name="connsiteX0" fmla="*/ 0 w 498136"/>
                <a:gd name="connsiteY0" fmla="*/ 0 h 209551"/>
                <a:gd name="connsiteX1" fmla="*/ 498136 w 498136"/>
                <a:gd name="connsiteY1" fmla="*/ 0 h 209551"/>
                <a:gd name="connsiteX2" fmla="*/ 494020 w 498136"/>
                <a:gd name="connsiteY2" fmla="*/ 35578 h 209551"/>
                <a:gd name="connsiteX3" fmla="*/ 249068 w 498136"/>
                <a:gd name="connsiteY3" fmla="*/ 209551 h 209551"/>
                <a:gd name="connsiteX4" fmla="*/ 4116 w 498136"/>
                <a:gd name="connsiteY4" fmla="*/ 35578 h 209551"/>
                <a:gd name="connsiteX5" fmla="*/ 0 w 498136"/>
                <a:gd name="connsiteY5" fmla="*/ 0 h 2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136" h="209551">
                  <a:moveTo>
                    <a:pt x="0" y="0"/>
                  </a:moveTo>
                  <a:lnTo>
                    <a:pt x="498136" y="0"/>
                  </a:lnTo>
                  <a:lnTo>
                    <a:pt x="494020" y="35578"/>
                  </a:lnTo>
                  <a:cubicBezTo>
                    <a:pt x="470706" y="134865"/>
                    <a:pt x="369896" y="209551"/>
                    <a:pt x="249068" y="209551"/>
                  </a:cubicBezTo>
                  <a:cubicBezTo>
                    <a:pt x="128240" y="209551"/>
                    <a:pt x="27430" y="134865"/>
                    <a:pt x="4116" y="35578"/>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任意多边形 47"/>
            <p:cNvSpPr/>
            <p:nvPr/>
          </p:nvSpPr>
          <p:spPr>
            <a:xfrm>
              <a:off x="4015510" y="4761464"/>
              <a:ext cx="144145" cy="46515"/>
            </a:xfrm>
            <a:custGeom>
              <a:avLst/>
              <a:gdLst>
                <a:gd name="connsiteX0" fmla="*/ 0 w 207169"/>
                <a:gd name="connsiteY0" fmla="*/ 0 h 71438"/>
                <a:gd name="connsiteX1" fmla="*/ 111919 w 207169"/>
                <a:gd name="connsiteY1" fmla="*/ 11907 h 71438"/>
                <a:gd name="connsiteX2" fmla="*/ 207169 w 207169"/>
                <a:gd name="connsiteY2" fmla="*/ 7144 h 71438"/>
                <a:gd name="connsiteX3" fmla="*/ 59531 w 207169"/>
                <a:gd name="connsiteY3" fmla="*/ 64294 h 71438"/>
                <a:gd name="connsiteX4" fmla="*/ 4763 w 207169"/>
                <a:gd name="connsiteY4" fmla="*/ 71438 h 71438"/>
                <a:gd name="connsiteX5" fmla="*/ 2381 w 207169"/>
                <a:gd name="connsiteY5" fmla="*/ 64294 h 71438"/>
                <a:gd name="connsiteX6" fmla="*/ 0 w 207169"/>
                <a:gd name="connsiteY6" fmla="*/ 0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169" h="71438">
                  <a:moveTo>
                    <a:pt x="0" y="0"/>
                  </a:moveTo>
                  <a:lnTo>
                    <a:pt x="111919" y="11907"/>
                  </a:lnTo>
                  <a:lnTo>
                    <a:pt x="207169" y="7144"/>
                  </a:lnTo>
                  <a:lnTo>
                    <a:pt x="59531" y="64294"/>
                  </a:lnTo>
                  <a:lnTo>
                    <a:pt x="4763" y="71438"/>
                  </a:lnTo>
                  <a:lnTo>
                    <a:pt x="2381" y="64294"/>
                  </a:lnTo>
                  <a:cubicBezTo>
                    <a:pt x="1587" y="44450"/>
                    <a:pt x="794" y="24607"/>
                    <a:pt x="0" y="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 name="组合 4"/>
          <p:cNvGrpSpPr/>
          <p:nvPr/>
        </p:nvGrpSpPr>
        <p:grpSpPr>
          <a:xfrm>
            <a:off x="947887" y="564245"/>
            <a:ext cx="1111118" cy="1848442"/>
            <a:chOff x="5479519" y="1487643"/>
            <a:chExt cx="1047238" cy="1742172"/>
          </a:xfrm>
        </p:grpSpPr>
        <p:sp>
          <p:nvSpPr>
            <p:cNvPr id="6" name="圆角矩形 5"/>
            <p:cNvSpPr/>
            <p:nvPr/>
          </p:nvSpPr>
          <p:spPr>
            <a:xfrm>
              <a:off x="5587082" y="2750804"/>
              <a:ext cx="111381" cy="464617"/>
            </a:xfrm>
            <a:prstGeom prst="roundRect">
              <a:avLst>
                <a:gd name="adj" fmla="val 39642"/>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6311038" y="2732125"/>
              <a:ext cx="104924" cy="486498"/>
            </a:xfrm>
            <a:prstGeom prst="roundRect">
              <a:avLst>
                <a:gd name="adj" fmla="val 39642"/>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5931262" y="2526498"/>
              <a:ext cx="144115" cy="146244"/>
            </a:xfrm>
            <a:prstGeom prst="roundRect">
              <a:avLst>
                <a:gd name="adj" fmla="val 34444"/>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5479519" y="2102402"/>
              <a:ext cx="153723" cy="153723"/>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6373034" y="2102402"/>
              <a:ext cx="153723" cy="153723"/>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5580982" y="1666465"/>
              <a:ext cx="844676" cy="917379"/>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9"/>
            <p:cNvSpPr>
              <a:spLocks/>
            </p:cNvSpPr>
            <p:nvPr/>
          </p:nvSpPr>
          <p:spPr bwMode="auto">
            <a:xfrm>
              <a:off x="5542952" y="1487643"/>
              <a:ext cx="898719" cy="501068"/>
            </a:xfrm>
            <a:custGeom>
              <a:avLst/>
              <a:gdLst>
                <a:gd name="T0" fmla="*/ 10 w 707"/>
                <a:gd name="T1" fmla="*/ 393 h 393"/>
                <a:gd name="T2" fmla="*/ 121 w 707"/>
                <a:gd name="T3" fmla="*/ 117 h 393"/>
                <a:gd name="T4" fmla="*/ 528 w 707"/>
                <a:gd name="T5" fmla="*/ 71 h 393"/>
                <a:gd name="T6" fmla="*/ 707 w 707"/>
                <a:gd name="T7" fmla="*/ 343 h 393"/>
                <a:gd name="T8" fmla="*/ 339 w 707"/>
                <a:gd name="T9" fmla="*/ 114 h 393"/>
                <a:gd name="T10" fmla="*/ 10 w 707"/>
                <a:gd name="T11" fmla="*/ 393 h 393"/>
              </a:gdLst>
              <a:ahLst/>
              <a:cxnLst>
                <a:cxn ang="0">
                  <a:pos x="T0" y="T1"/>
                </a:cxn>
                <a:cxn ang="0">
                  <a:pos x="T2" y="T3"/>
                </a:cxn>
                <a:cxn ang="0">
                  <a:pos x="T4" y="T5"/>
                </a:cxn>
                <a:cxn ang="0">
                  <a:pos x="T6" y="T7"/>
                </a:cxn>
                <a:cxn ang="0">
                  <a:pos x="T8" y="T9"/>
                </a:cxn>
                <a:cxn ang="0">
                  <a:pos x="T10" y="T11"/>
                </a:cxn>
              </a:cxnLst>
              <a:rect l="0" t="0" r="r" b="b"/>
              <a:pathLst>
                <a:path w="707" h="393">
                  <a:moveTo>
                    <a:pt x="10" y="393"/>
                  </a:moveTo>
                  <a:cubicBezTo>
                    <a:pt x="0" y="282"/>
                    <a:pt x="37" y="188"/>
                    <a:pt x="121" y="117"/>
                  </a:cubicBezTo>
                  <a:cubicBezTo>
                    <a:pt x="245" y="12"/>
                    <a:pt x="385" y="0"/>
                    <a:pt x="528" y="71"/>
                  </a:cubicBezTo>
                  <a:cubicBezTo>
                    <a:pt x="637" y="125"/>
                    <a:pt x="696" y="220"/>
                    <a:pt x="707" y="343"/>
                  </a:cubicBezTo>
                  <a:cubicBezTo>
                    <a:pt x="634" y="187"/>
                    <a:pt x="512" y="101"/>
                    <a:pt x="339" y="114"/>
                  </a:cubicBezTo>
                  <a:cubicBezTo>
                    <a:pt x="167" y="127"/>
                    <a:pt x="59" y="227"/>
                    <a:pt x="10" y="393"/>
                  </a:cubicBezTo>
                  <a:close/>
                </a:path>
              </a:pathLst>
            </a:custGeom>
            <a:solidFill>
              <a:srgbClr val="AA4B25"/>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13" name="矩形 12"/>
            <p:cNvSpPr/>
            <p:nvPr/>
          </p:nvSpPr>
          <p:spPr>
            <a:xfrm>
              <a:off x="6425819" y="2043025"/>
              <a:ext cx="25575" cy="558913"/>
            </a:xfrm>
            <a:prstGeom prst="rect">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5549247" y="2039823"/>
              <a:ext cx="25575" cy="558913"/>
            </a:xfrm>
            <a:prstGeom prst="rect">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弧形 14"/>
            <p:cNvSpPr/>
            <p:nvPr/>
          </p:nvSpPr>
          <p:spPr>
            <a:xfrm rot="18813654">
              <a:off x="5715310" y="2019927"/>
              <a:ext cx="210456" cy="210455"/>
            </a:xfrm>
            <a:prstGeom prst="arc">
              <a:avLst/>
            </a:prstGeom>
            <a:ln>
              <a:solidFill>
                <a:srgbClr val="AA4B2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6" name="弧形 15"/>
            <p:cNvSpPr/>
            <p:nvPr/>
          </p:nvSpPr>
          <p:spPr>
            <a:xfrm rot="18813654">
              <a:off x="6103634" y="2019927"/>
              <a:ext cx="210456" cy="210455"/>
            </a:xfrm>
            <a:prstGeom prst="arc">
              <a:avLst/>
            </a:prstGeom>
            <a:ln>
              <a:solidFill>
                <a:srgbClr val="AA4B2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7" name="椭圆 16"/>
            <p:cNvSpPr/>
            <p:nvPr/>
          </p:nvSpPr>
          <p:spPr>
            <a:xfrm>
              <a:off x="5796621" y="2089591"/>
              <a:ext cx="32026" cy="320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6192849" y="2089591"/>
              <a:ext cx="32026" cy="320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5973424" y="2151375"/>
              <a:ext cx="42367" cy="130541"/>
            </a:xfrm>
            <a:prstGeom prst="roundRect">
              <a:avLst>
                <a:gd name="adj" fmla="val 50000"/>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5973296" y="2248943"/>
              <a:ext cx="78977" cy="33026"/>
            </a:xfrm>
            <a:prstGeom prst="roundRect">
              <a:avLst>
                <a:gd name="adj" fmla="val 50000"/>
              </a:avLst>
            </a:prstGeom>
            <a:solidFill>
              <a:srgbClr val="AA4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p:nvSpPr>
          <p:spPr>
            <a:xfrm flipH="1">
              <a:off x="5885268" y="2379537"/>
              <a:ext cx="236104" cy="90644"/>
            </a:xfrm>
            <a:custGeom>
              <a:avLst/>
              <a:gdLst>
                <a:gd name="connsiteX0" fmla="*/ 149556 w 299112"/>
                <a:gd name="connsiteY0" fmla="*/ 138616 h 138616"/>
                <a:gd name="connsiteX1" fmla="*/ 289909 w 299112"/>
                <a:gd name="connsiteY1" fmla="*/ 45584 h 138616"/>
                <a:gd name="connsiteX2" fmla="*/ 299112 w 299112"/>
                <a:gd name="connsiteY2" fmla="*/ 0 h 138616"/>
                <a:gd name="connsiteX3" fmla="*/ 0 w 299112"/>
                <a:gd name="connsiteY3" fmla="*/ 0 h 138616"/>
                <a:gd name="connsiteX4" fmla="*/ 9203 w 299112"/>
                <a:gd name="connsiteY4" fmla="*/ 45584 h 138616"/>
                <a:gd name="connsiteX5" fmla="*/ 149556 w 299112"/>
                <a:gd name="connsiteY5" fmla="*/ 138616 h 138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112" h="138616">
                  <a:moveTo>
                    <a:pt x="149556" y="138616"/>
                  </a:moveTo>
                  <a:cubicBezTo>
                    <a:pt x="212651" y="138616"/>
                    <a:pt x="266785" y="100255"/>
                    <a:pt x="289909" y="45584"/>
                  </a:cubicBezTo>
                  <a:lnTo>
                    <a:pt x="299112" y="0"/>
                  </a:lnTo>
                  <a:lnTo>
                    <a:pt x="0" y="0"/>
                  </a:lnTo>
                  <a:lnTo>
                    <a:pt x="9203" y="45584"/>
                  </a:lnTo>
                  <a:cubicBezTo>
                    <a:pt x="32327" y="100255"/>
                    <a:pt x="86462" y="138616"/>
                    <a:pt x="149556" y="138616"/>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6213479" y="2174958"/>
              <a:ext cx="128103" cy="128103"/>
            </a:xfrm>
            <a:prstGeom prst="ellipse">
              <a:avLst/>
            </a:prstGeom>
            <a:solidFill>
              <a:srgbClr val="EF88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5662346" y="2174958"/>
              <a:ext cx="128103" cy="128103"/>
            </a:xfrm>
            <a:prstGeom prst="ellipse">
              <a:avLst/>
            </a:prstGeom>
            <a:solidFill>
              <a:srgbClr val="EF885D">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p:nvSpPr>
          <p:spPr>
            <a:xfrm>
              <a:off x="5921922" y="2543155"/>
              <a:ext cx="171137" cy="65052"/>
            </a:xfrm>
            <a:custGeom>
              <a:avLst/>
              <a:gdLst>
                <a:gd name="connsiteX0" fmla="*/ 0 w 407193"/>
                <a:gd name="connsiteY0" fmla="*/ 0 h 154781"/>
                <a:gd name="connsiteX1" fmla="*/ 64293 w 407193"/>
                <a:gd name="connsiteY1" fmla="*/ 19050 h 154781"/>
                <a:gd name="connsiteX2" fmla="*/ 197643 w 407193"/>
                <a:gd name="connsiteY2" fmla="*/ 28575 h 154781"/>
                <a:gd name="connsiteX3" fmla="*/ 330993 w 407193"/>
                <a:gd name="connsiteY3" fmla="*/ 19050 h 154781"/>
                <a:gd name="connsiteX4" fmla="*/ 407193 w 407193"/>
                <a:gd name="connsiteY4" fmla="*/ 0 h 154781"/>
                <a:gd name="connsiteX5" fmla="*/ 321468 w 407193"/>
                <a:gd name="connsiteY5" fmla="*/ 102393 h 154781"/>
                <a:gd name="connsiteX6" fmla="*/ 242887 w 407193"/>
                <a:gd name="connsiteY6" fmla="*/ 133350 h 154781"/>
                <a:gd name="connsiteX7" fmla="*/ 140493 w 407193"/>
                <a:gd name="connsiteY7" fmla="*/ 154781 h 154781"/>
                <a:gd name="connsiteX8" fmla="*/ 47625 w 407193"/>
                <a:gd name="connsiteY8" fmla="*/ 154781 h 154781"/>
                <a:gd name="connsiteX9" fmla="*/ 19050 w 407193"/>
                <a:gd name="connsiteY9" fmla="*/ 135731 h 154781"/>
                <a:gd name="connsiteX10" fmla="*/ 0 w 407193"/>
                <a:gd name="connsiteY10" fmla="*/ 0 h 15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7193" h="154781">
                  <a:moveTo>
                    <a:pt x="0" y="0"/>
                  </a:moveTo>
                  <a:lnTo>
                    <a:pt x="64293" y="19050"/>
                  </a:lnTo>
                  <a:lnTo>
                    <a:pt x="197643" y="28575"/>
                  </a:lnTo>
                  <a:lnTo>
                    <a:pt x="330993" y="19050"/>
                  </a:lnTo>
                  <a:lnTo>
                    <a:pt x="407193" y="0"/>
                  </a:lnTo>
                  <a:lnTo>
                    <a:pt x="321468" y="102393"/>
                  </a:lnTo>
                  <a:lnTo>
                    <a:pt x="242887" y="133350"/>
                  </a:lnTo>
                  <a:lnTo>
                    <a:pt x="140493" y="154781"/>
                  </a:lnTo>
                  <a:lnTo>
                    <a:pt x="47625" y="154781"/>
                  </a:lnTo>
                  <a:lnTo>
                    <a:pt x="19050" y="135731"/>
                  </a:lnTo>
                  <a:lnTo>
                    <a:pt x="0" y="0"/>
                  </a:lnTo>
                  <a:close/>
                </a:path>
              </a:pathLst>
            </a:custGeom>
            <a:solidFill>
              <a:schemeClr val="tx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7"/>
            <p:cNvSpPr>
              <a:spLocks/>
            </p:cNvSpPr>
            <p:nvPr/>
          </p:nvSpPr>
          <p:spPr bwMode="auto">
            <a:xfrm>
              <a:off x="5549491" y="1666465"/>
              <a:ext cx="900324" cy="1041028"/>
            </a:xfrm>
            <a:custGeom>
              <a:avLst/>
              <a:gdLst>
                <a:gd name="T0" fmla="*/ 357 w 727"/>
                <a:gd name="T1" fmla="*/ 256 h 850"/>
                <a:gd name="T2" fmla="*/ 105 w 727"/>
                <a:gd name="T3" fmla="*/ 256 h 850"/>
                <a:gd name="T4" fmla="*/ 71 w 727"/>
                <a:gd name="T5" fmla="*/ 290 h 850"/>
                <a:gd name="T6" fmla="*/ 72 w 727"/>
                <a:gd name="T7" fmla="*/ 548 h 850"/>
                <a:gd name="T8" fmla="*/ 87 w 727"/>
                <a:gd name="T9" fmla="*/ 590 h 850"/>
                <a:gd name="T10" fmla="*/ 277 w 727"/>
                <a:gd name="T11" fmla="*/ 714 h 850"/>
                <a:gd name="T12" fmla="*/ 307 w 727"/>
                <a:gd name="T13" fmla="*/ 745 h 850"/>
                <a:gd name="T14" fmla="*/ 272 w 727"/>
                <a:gd name="T15" fmla="*/ 771 h 850"/>
                <a:gd name="T16" fmla="*/ 119 w 727"/>
                <a:gd name="T17" fmla="*/ 782 h 850"/>
                <a:gd name="T18" fmla="*/ 76 w 727"/>
                <a:gd name="T19" fmla="*/ 822 h 850"/>
                <a:gd name="T20" fmla="*/ 36 w 727"/>
                <a:gd name="T21" fmla="*/ 847 h 850"/>
                <a:gd name="T22" fmla="*/ 1 w 727"/>
                <a:gd name="T23" fmla="*/ 820 h 850"/>
                <a:gd name="T24" fmla="*/ 5 w 727"/>
                <a:gd name="T25" fmla="*/ 451 h 850"/>
                <a:gd name="T26" fmla="*/ 6 w 727"/>
                <a:gd name="T27" fmla="*/ 392 h 850"/>
                <a:gd name="T28" fmla="*/ 30 w 727"/>
                <a:gd name="T29" fmla="*/ 331 h 850"/>
                <a:gd name="T30" fmla="*/ 37 w 727"/>
                <a:gd name="T31" fmla="*/ 310 h 850"/>
                <a:gd name="T32" fmla="*/ 238 w 727"/>
                <a:gd name="T33" fmla="*/ 50 h 850"/>
                <a:gd name="T34" fmla="*/ 583 w 727"/>
                <a:gd name="T35" fmla="*/ 109 h 850"/>
                <a:gd name="T36" fmla="*/ 685 w 727"/>
                <a:gd name="T37" fmla="*/ 287 h 850"/>
                <a:gd name="T38" fmla="*/ 708 w 727"/>
                <a:gd name="T39" fmla="*/ 813 h 850"/>
                <a:gd name="T40" fmla="*/ 678 w 727"/>
                <a:gd name="T41" fmla="*/ 845 h 850"/>
                <a:gd name="T42" fmla="*/ 641 w 727"/>
                <a:gd name="T43" fmla="*/ 817 h 850"/>
                <a:gd name="T44" fmla="*/ 611 w 727"/>
                <a:gd name="T45" fmla="*/ 786 h 850"/>
                <a:gd name="T46" fmla="*/ 451 w 727"/>
                <a:gd name="T47" fmla="*/ 772 h 850"/>
                <a:gd name="T48" fmla="*/ 415 w 727"/>
                <a:gd name="T49" fmla="*/ 761 h 850"/>
                <a:gd name="T50" fmla="*/ 435 w 727"/>
                <a:gd name="T51" fmla="*/ 716 h 850"/>
                <a:gd name="T52" fmla="*/ 627 w 727"/>
                <a:gd name="T53" fmla="*/ 595 h 850"/>
                <a:gd name="T54" fmla="*/ 645 w 727"/>
                <a:gd name="T55" fmla="*/ 545 h 850"/>
                <a:gd name="T56" fmla="*/ 647 w 727"/>
                <a:gd name="T57" fmla="*/ 293 h 850"/>
                <a:gd name="T58" fmla="*/ 609 w 727"/>
                <a:gd name="T59" fmla="*/ 256 h 850"/>
                <a:gd name="T60" fmla="*/ 357 w 727"/>
                <a:gd name="T61" fmla="*/ 256 h 850"/>
                <a:gd name="connsiteX0" fmla="*/ 4898 w 9743"/>
                <a:gd name="connsiteY0" fmla="*/ 2731 h 9684"/>
                <a:gd name="connsiteX1" fmla="*/ 1431 w 9743"/>
                <a:gd name="connsiteY1" fmla="*/ 2731 h 9684"/>
                <a:gd name="connsiteX2" fmla="*/ 964 w 9743"/>
                <a:gd name="connsiteY2" fmla="*/ 3131 h 9684"/>
                <a:gd name="connsiteX3" fmla="*/ 977 w 9743"/>
                <a:gd name="connsiteY3" fmla="*/ 6166 h 9684"/>
                <a:gd name="connsiteX4" fmla="*/ 1184 w 9743"/>
                <a:gd name="connsiteY4" fmla="*/ 6660 h 9684"/>
                <a:gd name="connsiteX5" fmla="*/ 3797 w 9743"/>
                <a:gd name="connsiteY5" fmla="*/ 8119 h 9684"/>
                <a:gd name="connsiteX6" fmla="*/ 4210 w 9743"/>
                <a:gd name="connsiteY6" fmla="*/ 8484 h 9684"/>
                <a:gd name="connsiteX7" fmla="*/ 3728 w 9743"/>
                <a:gd name="connsiteY7" fmla="*/ 8790 h 9684"/>
                <a:gd name="connsiteX8" fmla="*/ 1624 w 9743"/>
                <a:gd name="connsiteY8" fmla="*/ 8919 h 9684"/>
                <a:gd name="connsiteX9" fmla="*/ 1032 w 9743"/>
                <a:gd name="connsiteY9" fmla="*/ 9390 h 9684"/>
                <a:gd name="connsiteX10" fmla="*/ 482 w 9743"/>
                <a:gd name="connsiteY10" fmla="*/ 9684 h 9684"/>
                <a:gd name="connsiteX11" fmla="*/ 1 w 9743"/>
                <a:gd name="connsiteY11" fmla="*/ 9366 h 9684"/>
                <a:gd name="connsiteX12" fmla="*/ 56 w 9743"/>
                <a:gd name="connsiteY12" fmla="*/ 5025 h 9684"/>
                <a:gd name="connsiteX13" fmla="*/ 70 w 9743"/>
                <a:gd name="connsiteY13" fmla="*/ 4331 h 9684"/>
                <a:gd name="connsiteX14" fmla="*/ 496 w 9743"/>
                <a:gd name="connsiteY14" fmla="*/ 3366 h 9684"/>
                <a:gd name="connsiteX15" fmla="*/ 3261 w 9743"/>
                <a:gd name="connsiteY15" fmla="*/ 307 h 9684"/>
                <a:gd name="connsiteX16" fmla="*/ 8006 w 9743"/>
                <a:gd name="connsiteY16" fmla="*/ 1001 h 9684"/>
                <a:gd name="connsiteX17" fmla="*/ 9409 w 9743"/>
                <a:gd name="connsiteY17" fmla="*/ 3095 h 9684"/>
                <a:gd name="connsiteX18" fmla="*/ 9726 w 9743"/>
                <a:gd name="connsiteY18" fmla="*/ 9284 h 9684"/>
                <a:gd name="connsiteX19" fmla="*/ 9313 w 9743"/>
                <a:gd name="connsiteY19" fmla="*/ 9660 h 9684"/>
                <a:gd name="connsiteX20" fmla="*/ 8804 w 9743"/>
                <a:gd name="connsiteY20" fmla="*/ 9331 h 9684"/>
                <a:gd name="connsiteX21" fmla="*/ 8391 w 9743"/>
                <a:gd name="connsiteY21" fmla="*/ 8966 h 9684"/>
                <a:gd name="connsiteX22" fmla="*/ 6191 w 9743"/>
                <a:gd name="connsiteY22" fmla="*/ 8801 h 9684"/>
                <a:gd name="connsiteX23" fmla="*/ 5695 w 9743"/>
                <a:gd name="connsiteY23" fmla="*/ 8672 h 9684"/>
                <a:gd name="connsiteX24" fmla="*/ 5970 w 9743"/>
                <a:gd name="connsiteY24" fmla="*/ 8143 h 9684"/>
                <a:gd name="connsiteX25" fmla="*/ 8611 w 9743"/>
                <a:gd name="connsiteY25" fmla="*/ 6719 h 9684"/>
                <a:gd name="connsiteX26" fmla="*/ 8859 w 9743"/>
                <a:gd name="connsiteY26" fmla="*/ 6131 h 9684"/>
                <a:gd name="connsiteX27" fmla="*/ 8887 w 9743"/>
                <a:gd name="connsiteY27" fmla="*/ 3166 h 9684"/>
                <a:gd name="connsiteX28" fmla="*/ 8364 w 9743"/>
                <a:gd name="connsiteY28" fmla="*/ 2731 h 9684"/>
                <a:gd name="connsiteX29" fmla="*/ 4898 w 9743"/>
                <a:gd name="connsiteY29" fmla="*/ 2731 h 9684"/>
                <a:gd name="connsiteX0" fmla="*/ 5027 w 10000"/>
                <a:gd name="connsiteY0" fmla="*/ 2731 h 9911"/>
                <a:gd name="connsiteX1" fmla="*/ 1469 w 10000"/>
                <a:gd name="connsiteY1" fmla="*/ 2731 h 9911"/>
                <a:gd name="connsiteX2" fmla="*/ 989 w 10000"/>
                <a:gd name="connsiteY2" fmla="*/ 3144 h 9911"/>
                <a:gd name="connsiteX3" fmla="*/ 1003 w 10000"/>
                <a:gd name="connsiteY3" fmla="*/ 6278 h 9911"/>
                <a:gd name="connsiteX4" fmla="*/ 1215 w 10000"/>
                <a:gd name="connsiteY4" fmla="*/ 6788 h 9911"/>
                <a:gd name="connsiteX5" fmla="*/ 3897 w 10000"/>
                <a:gd name="connsiteY5" fmla="*/ 8295 h 9911"/>
                <a:gd name="connsiteX6" fmla="*/ 4321 w 10000"/>
                <a:gd name="connsiteY6" fmla="*/ 8672 h 9911"/>
                <a:gd name="connsiteX7" fmla="*/ 3826 w 10000"/>
                <a:gd name="connsiteY7" fmla="*/ 8988 h 9911"/>
                <a:gd name="connsiteX8" fmla="*/ 1667 w 10000"/>
                <a:gd name="connsiteY8" fmla="*/ 9121 h 9911"/>
                <a:gd name="connsiteX9" fmla="*/ 1059 w 10000"/>
                <a:gd name="connsiteY9" fmla="*/ 9607 h 9911"/>
                <a:gd name="connsiteX10" fmla="*/ 495 w 10000"/>
                <a:gd name="connsiteY10" fmla="*/ 9911 h 9911"/>
                <a:gd name="connsiteX11" fmla="*/ 1 w 10000"/>
                <a:gd name="connsiteY11" fmla="*/ 9583 h 9911"/>
                <a:gd name="connsiteX12" fmla="*/ 57 w 10000"/>
                <a:gd name="connsiteY12" fmla="*/ 5100 h 9911"/>
                <a:gd name="connsiteX13" fmla="*/ 72 w 10000"/>
                <a:gd name="connsiteY13" fmla="*/ 4383 h 9911"/>
                <a:gd name="connsiteX14" fmla="*/ 438 w 10000"/>
                <a:gd name="connsiteY14" fmla="*/ 3387 h 9911"/>
                <a:gd name="connsiteX15" fmla="*/ 3347 w 10000"/>
                <a:gd name="connsiteY15" fmla="*/ 228 h 9911"/>
                <a:gd name="connsiteX16" fmla="*/ 8217 w 10000"/>
                <a:gd name="connsiteY16" fmla="*/ 945 h 9911"/>
                <a:gd name="connsiteX17" fmla="*/ 9657 w 10000"/>
                <a:gd name="connsiteY17" fmla="*/ 3107 h 9911"/>
                <a:gd name="connsiteX18" fmla="*/ 9983 w 10000"/>
                <a:gd name="connsiteY18" fmla="*/ 9498 h 9911"/>
                <a:gd name="connsiteX19" fmla="*/ 9559 w 10000"/>
                <a:gd name="connsiteY19" fmla="*/ 9886 h 9911"/>
                <a:gd name="connsiteX20" fmla="*/ 9036 w 10000"/>
                <a:gd name="connsiteY20" fmla="*/ 9546 h 9911"/>
                <a:gd name="connsiteX21" fmla="*/ 8612 w 10000"/>
                <a:gd name="connsiteY21" fmla="*/ 9170 h 9911"/>
                <a:gd name="connsiteX22" fmla="*/ 6354 w 10000"/>
                <a:gd name="connsiteY22" fmla="*/ 8999 h 9911"/>
                <a:gd name="connsiteX23" fmla="*/ 5845 w 10000"/>
                <a:gd name="connsiteY23" fmla="*/ 8866 h 9911"/>
                <a:gd name="connsiteX24" fmla="*/ 6127 w 10000"/>
                <a:gd name="connsiteY24" fmla="*/ 8320 h 9911"/>
                <a:gd name="connsiteX25" fmla="*/ 8838 w 10000"/>
                <a:gd name="connsiteY25" fmla="*/ 6849 h 9911"/>
                <a:gd name="connsiteX26" fmla="*/ 9093 w 10000"/>
                <a:gd name="connsiteY26" fmla="*/ 6242 h 9911"/>
                <a:gd name="connsiteX27" fmla="*/ 9121 w 10000"/>
                <a:gd name="connsiteY27" fmla="*/ 3180 h 9911"/>
                <a:gd name="connsiteX28" fmla="*/ 8585 w 10000"/>
                <a:gd name="connsiteY28" fmla="*/ 2731 h 9911"/>
                <a:gd name="connsiteX29" fmla="*/ 5027 w 10000"/>
                <a:gd name="connsiteY29" fmla="*/ 2731 h 9911"/>
                <a:gd name="connsiteX0" fmla="*/ 5027 w 10000"/>
                <a:gd name="connsiteY0" fmla="*/ 2752 h 9996"/>
                <a:gd name="connsiteX1" fmla="*/ 1469 w 10000"/>
                <a:gd name="connsiteY1" fmla="*/ 2752 h 9996"/>
                <a:gd name="connsiteX2" fmla="*/ 989 w 10000"/>
                <a:gd name="connsiteY2" fmla="*/ 3168 h 9996"/>
                <a:gd name="connsiteX3" fmla="*/ 1003 w 10000"/>
                <a:gd name="connsiteY3" fmla="*/ 6330 h 9996"/>
                <a:gd name="connsiteX4" fmla="*/ 1215 w 10000"/>
                <a:gd name="connsiteY4" fmla="*/ 6845 h 9996"/>
                <a:gd name="connsiteX5" fmla="*/ 3897 w 10000"/>
                <a:gd name="connsiteY5" fmla="*/ 8365 h 9996"/>
                <a:gd name="connsiteX6" fmla="*/ 4321 w 10000"/>
                <a:gd name="connsiteY6" fmla="*/ 8746 h 9996"/>
                <a:gd name="connsiteX7" fmla="*/ 3826 w 10000"/>
                <a:gd name="connsiteY7" fmla="*/ 9065 h 9996"/>
                <a:gd name="connsiteX8" fmla="*/ 1667 w 10000"/>
                <a:gd name="connsiteY8" fmla="*/ 9199 h 9996"/>
                <a:gd name="connsiteX9" fmla="*/ 1059 w 10000"/>
                <a:gd name="connsiteY9" fmla="*/ 9689 h 9996"/>
                <a:gd name="connsiteX10" fmla="*/ 495 w 10000"/>
                <a:gd name="connsiteY10" fmla="*/ 9996 h 9996"/>
                <a:gd name="connsiteX11" fmla="*/ 1 w 10000"/>
                <a:gd name="connsiteY11" fmla="*/ 9665 h 9996"/>
                <a:gd name="connsiteX12" fmla="*/ 57 w 10000"/>
                <a:gd name="connsiteY12" fmla="*/ 5142 h 9996"/>
                <a:gd name="connsiteX13" fmla="*/ 72 w 10000"/>
                <a:gd name="connsiteY13" fmla="*/ 4418 h 9996"/>
                <a:gd name="connsiteX14" fmla="*/ 331 w 10000"/>
                <a:gd name="connsiteY14" fmla="*/ 3351 h 9996"/>
                <a:gd name="connsiteX15" fmla="*/ 3347 w 10000"/>
                <a:gd name="connsiteY15" fmla="*/ 226 h 9996"/>
                <a:gd name="connsiteX16" fmla="*/ 8217 w 10000"/>
                <a:gd name="connsiteY16" fmla="*/ 949 h 9996"/>
                <a:gd name="connsiteX17" fmla="*/ 9657 w 10000"/>
                <a:gd name="connsiteY17" fmla="*/ 3131 h 9996"/>
                <a:gd name="connsiteX18" fmla="*/ 9983 w 10000"/>
                <a:gd name="connsiteY18" fmla="*/ 9579 h 9996"/>
                <a:gd name="connsiteX19" fmla="*/ 9559 w 10000"/>
                <a:gd name="connsiteY19" fmla="*/ 9971 h 9996"/>
                <a:gd name="connsiteX20" fmla="*/ 9036 w 10000"/>
                <a:gd name="connsiteY20" fmla="*/ 9628 h 9996"/>
                <a:gd name="connsiteX21" fmla="*/ 8612 w 10000"/>
                <a:gd name="connsiteY21" fmla="*/ 9248 h 9996"/>
                <a:gd name="connsiteX22" fmla="*/ 6354 w 10000"/>
                <a:gd name="connsiteY22" fmla="*/ 9076 h 9996"/>
                <a:gd name="connsiteX23" fmla="*/ 5845 w 10000"/>
                <a:gd name="connsiteY23" fmla="*/ 8942 h 9996"/>
                <a:gd name="connsiteX24" fmla="*/ 6127 w 10000"/>
                <a:gd name="connsiteY24" fmla="*/ 8391 h 9996"/>
                <a:gd name="connsiteX25" fmla="*/ 8838 w 10000"/>
                <a:gd name="connsiteY25" fmla="*/ 6907 h 9996"/>
                <a:gd name="connsiteX26" fmla="*/ 9093 w 10000"/>
                <a:gd name="connsiteY26" fmla="*/ 6294 h 9996"/>
                <a:gd name="connsiteX27" fmla="*/ 9121 w 10000"/>
                <a:gd name="connsiteY27" fmla="*/ 3205 h 9996"/>
                <a:gd name="connsiteX28" fmla="*/ 8585 w 10000"/>
                <a:gd name="connsiteY28" fmla="*/ 2752 h 9996"/>
                <a:gd name="connsiteX29" fmla="*/ 5027 w 10000"/>
                <a:gd name="connsiteY29" fmla="*/ 2752 h 9996"/>
                <a:gd name="connsiteX0" fmla="*/ 5027 w 10000"/>
                <a:gd name="connsiteY0" fmla="*/ 2753 h 10000"/>
                <a:gd name="connsiteX1" fmla="*/ 1469 w 10000"/>
                <a:gd name="connsiteY1" fmla="*/ 2753 h 10000"/>
                <a:gd name="connsiteX2" fmla="*/ 989 w 10000"/>
                <a:gd name="connsiteY2" fmla="*/ 3169 h 10000"/>
                <a:gd name="connsiteX3" fmla="*/ 1003 w 10000"/>
                <a:gd name="connsiteY3" fmla="*/ 6333 h 10000"/>
                <a:gd name="connsiteX4" fmla="*/ 1215 w 10000"/>
                <a:gd name="connsiteY4" fmla="*/ 6848 h 10000"/>
                <a:gd name="connsiteX5" fmla="*/ 3897 w 10000"/>
                <a:gd name="connsiteY5" fmla="*/ 8368 h 10000"/>
                <a:gd name="connsiteX6" fmla="*/ 4321 w 10000"/>
                <a:gd name="connsiteY6" fmla="*/ 8749 h 10000"/>
                <a:gd name="connsiteX7" fmla="*/ 3826 w 10000"/>
                <a:gd name="connsiteY7" fmla="*/ 9069 h 10000"/>
                <a:gd name="connsiteX8" fmla="*/ 1667 w 10000"/>
                <a:gd name="connsiteY8" fmla="*/ 9203 h 10000"/>
                <a:gd name="connsiteX9" fmla="*/ 1059 w 10000"/>
                <a:gd name="connsiteY9" fmla="*/ 9693 h 10000"/>
                <a:gd name="connsiteX10" fmla="*/ 495 w 10000"/>
                <a:gd name="connsiteY10" fmla="*/ 10000 h 10000"/>
                <a:gd name="connsiteX11" fmla="*/ 1 w 10000"/>
                <a:gd name="connsiteY11" fmla="*/ 9669 h 10000"/>
                <a:gd name="connsiteX12" fmla="*/ 57 w 10000"/>
                <a:gd name="connsiteY12" fmla="*/ 5144 h 10000"/>
                <a:gd name="connsiteX13" fmla="*/ 72 w 10000"/>
                <a:gd name="connsiteY13" fmla="*/ 4420 h 10000"/>
                <a:gd name="connsiteX14" fmla="*/ 331 w 10000"/>
                <a:gd name="connsiteY14" fmla="*/ 3352 h 10000"/>
                <a:gd name="connsiteX15" fmla="*/ 3347 w 10000"/>
                <a:gd name="connsiteY15" fmla="*/ 226 h 10000"/>
                <a:gd name="connsiteX16" fmla="*/ 8217 w 10000"/>
                <a:gd name="connsiteY16" fmla="*/ 949 h 10000"/>
                <a:gd name="connsiteX17" fmla="*/ 9657 w 10000"/>
                <a:gd name="connsiteY17" fmla="*/ 3132 h 10000"/>
                <a:gd name="connsiteX18" fmla="*/ 9983 w 10000"/>
                <a:gd name="connsiteY18" fmla="*/ 9583 h 10000"/>
                <a:gd name="connsiteX19" fmla="*/ 9559 w 10000"/>
                <a:gd name="connsiteY19" fmla="*/ 9975 h 10000"/>
                <a:gd name="connsiteX20" fmla="*/ 9036 w 10000"/>
                <a:gd name="connsiteY20" fmla="*/ 9632 h 10000"/>
                <a:gd name="connsiteX21" fmla="*/ 8612 w 10000"/>
                <a:gd name="connsiteY21" fmla="*/ 9252 h 10000"/>
                <a:gd name="connsiteX22" fmla="*/ 6354 w 10000"/>
                <a:gd name="connsiteY22" fmla="*/ 9080 h 10000"/>
                <a:gd name="connsiteX23" fmla="*/ 5845 w 10000"/>
                <a:gd name="connsiteY23" fmla="*/ 8946 h 10000"/>
                <a:gd name="connsiteX24" fmla="*/ 6127 w 10000"/>
                <a:gd name="connsiteY24" fmla="*/ 8394 h 10000"/>
                <a:gd name="connsiteX25" fmla="*/ 8838 w 10000"/>
                <a:gd name="connsiteY25" fmla="*/ 6910 h 10000"/>
                <a:gd name="connsiteX26" fmla="*/ 9093 w 10000"/>
                <a:gd name="connsiteY26" fmla="*/ 6297 h 10000"/>
                <a:gd name="connsiteX27" fmla="*/ 9121 w 10000"/>
                <a:gd name="connsiteY27" fmla="*/ 3206 h 10000"/>
                <a:gd name="connsiteX28" fmla="*/ 8585 w 10000"/>
                <a:gd name="connsiteY28" fmla="*/ 2753 h 10000"/>
                <a:gd name="connsiteX29" fmla="*/ 5027 w 10000"/>
                <a:gd name="connsiteY29" fmla="*/ 2753 h 10000"/>
                <a:gd name="connsiteX0" fmla="*/ 5027 w 10000"/>
                <a:gd name="connsiteY0" fmla="*/ 2753 h 10000"/>
                <a:gd name="connsiteX1" fmla="*/ 1469 w 10000"/>
                <a:gd name="connsiteY1" fmla="*/ 2753 h 10000"/>
                <a:gd name="connsiteX2" fmla="*/ 989 w 10000"/>
                <a:gd name="connsiteY2" fmla="*/ 3169 h 10000"/>
                <a:gd name="connsiteX3" fmla="*/ 1003 w 10000"/>
                <a:gd name="connsiteY3" fmla="*/ 6333 h 10000"/>
                <a:gd name="connsiteX4" fmla="*/ 1215 w 10000"/>
                <a:gd name="connsiteY4" fmla="*/ 6848 h 10000"/>
                <a:gd name="connsiteX5" fmla="*/ 3897 w 10000"/>
                <a:gd name="connsiteY5" fmla="*/ 8368 h 10000"/>
                <a:gd name="connsiteX6" fmla="*/ 4321 w 10000"/>
                <a:gd name="connsiteY6" fmla="*/ 8749 h 10000"/>
                <a:gd name="connsiteX7" fmla="*/ 3826 w 10000"/>
                <a:gd name="connsiteY7" fmla="*/ 9069 h 10000"/>
                <a:gd name="connsiteX8" fmla="*/ 1667 w 10000"/>
                <a:gd name="connsiteY8" fmla="*/ 9203 h 10000"/>
                <a:gd name="connsiteX9" fmla="*/ 1059 w 10000"/>
                <a:gd name="connsiteY9" fmla="*/ 9693 h 10000"/>
                <a:gd name="connsiteX10" fmla="*/ 495 w 10000"/>
                <a:gd name="connsiteY10" fmla="*/ 10000 h 10000"/>
                <a:gd name="connsiteX11" fmla="*/ 1 w 10000"/>
                <a:gd name="connsiteY11" fmla="*/ 9669 h 10000"/>
                <a:gd name="connsiteX12" fmla="*/ 57 w 10000"/>
                <a:gd name="connsiteY12" fmla="*/ 5144 h 10000"/>
                <a:gd name="connsiteX13" fmla="*/ 72 w 10000"/>
                <a:gd name="connsiteY13" fmla="*/ 4420 h 10000"/>
                <a:gd name="connsiteX14" fmla="*/ 331 w 10000"/>
                <a:gd name="connsiteY14" fmla="*/ 3352 h 10000"/>
                <a:gd name="connsiteX15" fmla="*/ 3347 w 10000"/>
                <a:gd name="connsiteY15" fmla="*/ 226 h 10000"/>
                <a:gd name="connsiteX16" fmla="*/ 8217 w 10000"/>
                <a:gd name="connsiteY16" fmla="*/ 949 h 10000"/>
                <a:gd name="connsiteX17" fmla="*/ 9657 w 10000"/>
                <a:gd name="connsiteY17" fmla="*/ 3132 h 10000"/>
                <a:gd name="connsiteX18" fmla="*/ 9983 w 10000"/>
                <a:gd name="connsiteY18" fmla="*/ 9583 h 10000"/>
                <a:gd name="connsiteX19" fmla="*/ 9559 w 10000"/>
                <a:gd name="connsiteY19" fmla="*/ 9975 h 10000"/>
                <a:gd name="connsiteX20" fmla="*/ 9036 w 10000"/>
                <a:gd name="connsiteY20" fmla="*/ 9632 h 10000"/>
                <a:gd name="connsiteX21" fmla="*/ 8612 w 10000"/>
                <a:gd name="connsiteY21" fmla="*/ 9252 h 10000"/>
                <a:gd name="connsiteX22" fmla="*/ 6354 w 10000"/>
                <a:gd name="connsiteY22" fmla="*/ 9080 h 10000"/>
                <a:gd name="connsiteX23" fmla="*/ 5845 w 10000"/>
                <a:gd name="connsiteY23" fmla="*/ 8946 h 10000"/>
                <a:gd name="connsiteX24" fmla="*/ 6127 w 10000"/>
                <a:gd name="connsiteY24" fmla="*/ 8394 h 10000"/>
                <a:gd name="connsiteX25" fmla="*/ 8838 w 10000"/>
                <a:gd name="connsiteY25" fmla="*/ 6910 h 10000"/>
                <a:gd name="connsiteX26" fmla="*/ 9093 w 10000"/>
                <a:gd name="connsiteY26" fmla="*/ 6297 h 10000"/>
                <a:gd name="connsiteX27" fmla="*/ 9121 w 10000"/>
                <a:gd name="connsiteY27" fmla="*/ 3206 h 10000"/>
                <a:gd name="connsiteX28" fmla="*/ 8585 w 10000"/>
                <a:gd name="connsiteY28" fmla="*/ 2753 h 10000"/>
                <a:gd name="connsiteX29" fmla="*/ 5027 w 10000"/>
                <a:gd name="connsiteY29" fmla="*/ 2753 h 10000"/>
                <a:gd name="connsiteX0" fmla="*/ 5027 w 10000"/>
                <a:gd name="connsiteY0" fmla="*/ 2755 h 10002"/>
                <a:gd name="connsiteX1" fmla="*/ 1469 w 10000"/>
                <a:gd name="connsiteY1" fmla="*/ 2755 h 10002"/>
                <a:gd name="connsiteX2" fmla="*/ 989 w 10000"/>
                <a:gd name="connsiteY2" fmla="*/ 3171 h 10002"/>
                <a:gd name="connsiteX3" fmla="*/ 1003 w 10000"/>
                <a:gd name="connsiteY3" fmla="*/ 6335 h 10002"/>
                <a:gd name="connsiteX4" fmla="*/ 1215 w 10000"/>
                <a:gd name="connsiteY4" fmla="*/ 6850 h 10002"/>
                <a:gd name="connsiteX5" fmla="*/ 3897 w 10000"/>
                <a:gd name="connsiteY5" fmla="*/ 8370 h 10002"/>
                <a:gd name="connsiteX6" fmla="*/ 4321 w 10000"/>
                <a:gd name="connsiteY6" fmla="*/ 8751 h 10002"/>
                <a:gd name="connsiteX7" fmla="*/ 3826 w 10000"/>
                <a:gd name="connsiteY7" fmla="*/ 9071 h 10002"/>
                <a:gd name="connsiteX8" fmla="*/ 1667 w 10000"/>
                <a:gd name="connsiteY8" fmla="*/ 9205 h 10002"/>
                <a:gd name="connsiteX9" fmla="*/ 1059 w 10000"/>
                <a:gd name="connsiteY9" fmla="*/ 9695 h 10002"/>
                <a:gd name="connsiteX10" fmla="*/ 495 w 10000"/>
                <a:gd name="connsiteY10" fmla="*/ 10002 h 10002"/>
                <a:gd name="connsiteX11" fmla="*/ 1 w 10000"/>
                <a:gd name="connsiteY11" fmla="*/ 9671 h 10002"/>
                <a:gd name="connsiteX12" fmla="*/ 57 w 10000"/>
                <a:gd name="connsiteY12" fmla="*/ 5146 h 10002"/>
                <a:gd name="connsiteX13" fmla="*/ 72 w 10000"/>
                <a:gd name="connsiteY13" fmla="*/ 4422 h 10002"/>
                <a:gd name="connsiteX14" fmla="*/ 189 w 10000"/>
                <a:gd name="connsiteY14" fmla="*/ 3385 h 10002"/>
                <a:gd name="connsiteX15" fmla="*/ 3347 w 10000"/>
                <a:gd name="connsiteY15" fmla="*/ 228 h 10002"/>
                <a:gd name="connsiteX16" fmla="*/ 8217 w 10000"/>
                <a:gd name="connsiteY16" fmla="*/ 951 h 10002"/>
                <a:gd name="connsiteX17" fmla="*/ 9657 w 10000"/>
                <a:gd name="connsiteY17" fmla="*/ 3134 h 10002"/>
                <a:gd name="connsiteX18" fmla="*/ 9983 w 10000"/>
                <a:gd name="connsiteY18" fmla="*/ 9585 h 10002"/>
                <a:gd name="connsiteX19" fmla="*/ 9559 w 10000"/>
                <a:gd name="connsiteY19" fmla="*/ 9977 h 10002"/>
                <a:gd name="connsiteX20" fmla="*/ 9036 w 10000"/>
                <a:gd name="connsiteY20" fmla="*/ 9634 h 10002"/>
                <a:gd name="connsiteX21" fmla="*/ 8612 w 10000"/>
                <a:gd name="connsiteY21" fmla="*/ 9254 h 10002"/>
                <a:gd name="connsiteX22" fmla="*/ 6354 w 10000"/>
                <a:gd name="connsiteY22" fmla="*/ 9082 h 10002"/>
                <a:gd name="connsiteX23" fmla="*/ 5845 w 10000"/>
                <a:gd name="connsiteY23" fmla="*/ 8948 h 10002"/>
                <a:gd name="connsiteX24" fmla="*/ 6127 w 10000"/>
                <a:gd name="connsiteY24" fmla="*/ 8396 h 10002"/>
                <a:gd name="connsiteX25" fmla="*/ 8838 w 10000"/>
                <a:gd name="connsiteY25" fmla="*/ 6912 h 10002"/>
                <a:gd name="connsiteX26" fmla="*/ 9093 w 10000"/>
                <a:gd name="connsiteY26" fmla="*/ 6299 h 10002"/>
                <a:gd name="connsiteX27" fmla="*/ 9121 w 10000"/>
                <a:gd name="connsiteY27" fmla="*/ 3208 h 10002"/>
                <a:gd name="connsiteX28" fmla="*/ 8585 w 10000"/>
                <a:gd name="connsiteY28" fmla="*/ 2755 h 10002"/>
                <a:gd name="connsiteX29" fmla="*/ 5027 w 10000"/>
                <a:gd name="connsiteY29" fmla="*/ 2755 h 10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0000" h="10002">
                  <a:moveTo>
                    <a:pt x="5027" y="2755"/>
                  </a:moveTo>
                  <a:lnTo>
                    <a:pt x="1469" y="2755"/>
                  </a:lnTo>
                  <a:cubicBezTo>
                    <a:pt x="1102" y="2742"/>
                    <a:pt x="989" y="2852"/>
                    <a:pt x="989" y="3171"/>
                  </a:cubicBezTo>
                  <a:cubicBezTo>
                    <a:pt x="1003" y="4227"/>
                    <a:pt x="989" y="5280"/>
                    <a:pt x="1003" y="6335"/>
                  </a:cubicBezTo>
                  <a:cubicBezTo>
                    <a:pt x="1003" y="6508"/>
                    <a:pt x="1088" y="6704"/>
                    <a:pt x="1215" y="6850"/>
                  </a:cubicBezTo>
                  <a:cubicBezTo>
                    <a:pt x="1893" y="7635"/>
                    <a:pt x="2810" y="8125"/>
                    <a:pt x="3897" y="8370"/>
                  </a:cubicBezTo>
                  <a:cubicBezTo>
                    <a:pt x="4137" y="8419"/>
                    <a:pt x="4335" y="8468"/>
                    <a:pt x="4321" y="8751"/>
                  </a:cubicBezTo>
                  <a:cubicBezTo>
                    <a:pt x="4292" y="9033"/>
                    <a:pt x="4067" y="9045"/>
                    <a:pt x="3826" y="9071"/>
                  </a:cubicBezTo>
                  <a:lnTo>
                    <a:pt x="1667" y="9205"/>
                  </a:lnTo>
                  <a:cubicBezTo>
                    <a:pt x="1314" y="9230"/>
                    <a:pt x="1032" y="9291"/>
                    <a:pt x="1059" y="9695"/>
                  </a:cubicBezTo>
                  <a:cubicBezTo>
                    <a:pt x="1088" y="10038"/>
                    <a:pt x="764" y="9990"/>
                    <a:pt x="495" y="10002"/>
                  </a:cubicBezTo>
                  <a:cubicBezTo>
                    <a:pt x="241" y="10002"/>
                    <a:pt x="-13" y="9977"/>
                    <a:pt x="1" y="9671"/>
                  </a:cubicBezTo>
                  <a:cubicBezTo>
                    <a:pt x="15" y="8162"/>
                    <a:pt x="43" y="6654"/>
                    <a:pt x="57" y="5146"/>
                  </a:cubicBezTo>
                  <a:cubicBezTo>
                    <a:pt x="57" y="4901"/>
                    <a:pt x="72" y="4668"/>
                    <a:pt x="72" y="4422"/>
                  </a:cubicBezTo>
                  <a:cubicBezTo>
                    <a:pt x="147" y="4135"/>
                    <a:pt x="-72" y="4301"/>
                    <a:pt x="189" y="3385"/>
                  </a:cubicBezTo>
                  <a:cubicBezTo>
                    <a:pt x="828" y="2014"/>
                    <a:pt x="2009" y="634"/>
                    <a:pt x="3347" y="228"/>
                  </a:cubicBezTo>
                  <a:cubicBezTo>
                    <a:pt x="4685" y="-178"/>
                    <a:pt x="6777" y="-102"/>
                    <a:pt x="8217" y="951"/>
                  </a:cubicBezTo>
                  <a:cubicBezTo>
                    <a:pt x="8980" y="1504"/>
                    <a:pt x="9417" y="2264"/>
                    <a:pt x="9657" y="3134"/>
                  </a:cubicBezTo>
                  <a:cubicBezTo>
                    <a:pt x="10250" y="5269"/>
                    <a:pt x="9870" y="7439"/>
                    <a:pt x="9983" y="9585"/>
                  </a:cubicBezTo>
                  <a:cubicBezTo>
                    <a:pt x="10010" y="9855"/>
                    <a:pt x="9870" y="9977"/>
                    <a:pt x="9559" y="9977"/>
                  </a:cubicBezTo>
                  <a:cubicBezTo>
                    <a:pt x="9276" y="9965"/>
                    <a:pt x="9009" y="9965"/>
                    <a:pt x="9036" y="9634"/>
                  </a:cubicBezTo>
                  <a:cubicBezTo>
                    <a:pt x="9051" y="9376"/>
                    <a:pt x="8867" y="9266"/>
                    <a:pt x="8612" y="9254"/>
                  </a:cubicBezTo>
                  <a:lnTo>
                    <a:pt x="6354" y="9082"/>
                  </a:lnTo>
                  <a:cubicBezTo>
                    <a:pt x="6185" y="9071"/>
                    <a:pt x="5972" y="9045"/>
                    <a:pt x="5845" y="8948"/>
                  </a:cubicBezTo>
                  <a:cubicBezTo>
                    <a:pt x="5634" y="8788"/>
                    <a:pt x="5803" y="8468"/>
                    <a:pt x="6127" y="8396"/>
                  </a:cubicBezTo>
                  <a:cubicBezTo>
                    <a:pt x="7229" y="8162"/>
                    <a:pt x="8161" y="7721"/>
                    <a:pt x="8838" y="6912"/>
                  </a:cubicBezTo>
                  <a:cubicBezTo>
                    <a:pt x="8980" y="6740"/>
                    <a:pt x="9093" y="6508"/>
                    <a:pt x="9093" y="6299"/>
                  </a:cubicBezTo>
                  <a:cubicBezTo>
                    <a:pt x="9121" y="5269"/>
                    <a:pt x="9093" y="4239"/>
                    <a:pt x="9121" y="3208"/>
                  </a:cubicBezTo>
                  <a:cubicBezTo>
                    <a:pt x="9121" y="2852"/>
                    <a:pt x="8980" y="2742"/>
                    <a:pt x="8585" y="2755"/>
                  </a:cubicBezTo>
                  <a:cubicBezTo>
                    <a:pt x="7398" y="2768"/>
                    <a:pt x="6213" y="2755"/>
                    <a:pt x="5027" y="2755"/>
                  </a:cubicBezTo>
                  <a:close/>
                </a:path>
              </a:pathLst>
            </a:custGeom>
            <a:solidFill>
              <a:srgbClr val="AA4B25"/>
            </a:solidFill>
            <a:ln>
              <a:noFill/>
            </a:ln>
          </p:spPr>
          <p:txBody>
            <a:bodyPr vert="horz" wrap="square" lIns="91440" tIns="45720" rIns="91440" bIns="45720" numCol="1" anchor="t" anchorCtr="0" compatLnSpc="1">
              <a:prstTxWarp prst="textNoShape">
                <a:avLst/>
              </a:prstTxWarp>
            </a:bodyPr>
            <a:lstStyle/>
            <a:p>
              <a:endParaRPr lang="zh-CN" altLang="en-US" dirty="0"/>
            </a:p>
          </p:txBody>
        </p:sp>
        <p:sp>
          <p:nvSpPr>
            <p:cNvPr id="26" name="任意多边形 25"/>
            <p:cNvSpPr/>
            <p:nvPr/>
          </p:nvSpPr>
          <p:spPr>
            <a:xfrm>
              <a:off x="5576484" y="2637300"/>
              <a:ext cx="855275" cy="131017"/>
            </a:xfrm>
            <a:custGeom>
              <a:avLst/>
              <a:gdLst>
                <a:gd name="connsiteX0" fmla="*/ 764180 w 2034994"/>
                <a:gd name="connsiteY0" fmla="*/ 0 h 311735"/>
                <a:gd name="connsiteX1" fmla="*/ 772905 w 2034994"/>
                <a:gd name="connsiteY1" fmla="*/ 16074 h 311735"/>
                <a:gd name="connsiteX2" fmla="*/ 1017497 w 2034994"/>
                <a:gd name="connsiteY2" fmla="*/ 146123 h 311735"/>
                <a:gd name="connsiteX3" fmla="*/ 1262089 w 2034994"/>
                <a:gd name="connsiteY3" fmla="*/ 16074 h 311735"/>
                <a:gd name="connsiteX4" fmla="*/ 1270814 w 2034994"/>
                <a:gd name="connsiteY4" fmla="*/ 0 h 311735"/>
                <a:gd name="connsiteX5" fmla="*/ 1370123 w 2034994"/>
                <a:gd name="connsiteY5" fmla="*/ 9644 h 311735"/>
                <a:gd name="connsiteX6" fmla="*/ 2022233 w 2034994"/>
                <a:gd name="connsiteY6" fmla="*/ 281673 h 311735"/>
                <a:gd name="connsiteX7" fmla="*/ 2034994 w 2034994"/>
                <a:gd name="connsiteY7" fmla="*/ 311735 h 311735"/>
                <a:gd name="connsiteX8" fmla="*/ 0 w 2034994"/>
                <a:gd name="connsiteY8" fmla="*/ 311735 h 311735"/>
                <a:gd name="connsiteX9" fmla="*/ 12761 w 2034994"/>
                <a:gd name="connsiteY9" fmla="*/ 281673 h 311735"/>
                <a:gd name="connsiteX10" fmla="*/ 664871 w 2034994"/>
                <a:gd name="connsiteY10" fmla="*/ 9644 h 311735"/>
                <a:gd name="connsiteX11" fmla="*/ 764180 w 2034994"/>
                <a:gd name="connsiteY11" fmla="*/ 0 h 311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34994" h="311735">
                  <a:moveTo>
                    <a:pt x="764180" y="0"/>
                  </a:moveTo>
                  <a:lnTo>
                    <a:pt x="772905" y="16074"/>
                  </a:lnTo>
                  <a:cubicBezTo>
                    <a:pt x="825913" y="94536"/>
                    <a:pt x="915681" y="146123"/>
                    <a:pt x="1017497" y="146123"/>
                  </a:cubicBezTo>
                  <a:cubicBezTo>
                    <a:pt x="1119313" y="146123"/>
                    <a:pt x="1209081" y="94536"/>
                    <a:pt x="1262089" y="16074"/>
                  </a:cubicBezTo>
                  <a:lnTo>
                    <a:pt x="1270814" y="0"/>
                  </a:lnTo>
                  <a:lnTo>
                    <a:pt x="1370123" y="9644"/>
                  </a:lnTo>
                  <a:cubicBezTo>
                    <a:pt x="1699986" y="53066"/>
                    <a:pt x="1950510" y="155662"/>
                    <a:pt x="2022233" y="281673"/>
                  </a:cubicBezTo>
                  <a:lnTo>
                    <a:pt x="2034994" y="311735"/>
                  </a:lnTo>
                  <a:lnTo>
                    <a:pt x="0" y="311735"/>
                  </a:lnTo>
                  <a:lnTo>
                    <a:pt x="12761" y="281673"/>
                  </a:lnTo>
                  <a:cubicBezTo>
                    <a:pt x="84484" y="155662"/>
                    <a:pt x="335008" y="53066"/>
                    <a:pt x="664871" y="9644"/>
                  </a:cubicBezTo>
                  <a:lnTo>
                    <a:pt x="764180" y="0"/>
                  </a:lnTo>
                  <a:close/>
                </a:path>
              </a:pathLst>
            </a:cu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p:nvSpPr>
          <p:spPr>
            <a:xfrm>
              <a:off x="5656513" y="2711306"/>
              <a:ext cx="669811" cy="518509"/>
            </a:xfrm>
            <a:custGeom>
              <a:avLst/>
              <a:gdLst>
                <a:gd name="connsiteX0" fmla="*/ 66675 w 1304925"/>
                <a:gd name="connsiteY0" fmla="*/ 19050 h 1038225"/>
                <a:gd name="connsiteX1" fmla="*/ 57150 w 1304925"/>
                <a:gd name="connsiteY1" fmla="*/ 590550 h 1038225"/>
                <a:gd name="connsiteX2" fmla="*/ 0 w 1304925"/>
                <a:gd name="connsiteY2" fmla="*/ 1038225 h 1038225"/>
                <a:gd name="connsiteX3" fmla="*/ 1304925 w 1304925"/>
                <a:gd name="connsiteY3" fmla="*/ 1038225 h 1038225"/>
                <a:gd name="connsiteX4" fmla="*/ 1276350 w 1304925"/>
                <a:gd name="connsiteY4" fmla="*/ 876300 h 1038225"/>
                <a:gd name="connsiteX5" fmla="*/ 1285875 w 1304925"/>
                <a:gd name="connsiteY5" fmla="*/ 0 h 1038225"/>
                <a:gd name="connsiteX6" fmla="*/ 66675 w 1304925"/>
                <a:gd name="connsiteY6" fmla="*/ 1905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4925" h="1038225">
                  <a:moveTo>
                    <a:pt x="66675" y="19050"/>
                  </a:moveTo>
                  <a:lnTo>
                    <a:pt x="57150" y="590550"/>
                  </a:lnTo>
                  <a:lnTo>
                    <a:pt x="0" y="1038225"/>
                  </a:lnTo>
                  <a:lnTo>
                    <a:pt x="1304925" y="1038225"/>
                  </a:lnTo>
                  <a:lnTo>
                    <a:pt x="1276350" y="876300"/>
                  </a:lnTo>
                  <a:lnTo>
                    <a:pt x="1285875" y="0"/>
                  </a:lnTo>
                  <a:lnTo>
                    <a:pt x="66675" y="19050"/>
                  </a:lnTo>
                  <a:close/>
                </a:path>
              </a:pathLst>
            </a:cu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5644754" y="2726752"/>
              <a:ext cx="245530" cy="245530"/>
            </a:xfrm>
            <a:prstGeom prst="ellipse">
              <a:avLst/>
            </a:prstGeom>
            <a:solidFill>
              <a:srgbClr val="293C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4" name="图片 3"/>
          <p:cNvPicPr>
            <a:picLocks noChangeAspect="1"/>
          </p:cNvPicPr>
          <p:nvPr/>
        </p:nvPicPr>
        <p:blipFill>
          <a:blip r:embed="rId2"/>
          <a:stretch>
            <a:fillRect/>
          </a:stretch>
        </p:blipFill>
        <p:spPr>
          <a:xfrm>
            <a:off x="15014" y="-7195842"/>
            <a:ext cx="12161972" cy="6858002"/>
          </a:xfrm>
          <a:prstGeom prst="rect">
            <a:avLst/>
          </a:prstGeom>
        </p:spPr>
      </p:pic>
      <p:sp>
        <p:nvSpPr>
          <p:cNvPr id="2" name="矩形 1"/>
          <p:cNvSpPr/>
          <p:nvPr/>
        </p:nvSpPr>
        <p:spPr>
          <a:xfrm>
            <a:off x="2541021" y="148746"/>
            <a:ext cx="3285641" cy="830997"/>
          </a:xfrm>
          <a:prstGeom prst="rect">
            <a:avLst/>
          </a:prstGeom>
        </p:spPr>
        <p:txBody>
          <a:bodyPr wrap="square">
            <a:spAutoFit/>
          </a:bodyPr>
          <a:lstStyle/>
          <a:p>
            <a:r>
              <a:rPr lang="zh-TW" altLang="en-US" sz="4800" b="1" dirty="0" smtClean="0">
                <a:solidFill>
                  <a:schemeClr val="bg1"/>
                </a:solidFill>
                <a:latin typeface="Dosis" panose="02010503020202060003" pitchFamily="2" charset="0"/>
              </a:rPr>
              <a:t>教務處報告</a:t>
            </a:r>
            <a:endParaRPr lang="zh-CN" altLang="en-US" sz="4800" b="1" dirty="0">
              <a:solidFill>
                <a:schemeClr val="bg1"/>
              </a:solidFill>
              <a:latin typeface="Dosis" panose="02010503020202060003" pitchFamily="2" charset="0"/>
            </a:endParaRPr>
          </a:p>
        </p:txBody>
      </p:sp>
      <p:sp>
        <p:nvSpPr>
          <p:cNvPr id="54" name="矩形 53"/>
          <p:cNvSpPr/>
          <p:nvPr/>
        </p:nvSpPr>
        <p:spPr>
          <a:xfrm>
            <a:off x="2089709" y="1138496"/>
            <a:ext cx="9089344" cy="5216813"/>
          </a:xfrm>
          <a:prstGeom prst="rect">
            <a:avLst/>
          </a:prstGeom>
        </p:spPr>
        <p:txBody>
          <a:bodyPr wrap="square">
            <a:spAutoFit/>
          </a:bodyPr>
          <a:lstStyle/>
          <a:p>
            <a:pPr>
              <a:spcBef>
                <a:spcPts val="1800"/>
              </a:spcBef>
            </a:pPr>
            <a:r>
              <a:rPr lang="zh-TW" altLang="zh-TW" sz="3200" b="1" spc="300" dirty="0">
                <a:solidFill>
                  <a:srgbClr val="0E1F65"/>
                </a:solidFill>
                <a:latin typeface="Dosis" panose="02010503020202060003" pitchFamily="2" charset="0"/>
                <a:cs typeface="Arial" panose="020B0604020202020204" pitchFamily="34" charset="0"/>
              </a:rPr>
              <a:t>＊</a:t>
            </a:r>
            <a:r>
              <a:rPr lang="en-US" altLang="zh-TW" sz="3200" b="1" spc="300" dirty="0">
                <a:solidFill>
                  <a:srgbClr val="0E1F65"/>
                </a:solidFill>
                <a:latin typeface="Dosis" panose="02010503020202060003" pitchFamily="2" charset="0"/>
                <a:cs typeface="Arial" panose="020B0604020202020204" pitchFamily="34" charset="0"/>
              </a:rPr>
              <a:t>112</a:t>
            </a:r>
            <a:r>
              <a:rPr lang="zh-TW" altLang="zh-TW" sz="3200" b="1" spc="300" dirty="0">
                <a:solidFill>
                  <a:srgbClr val="0E1F65"/>
                </a:solidFill>
                <a:latin typeface="Dosis" panose="02010503020202060003" pitchFamily="2" charset="0"/>
                <a:cs typeface="Arial" panose="020B0604020202020204" pitchFamily="34" charset="0"/>
              </a:rPr>
              <a:t>年度低收入戶、中低收入戶</a:t>
            </a:r>
            <a:r>
              <a:rPr lang="zh-TW" altLang="zh-TW" sz="3200" b="1" spc="300" dirty="0" smtClean="0">
                <a:solidFill>
                  <a:srgbClr val="0E1F65"/>
                </a:solidFill>
                <a:latin typeface="Dosis" panose="02010503020202060003" pitchFamily="2" charset="0"/>
                <a:cs typeface="Arial" panose="020B0604020202020204" pitchFamily="34" charset="0"/>
              </a:rPr>
              <a:t>證明請於</a:t>
            </a:r>
            <a:r>
              <a:rPr lang="zh-TW" altLang="en-US" sz="3200" b="1" spc="300" dirty="0" smtClean="0">
                <a:solidFill>
                  <a:srgbClr val="0E1F65"/>
                </a:solidFill>
                <a:latin typeface="Dosis" panose="02010503020202060003" pitchFamily="2" charset="0"/>
                <a:cs typeface="Arial" panose="020B0604020202020204" pitchFamily="34" charset="0"/>
              </a:rPr>
              <a:t>  </a:t>
            </a:r>
            <a:r>
              <a:rPr lang="en-US" altLang="zh-TW" sz="3200" b="1" spc="300" dirty="0" smtClean="0">
                <a:solidFill>
                  <a:srgbClr val="0E1F65"/>
                </a:solidFill>
                <a:latin typeface="Dosis" panose="02010503020202060003" pitchFamily="2" charset="0"/>
                <a:cs typeface="Arial" panose="020B0604020202020204" pitchFamily="34" charset="0"/>
              </a:rPr>
              <a:t/>
            </a:r>
            <a:br>
              <a:rPr lang="en-US" altLang="zh-TW" sz="3200" b="1" spc="300" dirty="0" smtClean="0">
                <a:solidFill>
                  <a:srgbClr val="0E1F65"/>
                </a:solidFill>
                <a:latin typeface="Dosis" panose="02010503020202060003" pitchFamily="2" charset="0"/>
                <a:cs typeface="Arial" panose="020B0604020202020204" pitchFamily="34" charset="0"/>
              </a:rPr>
            </a:br>
            <a:r>
              <a:rPr lang="zh-TW" altLang="en-US" sz="3200" b="1" spc="300" dirty="0" smtClean="0">
                <a:solidFill>
                  <a:srgbClr val="0E1F65"/>
                </a:solidFill>
                <a:latin typeface="Dosis" panose="02010503020202060003" pitchFamily="2" charset="0"/>
                <a:cs typeface="Arial" panose="020B0604020202020204" pitchFamily="34" charset="0"/>
              </a:rPr>
              <a:t>    </a:t>
            </a:r>
            <a:r>
              <a:rPr lang="en-US" altLang="zh-TW" sz="3200" b="1" spc="300" dirty="0" smtClean="0">
                <a:solidFill>
                  <a:srgbClr val="0E1F65"/>
                </a:solidFill>
                <a:latin typeface="Dosis" panose="02010503020202060003" pitchFamily="2" charset="0"/>
                <a:cs typeface="Arial" panose="020B0604020202020204" pitchFamily="34" charset="0"/>
              </a:rPr>
              <a:t>112/1/13</a:t>
            </a:r>
            <a:r>
              <a:rPr lang="zh-TW" altLang="zh-TW" sz="3200" b="1" spc="300" dirty="0">
                <a:solidFill>
                  <a:srgbClr val="0E1F65"/>
                </a:solidFill>
                <a:latin typeface="Dosis" panose="02010503020202060003" pitchFamily="2" charset="0"/>
                <a:cs typeface="Arial" panose="020B0604020202020204" pitchFamily="34" charset="0"/>
              </a:rPr>
              <a:t>放學前交至教務處</a:t>
            </a:r>
          </a:p>
          <a:p>
            <a:pPr>
              <a:spcBef>
                <a:spcPts val="1800"/>
              </a:spcBef>
            </a:pPr>
            <a:r>
              <a:rPr lang="zh-TW" altLang="zh-TW" sz="3200" b="1" spc="300" dirty="0">
                <a:solidFill>
                  <a:srgbClr val="0E1F65"/>
                </a:solidFill>
                <a:latin typeface="Dosis" panose="02010503020202060003" pitchFamily="2" charset="0"/>
                <a:cs typeface="Arial" panose="020B0604020202020204" pitchFamily="34" charset="0"/>
              </a:rPr>
              <a:t>＊請導師幫忙督促學藝股長妥善填寫教室日誌</a:t>
            </a:r>
            <a:r>
              <a:rPr lang="zh-TW" altLang="zh-TW" sz="3200" b="1" spc="300" dirty="0" smtClean="0">
                <a:solidFill>
                  <a:srgbClr val="0E1F65"/>
                </a:solidFill>
                <a:latin typeface="Dosis" panose="02010503020202060003" pitchFamily="2" charset="0"/>
                <a:cs typeface="Arial" panose="020B0604020202020204" pitchFamily="34" charset="0"/>
              </a:rPr>
              <a:t>，</a:t>
            </a:r>
            <a:r>
              <a:rPr lang="en-US" altLang="zh-TW" sz="3200" b="1" spc="300" dirty="0" smtClean="0">
                <a:solidFill>
                  <a:srgbClr val="0E1F65"/>
                </a:solidFill>
                <a:latin typeface="Dosis" panose="02010503020202060003" pitchFamily="2" charset="0"/>
                <a:cs typeface="Arial" panose="020B0604020202020204" pitchFamily="34" charset="0"/>
              </a:rPr>
              <a:t/>
            </a:r>
            <a:br>
              <a:rPr lang="en-US" altLang="zh-TW" sz="3200" b="1" spc="300" dirty="0" smtClean="0">
                <a:solidFill>
                  <a:srgbClr val="0E1F65"/>
                </a:solidFill>
                <a:latin typeface="Dosis" panose="02010503020202060003" pitchFamily="2" charset="0"/>
                <a:cs typeface="Arial" panose="020B0604020202020204" pitchFamily="34" charset="0"/>
              </a:rPr>
            </a:br>
            <a:r>
              <a:rPr lang="en-US" altLang="zh-TW" sz="3200" b="1" spc="300" dirty="0" smtClean="0">
                <a:solidFill>
                  <a:srgbClr val="0E1F65"/>
                </a:solidFill>
                <a:latin typeface="Dosis" panose="02010503020202060003" pitchFamily="2" charset="0"/>
                <a:cs typeface="Arial" panose="020B0604020202020204" pitchFamily="34" charset="0"/>
              </a:rPr>
              <a:t>    </a:t>
            </a:r>
            <a:r>
              <a:rPr lang="zh-TW" altLang="zh-TW" sz="3200" b="1" spc="300" dirty="0" smtClean="0">
                <a:solidFill>
                  <a:srgbClr val="0E1F65"/>
                </a:solidFill>
                <a:latin typeface="Dosis" panose="02010503020202060003" pitchFamily="2" charset="0"/>
                <a:cs typeface="Arial" panose="020B0604020202020204" pitchFamily="34" charset="0"/>
              </a:rPr>
              <a:t>以免</a:t>
            </a:r>
            <a:r>
              <a:rPr lang="zh-TW" altLang="zh-TW" sz="3200" b="1" spc="300" dirty="0">
                <a:solidFill>
                  <a:srgbClr val="0E1F65"/>
                </a:solidFill>
                <a:latin typeface="Dosis" panose="02010503020202060003" pitchFamily="2" charset="0"/>
                <a:cs typeface="Arial" panose="020B0604020202020204" pitchFamily="34" charset="0"/>
              </a:rPr>
              <a:t>耽誤離校手續</a:t>
            </a:r>
          </a:p>
          <a:p>
            <a:pPr>
              <a:spcBef>
                <a:spcPts val="1800"/>
              </a:spcBef>
            </a:pPr>
            <a:r>
              <a:rPr lang="zh-TW" altLang="zh-TW" sz="3200" b="1" spc="300" dirty="0">
                <a:solidFill>
                  <a:srgbClr val="0E1F65"/>
                </a:solidFill>
                <a:latin typeface="Dosis" panose="02010503020202060003" pitchFamily="2" charset="0"/>
                <a:cs typeface="Arial" panose="020B0604020202020204" pitchFamily="34" charset="0"/>
              </a:rPr>
              <a:t>＊第三次平時及段考成績、能力指標及</a:t>
            </a:r>
            <a:r>
              <a:rPr lang="zh-TW" altLang="zh-TW" sz="3200" b="1" spc="300" dirty="0" smtClean="0">
                <a:solidFill>
                  <a:srgbClr val="0E1F65"/>
                </a:solidFill>
                <a:latin typeface="Dosis" panose="02010503020202060003" pitchFamily="2" charset="0"/>
                <a:cs typeface="Arial" panose="020B0604020202020204" pitchFamily="34" charset="0"/>
              </a:rPr>
              <a:t>導師</a:t>
            </a:r>
            <a:r>
              <a:rPr lang="en-US" altLang="zh-TW" sz="3200" b="1" spc="300" dirty="0" smtClean="0">
                <a:solidFill>
                  <a:srgbClr val="0E1F65"/>
                </a:solidFill>
                <a:latin typeface="Dosis" panose="02010503020202060003" pitchFamily="2" charset="0"/>
                <a:cs typeface="Arial" panose="020B0604020202020204" pitchFamily="34" charset="0"/>
              </a:rPr>
              <a:t/>
            </a:r>
            <a:br>
              <a:rPr lang="en-US" altLang="zh-TW" sz="3200" b="1" spc="300" dirty="0" smtClean="0">
                <a:solidFill>
                  <a:srgbClr val="0E1F65"/>
                </a:solidFill>
                <a:latin typeface="Dosis" panose="02010503020202060003" pitchFamily="2" charset="0"/>
                <a:cs typeface="Arial" panose="020B0604020202020204" pitchFamily="34" charset="0"/>
              </a:rPr>
            </a:br>
            <a:r>
              <a:rPr lang="zh-TW" altLang="en-US" sz="3200" b="1" spc="300" dirty="0" smtClean="0">
                <a:solidFill>
                  <a:srgbClr val="0E1F65"/>
                </a:solidFill>
                <a:latin typeface="Dosis" panose="02010503020202060003" pitchFamily="2" charset="0"/>
                <a:cs typeface="Arial" panose="020B0604020202020204" pitchFamily="34" charset="0"/>
              </a:rPr>
              <a:t>    </a:t>
            </a:r>
            <a:r>
              <a:rPr lang="zh-TW" altLang="zh-TW" sz="3200" b="1" spc="300" dirty="0" smtClean="0">
                <a:solidFill>
                  <a:srgbClr val="0E1F65"/>
                </a:solidFill>
                <a:latin typeface="Dosis" panose="02010503020202060003" pitchFamily="2" charset="0"/>
                <a:cs typeface="Arial" panose="020B0604020202020204" pitchFamily="34" charset="0"/>
              </a:rPr>
              <a:t>評語</a:t>
            </a:r>
            <a:r>
              <a:rPr lang="zh-TW" altLang="zh-TW" sz="3200" b="1" spc="300" dirty="0">
                <a:solidFill>
                  <a:srgbClr val="0E1F65"/>
                </a:solidFill>
                <a:latin typeface="Dosis" panose="02010503020202060003" pitchFamily="2" charset="0"/>
                <a:cs typeface="Arial" panose="020B0604020202020204" pitchFamily="34" charset="0"/>
              </a:rPr>
              <a:t>請於</a:t>
            </a:r>
            <a:r>
              <a:rPr lang="en-US" altLang="zh-TW" sz="3200" b="1" spc="300" dirty="0">
                <a:solidFill>
                  <a:srgbClr val="0E1F65"/>
                </a:solidFill>
                <a:latin typeface="Dosis" panose="02010503020202060003" pitchFamily="2" charset="0"/>
                <a:cs typeface="Arial" panose="020B0604020202020204" pitchFamily="34" charset="0"/>
              </a:rPr>
              <a:t>1/30</a:t>
            </a:r>
            <a:r>
              <a:rPr lang="zh-TW" altLang="zh-TW" sz="3200" b="1" spc="300" dirty="0">
                <a:solidFill>
                  <a:srgbClr val="0E1F65"/>
                </a:solidFill>
                <a:latin typeface="Dosis" panose="02010503020202060003" pitchFamily="2" charset="0"/>
                <a:cs typeface="Arial" panose="020B0604020202020204" pitchFamily="34" charset="0"/>
              </a:rPr>
              <a:t>前完成</a:t>
            </a:r>
          </a:p>
          <a:p>
            <a:pPr>
              <a:spcBef>
                <a:spcPts val="1800"/>
              </a:spcBef>
            </a:pPr>
            <a:r>
              <a:rPr lang="zh-TW" altLang="zh-TW" sz="3200" b="1" spc="300" dirty="0">
                <a:solidFill>
                  <a:srgbClr val="0E1F65"/>
                </a:solidFill>
                <a:latin typeface="Dosis" panose="02010503020202060003" pitchFamily="2" charset="0"/>
                <a:cs typeface="Arial" panose="020B0604020202020204" pitchFamily="34" charset="0"/>
              </a:rPr>
              <a:t>＊</a:t>
            </a:r>
            <a:r>
              <a:rPr lang="en-US" altLang="zh-TW" sz="3200" b="1" spc="300" dirty="0">
                <a:solidFill>
                  <a:srgbClr val="0E1F65"/>
                </a:solidFill>
                <a:latin typeface="Dosis" panose="02010503020202060003" pitchFamily="2" charset="0"/>
                <a:cs typeface="Arial" panose="020B0604020202020204" pitchFamily="34" charset="0"/>
              </a:rPr>
              <a:t>1/3-1/12</a:t>
            </a:r>
            <a:r>
              <a:rPr lang="zh-TW" altLang="zh-TW" sz="3200" b="1" spc="300" dirty="0">
                <a:solidFill>
                  <a:srgbClr val="0E1F65"/>
                </a:solidFill>
                <a:latin typeface="Dosis" panose="02010503020202060003" pitchFamily="2" charset="0"/>
                <a:cs typeface="Arial" panose="020B0604020202020204" pitchFamily="34" charset="0"/>
              </a:rPr>
              <a:t>為九年級第一次選填</a:t>
            </a:r>
            <a:r>
              <a:rPr lang="zh-TW" altLang="zh-TW" sz="3200" b="1" spc="300" dirty="0" smtClean="0">
                <a:solidFill>
                  <a:srgbClr val="0E1F65"/>
                </a:solidFill>
                <a:latin typeface="Dosis" panose="02010503020202060003" pitchFamily="2" charset="0"/>
                <a:cs typeface="Arial" panose="020B0604020202020204" pitchFamily="34" charset="0"/>
              </a:rPr>
              <a:t>志願</a:t>
            </a:r>
            <a:r>
              <a:rPr lang="en-US" altLang="zh-TW" sz="3200" b="1" spc="300" dirty="0" smtClean="0">
                <a:solidFill>
                  <a:srgbClr val="0E1F65"/>
                </a:solidFill>
                <a:latin typeface="Dosis" panose="02010503020202060003" pitchFamily="2" charset="0"/>
                <a:cs typeface="Arial" panose="020B0604020202020204" pitchFamily="34" charset="0"/>
              </a:rPr>
              <a:t>(</a:t>
            </a:r>
            <a:r>
              <a:rPr lang="zh-TW" altLang="zh-TW" sz="3200" b="1" spc="300" dirty="0" smtClean="0">
                <a:solidFill>
                  <a:srgbClr val="0E1F65"/>
                </a:solidFill>
                <a:latin typeface="Dosis" panose="02010503020202060003" pitchFamily="2" charset="0"/>
                <a:cs typeface="Arial" panose="020B0604020202020204" pitchFamily="34" charset="0"/>
              </a:rPr>
              <a:t>花蓮區</a:t>
            </a:r>
            <a:r>
              <a:rPr lang="en-US" altLang="zh-TW" sz="3200" b="1" spc="300" dirty="0" smtClean="0">
                <a:solidFill>
                  <a:srgbClr val="0E1F65"/>
                </a:solidFill>
                <a:latin typeface="Dosis" panose="02010503020202060003" pitchFamily="2" charset="0"/>
                <a:cs typeface="Arial" panose="020B0604020202020204" pitchFamily="34" charset="0"/>
              </a:rPr>
              <a:t/>
            </a:r>
            <a:br>
              <a:rPr lang="en-US" altLang="zh-TW" sz="3200" b="1" spc="300" dirty="0" smtClean="0">
                <a:solidFill>
                  <a:srgbClr val="0E1F65"/>
                </a:solidFill>
                <a:latin typeface="Dosis" panose="02010503020202060003" pitchFamily="2" charset="0"/>
                <a:cs typeface="Arial" panose="020B0604020202020204" pitchFamily="34" charset="0"/>
              </a:rPr>
            </a:br>
            <a:r>
              <a:rPr lang="zh-TW" altLang="en-US" sz="3200" b="1" spc="300" dirty="0" smtClean="0">
                <a:solidFill>
                  <a:srgbClr val="0E1F65"/>
                </a:solidFill>
                <a:latin typeface="Dosis" panose="02010503020202060003" pitchFamily="2" charset="0"/>
                <a:cs typeface="Arial" panose="020B0604020202020204" pitchFamily="34" charset="0"/>
              </a:rPr>
              <a:t>   </a:t>
            </a:r>
            <a:r>
              <a:rPr lang="zh-TW" altLang="zh-TW" sz="3200" b="1" spc="300" dirty="0" smtClean="0">
                <a:solidFill>
                  <a:srgbClr val="0E1F65"/>
                </a:solidFill>
                <a:latin typeface="Dosis" panose="02010503020202060003" pitchFamily="2" charset="0"/>
                <a:cs typeface="Arial" panose="020B0604020202020204" pitchFamily="34" charset="0"/>
              </a:rPr>
              <a:t>免試入學</a:t>
            </a:r>
            <a:r>
              <a:rPr lang="en-US" altLang="zh-TW" sz="3200" b="1" spc="300" dirty="0" smtClean="0">
                <a:solidFill>
                  <a:srgbClr val="0E1F65"/>
                </a:solidFill>
                <a:latin typeface="Dosis" panose="02010503020202060003" pitchFamily="2" charset="0"/>
                <a:cs typeface="Arial" panose="020B0604020202020204" pitchFamily="34" charset="0"/>
              </a:rPr>
              <a:t>)</a:t>
            </a:r>
            <a:r>
              <a:rPr lang="zh-TW" altLang="zh-TW" sz="3200" b="1" spc="300" dirty="0" smtClean="0">
                <a:solidFill>
                  <a:srgbClr val="0E1F65"/>
                </a:solidFill>
                <a:latin typeface="Dosis" panose="02010503020202060003" pitchFamily="2" charset="0"/>
                <a:cs typeface="Arial" panose="020B0604020202020204" pitchFamily="34" charset="0"/>
              </a:rPr>
              <a:t>時間</a:t>
            </a:r>
            <a:r>
              <a:rPr lang="zh-TW" altLang="zh-TW" sz="3200" b="1" spc="300" dirty="0">
                <a:solidFill>
                  <a:srgbClr val="0E1F65"/>
                </a:solidFill>
                <a:latin typeface="Dosis" panose="02010503020202060003" pitchFamily="2" charset="0"/>
                <a:cs typeface="Arial" panose="020B0604020202020204" pitchFamily="34" charset="0"/>
              </a:rPr>
              <a:t>，請提醒同學要</a:t>
            </a:r>
            <a:r>
              <a:rPr lang="zh-TW" altLang="zh-TW" sz="3200" b="1" spc="300" dirty="0" smtClean="0">
                <a:solidFill>
                  <a:srgbClr val="0E1F65"/>
                </a:solidFill>
                <a:latin typeface="Dosis" panose="02010503020202060003" pitchFamily="2" charset="0"/>
                <a:cs typeface="Arial" panose="020B0604020202020204" pitchFamily="34" charset="0"/>
              </a:rPr>
              <a:t>準備好</a:t>
            </a:r>
            <a:r>
              <a:rPr lang="en-US" altLang="zh-TW" sz="3200" b="1" spc="300" dirty="0" smtClean="0">
                <a:solidFill>
                  <a:srgbClr val="0E1F65"/>
                </a:solidFill>
                <a:latin typeface="Dosis" panose="02010503020202060003" pitchFamily="2" charset="0"/>
                <a:cs typeface="Arial" panose="020B0604020202020204" pitchFamily="34" charset="0"/>
              </a:rPr>
              <a:t/>
            </a:r>
            <a:br>
              <a:rPr lang="en-US" altLang="zh-TW" sz="3200" b="1" spc="300" dirty="0" smtClean="0">
                <a:solidFill>
                  <a:srgbClr val="0E1F65"/>
                </a:solidFill>
                <a:latin typeface="Dosis" panose="02010503020202060003" pitchFamily="2" charset="0"/>
                <a:cs typeface="Arial" panose="020B0604020202020204" pitchFamily="34" charset="0"/>
              </a:rPr>
            </a:br>
            <a:r>
              <a:rPr lang="zh-TW" altLang="en-US" sz="3200" b="1" spc="300" dirty="0" smtClean="0">
                <a:solidFill>
                  <a:srgbClr val="0E1F65"/>
                </a:solidFill>
                <a:latin typeface="Dosis" panose="02010503020202060003" pitchFamily="2" charset="0"/>
                <a:cs typeface="Arial" panose="020B0604020202020204" pitchFamily="34" charset="0"/>
              </a:rPr>
              <a:t>   </a:t>
            </a:r>
            <a:r>
              <a:rPr lang="zh-TW" altLang="zh-TW" sz="3200" b="1" spc="300" dirty="0" smtClean="0">
                <a:solidFill>
                  <a:srgbClr val="0E1F65"/>
                </a:solidFill>
                <a:latin typeface="Dosis" panose="02010503020202060003" pitchFamily="2" charset="0"/>
                <a:cs typeface="Arial" panose="020B0604020202020204" pitchFamily="34" charset="0"/>
              </a:rPr>
              <a:t>至少</a:t>
            </a:r>
            <a:r>
              <a:rPr lang="en-US" altLang="zh-TW" sz="3200" b="1" spc="300" dirty="0">
                <a:solidFill>
                  <a:srgbClr val="0E1F65"/>
                </a:solidFill>
                <a:latin typeface="Dosis" panose="02010503020202060003" pitchFamily="2" charset="0"/>
                <a:cs typeface="Arial" panose="020B0604020202020204" pitchFamily="34" charset="0"/>
              </a:rPr>
              <a:t>10</a:t>
            </a:r>
            <a:r>
              <a:rPr lang="zh-TW" altLang="zh-TW" sz="3200" b="1" spc="300" dirty="0">
                <a:solidFill>
                  <a:srgbClr val="0E1F65"/>
                </a:solidFill>
                <a:latin typeface="Dosis" panose="02010503020202060003" pitchFamily="2" charset="0"/>
                <a:cs typeface="Arial" panose="020B0604020202020204" pitchFamily="34" charset="0"/>
              </a:rPr>
              <a:t>個志願，帶著筆準時到預約教室</a:t>
            </a:r>
            <a:r>
              <a:rPr lang="zh-TW" altLang="zh-TW" sz="3200" b="1" spc="300" dirty="0" smtClean="0">
                <a:solidFill>
                  <a:srgbClr val="0E1F65"/>
                </a:solidFill>
                <a:latin typeface="Dosis" panose="02010503020202060003" pitchFamily="2" charset="0"/>
                <a:cs typeface="Arial" panose="020B0604020202020204" pitchFamily="34" charset="0"/>
              </a:rPr>
              <a:t>集合</a:t>
            </a:r>
            <a:endParaRPr lang="zh-TW" altLang="zh-TW" sz="3200" b="1" spc="300" dirty="0">
              <a:solidFill>
                <a:srgbClr val="0E1F65"/>
              </a:solidFill>
              <a:latin typeface="Dosis" panose="02010503020202060003" pitchFamily="2" charset="0"/>
              <a:cs typeface="Arial" panose="020B0604020202020204" pitchFamily="34" charset="0"/>
            </a:endParaRPr>
          </a:p>
        </p:txBody>
      </p:sp>
    </p:spTree>
    <p:extLst>
      <p:ext uri="{BB962C8B-B14F-4D97-AF65-F5344CB8AC3E}">
        <p14:creationId xmlns:p14="http://schemas.microsoft.com/office/powerpoint/2010/main" val="7959782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11" name="任意多边形 10"/>
          <p:cNvSpPr/>
          <p:nvPr/>
        </p:nvSpPr>
        <p:spPr>
          <a:xfrm>
            <a:off x="-38100" y="5334000"/>
            <a:ext cx="12249150" cy="1524000"/>
          </a:xfrm>
          <a:custGeom>
            <a:avLst/>
            <a:gdLst>
              <a:gd name="connsiteX0" fmla="*/ 0 w 12249150"/>
              <a:gd name="connsiteY0" fmla="*/ 1524000 h 1524000"/>
              <a:gd name="connsiteX1" fmla="*/ 533400 w 12249150"/>
              <a:gd name="connsiteY1" fmla="*/ 876300 h 1524000"/>
              <a:gd name="connsiteX2" fmla="*/ 1162050 w 12249150"/>
              <a:gd name="connsiteY2" fmla="*/ 476250 h 1524000"/>
              <a:gd name="connsiteX3" fmla="*/ 1828800 w 12249150"/>
              <a:gd name="connsiteY3" fmla="*/ 342900 h 1524000"/>
              <a:gd name="connsiteX4" fmla="*/ 2647950 w 12249150"/>
              <a:gd name="connsiteY4" fmla="*/ 419100 h 1524000"/>
              <a:gd name="connsiteX5" fmla="*/ 3409950 w 12249150"/>
              <a:gd name="connsiteY5" fmla="*/ 552450 h 1524000"/>
              <a:gd name="connsiteX6" fmla="*/ 4000500 w 12249150"/>
              <a:gd name="connsiteY6" fmla="*/ 552450 h 1524000"/>
              <a:gd name="connsiteX7" fmla="*/ 4533900 w 12249150"/>
              <a:gd name="connsiteY7" fmla="*/ 476250 h 1524000"/>
              <a:gd name="connsiteX8" fmla="*/ 4933950 w 12249150"/>
              <a:gd name="connsiteY8" fmla="*/ 171450 h 1524000"/>
              <a:gd name="connsiteX9" fmla="*/ 5791200 w 12249150"/>
              <a:gd name="connsiteY9" fmla="*/ 0 h 1524000"/>
              <a:gd name="connsiteX10" fmla="*/ 6610350 w 12249150"/>
              <a:gd name="connsiteY10" fmla="*/ 247650 h 1524000"/>
              <a:gd name="connsiteX11" fmla="*/ 7258050 w 12249150"/>
              <a:gd name="connsiteY11" fmla="*/ 514350 h 1524000"/>
              <a:gd name="connsiteX12" fmla="*/ 7848600 w 12249150"/>
              <a:gd name="connsiteY12" fmla="*/ 819150 h 1524000"/>
              <a:gd name="connsiteX13" fmla="*/ 8477250 w 12249150"/>
              <a:gd name="connsiteY13" fmla="*/ 895350 h 1524000"/>
              <a:gd name="connsiteX14" fmla="*/ 9925050 w 12249150"/>
              <a:gd name="connsiteY14" fmla="*/ 990600 h 1524000"/>
              <a:gd name="connsiteX15" fmla="*/ 12230100 w 12249150"/>
              <a:gd name="connsiteY15" fmla="*/ 1028700 h 1524000"/>
              <a:gd name="connsiteX16" fmla="*/ 12249150 w 12249150"/>
              <a:gd name="connsiteY16" fmla="*/ 1524000 h 1524000"/>
              <a:gd name="connsiteX17" fmla="*/ 0 w 12249150"/>
              <a:gd name="connsiteY17"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33383 h 1533383"/>
              <a:gd name="connsiteX1" fmla="*/ 533400 w 12249150"/>
              <a:gd name="connsiteY1" fmla="*/ 885683 h 1533383"/>
              <a:gd name="connsiteX2" fmla="*/ 1162050 w 12249150"/>
              <a:gd name="connsiteY2" fmla="*/ 485633 h 1533383"/>
              <a:gd name="connsiteX3" fmla="*/ 1123950 w 12249150"/>
              <a:gd name="connsiteY3" fmla="*/ 466583 h 1533383"/>
              <a:gd name="connsiteX4" fmla="*/ 1828800 w 12249150"/>
              <a:gd name="connsiteY4" fmla="*/ 352283 h 1533383"/>
              <a:gd name="connsiteX5" fmla="*/ 2647950 w 12249150"/>
              <a:gd name="connsiteY5" fmla="*/ 428483 h 1533383"/>
              <a:gd name="connsiteX6" fmla="*/ 3409950 w 12249150"/>
              <a:gd name="connsiteY6" fmla="*/ 561833 h 1533383"/>
              <a:gd name="connsiteX7" fmla="*/ 4000500 w 12249150"/>
              <a:gd name="connsiteY7" fmla="*/ 561833 h 1533383"/>
              <a:gd name="connsiteX8" fmla="*/ 4533900 w 12249150"/>
              <a:gd name="connsiteY8" fmla="*/ 485633 h 1533383"/>
              <a:gd name="connsiteX9" fmla="*/ 4933950 w 12249150"/>
              <a:gd name="connsiteY9" fmla="*/ 180833 h 1533383"/>
              <a:gd name="connsiteX10" fmla="*/ 5791200 w 12249150"/>
              <a:gd name="connsiteY10" fmla="*/ 9383 h 1533383"/>
              <a:gd name="connsiteX11" fmla="*/ 6610350 w 12249150"/>
              <a:gd name="connsiteY11" fmla="*/ 257033 h 1533383"/>
              <a:gd name="connsiteX12" fmla="*/ 7258050 w 12249150"/>
              <a:gd name="connsiteY12" fmla="*/ 523733 h 1533383"/>
              <a:gd name="connsiteX13" fmla="*/ 7848600 w 12249150"/>
              <a:gd name="connsiteY13" fmla="*/ 828533 h 1533383"/>
              <a:gd name="connsiteX14" fmla="*/ 8477250 w 12249150"/>
              <a:gd name="connsiteY14" fmla="*/ 904733 h 1533383"/>
              <a:gd name="connsiteX15" fmla="*/ 9925050 w 12249150"/>
              <a:gd name="connsiteY15" fmla="*/ 999983 h 1533383"/>
              <a:gd name="connsiteX16" fmla="*/ 12230100 w 12249150"/>
              <a:gd name="connsiteY16" fmla="*/ 1038083 h 1533383"/>
              <a:gd name="connsiteX17" fmla="*/ 12249150 w 12249150"/>
              <a:gd name="connsiteY17" fmla="*/ 1533383 h 1533383"/>
              <a:gd name="connsiteX18" fmla="*/ 0 w 12249150"/>
              <a:gd name="connsiteY18" fmla="*/ 1533383 h 1533383"/>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249150" h="1524000">
                <a:moveTo>
                  <a:pt x="0" y="1524000"/>
                </a:moveTo>
                <a:lnTo>
                  <a:pt x="533400" y="876300"/>
                </a:lnTo>
                <a:lnTo>
                  <a:pt x="1162050" y="476250"/>
                </a:lnTo>
                <a:lnTo>
                  <a:pt x="1123950" y="457200"/>
                </a:lnTo>
                <a:cubicBezTo>
                  <a:pt x="1235075" y="434975"/>
                  <a:pt x="1574800" y="349250"/>
                  <a:pt x="1828800" y="342900"/>
                </a:cubicBezTo>
                <a:cubicBezTo>
                  <a:pt x="2082800" y="336550"/>
                  <a:pt x="2393950" y="374650"/>
                  <a:pt x="2647950" y="419100"/>
                </a:cubicBezTo>
                <a:lnTo>
                  <a:pt x="3409950" y="552450"/>
                </a:lnTo>
                <a:cubicBezTo>
                  <a:pt x="3635375" y="574675"/>
                  <a:pt x="3822700" y="577850"/>
                  <a:pt x="4000500" y="552450"/>
                </a:cubicBezTo>
                <a:lnTo>
                  <a:pt x="4533900" y="476250"/>
                </a:lnTo>
                <a:cubicBezTo>
                  <a:pt x="4689475" y="412750"/>
                  <a:pt x="4648200" y="228600"/>
                  <a:pt x="4933950" y="171450"/>
                </a:cubicBezTo>
                <a:lnTo>
                  <a:pt x="5791200" y="0"/>
                </a:lnTo>
                <a:cubicBezTo>
                  <a:pt x="6070600" y="12700"/>
                  <a:pt x="6394450" y="158750"/>
                  <a:pt x="6610350" y="247650"/>
                </a:cubicBezTo>
                <a:lnTo>
                  <a:pt x="7258050" y="514350"/>
                </a:lnTo>
                <a:cubicBezTo>
                  <a:pt x="7464425" y="609600"/>
                  <a:pt x="7639050" y="793750"/>
                  <a:pt x="7848600" y="819150"/>
                </a:cubicBezTo>
                <a:lnTo>
                  <a:pt x="8477250" y="895350"/>
                </a:lnTo>
                <a:cubicBezTo>
                  <a:pt x="8823325" y="923925"/>
                  <a:pt x="9156700" y="977900"/>
                  <a:pt x="9925050" y="990600"/>
                </a:cubicBezTo>
                <a:lnTo>
                  <a:pt x="12230100" y="1028700"/>
                </a:lnTo>
                <a:lnTo>
                  <a:pt x="12249150" y="1524000"/>
                </a:lnTo>
                <a:lnTo>
                  <a:pt x="0" y="1524000"/>
                </a:ln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38100" y="5899150"/>
            <a:ext cx="12249150" cy="958850"/>
          </a:xfrm>
          <a:custGeom>
            <a:avLst/>
            <a:gdLst>
              <a:gd name="connsiteX0" fmla="*/ 0 w 12249150"/>
              <a:gd name="connsiteY0" fmla="*/ 1524000 h 1524000"/>
              <a:gd name="connsiteX1" fmla="*/ 533400 w 12249150"/>
              <a:gd name="connsiteY1" fmla="*/ 876300 h 1524000"/>
              <a:gd name="connsiteX2" fmla="*/ 1162050 w 12249150"/>
              <a:gd name="connsiteY2" fmla="*/ 476250 h 1524000"/>
              <a:gd name="connsiteX3" fmla="*/ 1828800 w 12249150"/>
              <a:gd name="connsiteY3" fmla="*/ 342900 h 1524000"/>
              <a:gd name="connsiteX4" fmla="*/ 2647950 w 12249150"/>
              <a:gd name="connsiteY4" fmla="*/ 419100 h 1524000"/>
              <a:gd name="connsiteX5" fmla="*/ 3409950 w 12249150"/>
              <a:gd name="connsiteY5" fmla="*/ 552450 h 1524000"/>
              <a:gd name="connsiteX6" fmla="*/ 4000500 w 12249150"/>
              <a:gd name="connsiteY6" fmla="*/ 552450 h 1524000"/>
              <a:gd name="connsiteX7" fmla="*/ 4533900 w 12249150"/>
              <a:gd name="connsiteY7" fmla="*/ 476250 h 1524000"/>
              <a:gd name="connsiteX8" fmla="*/ 4933950 w 12249150"/>
              <a:gd name="connsiteY8" fmla="*/ 171450 h 1524000"/>
              <a:gd name="connsiteX9" fmla="*/ 5791200 w 12249150"/>
              <a:gd name="connsiteY9" fmla="*/ 0 h 1524000"/>
              <a:gd name="connsiteX10" fmla="*/ 6610350 w 12249150"/>
              <a:gd name="connsiteY10" fmla="*/ 247650 h 1524000"/>
              <a:gd name="connsiteX11" fmla="*/ 7258050 w 12249150"/>
              <a:gd name="connsiteY11" fmla="*/ 514350 h 1524000"/>
              <a:gd name="connsiteX12" fmla="*/ 7848600 w 12249150"/>
              <a:gd name="connsiteY12" fmla="*/ 819150 h 1524000"/>
              <a:gd name="connsiteX13" fmla="*/ 8477250 w 12249150"/>
              <a:gd name="connsiteY13" fmla="*/ 895350 h 1524000"/>
              <a:gd name="connsiteX14" fmla="*/ 9925050 w 12249150"/>
              <a:gd name="connsiteY14" fmla="*/ 990600 h 1524000"/>
              <a:gd name="connsiteX15" fmla="*/ 12230100 w 12249150"/>
              <a:gd name="connsiteY15" fmla="*/ 1028700 h 1524000"/>
              <a:gd name="connsiteX16" fmla="*/ 12249150 w 12249150"/>
              <a:gd name="connsiteY16" fmla="*/ 1524000 h 1524000"/>
              <a:gd name="connsiteX17" fmla="*/ 0 w 12249150"/>
              <a:gd name="connsiteY17"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33383 h 1533383"/>
              <a:gd name="connsiteX1" fmla="*/ 533400 w 12249150"/>
              <a:gd name="connsiteY1" fmla="*/ 885683 h 1533383"/>
              <a:gd name="connsiteX2" fmla="*/ 1162050 w 12249150"/>
              <a:gd name="connsiteY2" fmla="*/ 485633 h 1533383"/>
              <a:gd name="connsiteX3" fmla="*/ 1123950 w 12249150"/>
              <a:gd name="connsiteY3" fmla="*/ 466583 h 1533383"/>
              <a:gd name="connsiteX4" fmla="*/ 1828800 w 12249150"/>
              <a:gd name="connsiteY4" fmla="*/ 352283 h 1533383"/>
              <a:gd name="connsiteX5" fmla="*/ 2647950 w 12249150"/>
              <a:gd name="connsiteY5" fmla="*/ 428483 h 1533383"/>
              <a:gd name="connsiteX6" fmla="*/ 3409950 w 12249150"/>
              <a:gd name="connsiteY6" fmla="*/ 561833 h 1533383"/>
              <a:gd name="connsiteX7" fmla="*/ 4000500 w 12249150"/>
              <a:gd name="connsiteY7" fmla="*/ 561833 h 1533383"/>
              <a:gd name="connsiteX8" fmla="*/ 4533900 w 12249150"/>
              <a:gd name="connsiteY8" fmla="*/ 485633 h 1533383"/>
              <a:gd name="connsiteX9" fmla="*/ 4933950 w 12249150"/>
              <a:gd name="connsiteY9" fmla="*/ 180833 h 1533383"/>
              <a:gd name="connsiteX10" fmla="*/ 5791200 w 12249150"/>
              <a:gd name="connsiteY10" fmla="*/ 9383 h 1533383"/>
              <a:gd name="connsiteX11" fmla="*/ 6610350 w 12249150"/>
              <a:gd name="connsiteY11" fmla="*/ 257033 h 1533383"/>
              <a:gd name="connsiteX12" fmla="*/ 7258050 w 12249150"/>
              <a:gd name="connsiteY12" fmla="*/ 523733 h 1533383"/>
              <a:gd name="connsiteX13" fmla="*/ 7848600 w 12249150"/>
              <a:gd name="connsiteY13" fmla="*/ 828533 h 1533383"/>
              <a:gd name="connsiteX14" fmla="*/ 8477250 w 12249150"/>
              <a:gd name="connsiteY14" fmla="*/ 904733 h 1533383"/>
              <a:gd name="connsiteX15" fmla="*/ 9925050 w 12249150"/>
              <a:gd name="connsiteY15" fmla="*/ 999983 h 1533383"/>
              <a:gd name="connsiteX16" fmla="*/ 12230100 w 12249150"/>
              <a:gd name="connsiteY16" fmla="*/ 1038083 h 1533383"/>
              <a:gd name="connsiteX17" fmla="*/ 12249150 w 12249150"/>
              <a:gd name="connsiteY17" fmla="*/ 1533383 h 1533383"/>
              <a:gd name="connsiteX18" fmla="*/ 0 w 12249150"/>
              <a:gd name="connsiteY18" fmla="*/ 1533383 h 1533383"/>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 name="connsiteX0" fmla="*/ 0 w 12249150"/>
              <a:gd name="connsiteY0" fmla="*/ 1524000 h 1524000"/>
              <a:gd name="connsiteX1" fmla="*/ 533400 w 12249150"/>
              <a:gd name="connsiteY1" fmla="*/ 876300 h 1524000"/>
              <a:gd name="connsiteX2" fmla="*/ 1162050 w 12249150"/>
              <a:gd name="connsiteY2" fmla="*/ 476250 h 1524000"/>
              <a:gd name="connsiteX3" fmla="*/ 1123950 w 12249150"/>
              <a:gd name="connsiteY3" fmla="*/ 457200 h 1524000"/>
              <a:gd name="connsiteX4" fmla="*/ 1828800 w 12249150"/>
              <a:gd name="connsiteY4" fmla="*/ 342900 h 1524000"/>
              <a:gd name="connsiteX5" fmla="*/ 2647950 w 12249150"/>
              <a:gd name="connsiteY5" fmla="*/ 419100 h 1524000"/>
              <a:gd name="connsiteX6" fmla="*/ 3409950 w 12249150"/>
              <a:gd name="connsiteY6" fmla="*/ 552450 h 1524000"/>
              <a:gd name="connsiteX7" fmla="*/ 4000500 w 12249150"/>
              <a:gd name="connsiteY7" fmla="*/ 552450 h 1524000"/>
              <a:gd name="connsiteX8" fmla="*/ 4533900 w 12249150"/>
              <a:gd name="connsiteY8" fmla="*/ 476250 h 1524000"/>
              <a:gd name="connsiteX9" fmla="*/ 4933950 w 12249150"/>
              <a:gd name="connsiteY9" fmla="*/ 171450 h 1524000"/>
              <a:gd name="connsiteX10" fmla="*/ 5791200 w 12249150"/>
              <a:gd name="connsiteY10" fmla="*/ 0 h 1524000"/>
              <a:gd name="connsiteX11" fmla="*/ 6610350 w 12249150"/>
              <a:gd name="connsiteY11" fmla="*/ 247650 h 1524000"/>
              <a:gd name="connsiteX12" fmla="*/ 7258050 w 12249150"/>
              <a:gd name="connsiteY12" fmla="*/ 514350 h 1524000"/>
              <a:gd name="connsiteX13" fmla="*/ 7848600 w 12249150"/>
              <a:gd name="connsiteY13" fmla="*/ 819150 h 1524000"/>
              <a:gd name="connsiteX14" fmla="*/ 8477250 w 12249150"/>
              <a:gd name="connsiteY14" fmla="*/ 895350 h 1524000"/>
              <a:gd name="connsiteX15" fmla="*/ 9925050 w 12249150"/>
              <a:gd name="connsiteY15" fmla="*/ 990600 h 1524000"/>
              <a:gd name="connsiteX16" fmla="*/ 12230100 w 12249150"/>
              <a:gd name="connsiteY16" fmla="*/ 1028700 h 1524000"/>
              <a:gd name="connsiteX17" fmla="*/ 12249150 w 12249150"/>
              <a:gd name="connsiteY17" fmla="*/ 1524000 h 1524000"/>
              <a:gd name="connsiteX18" fmla="*/ 0 w 12249150"/>
              <a:gd name="connsiteY18" fmla="*/ 1524000 h 152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249150" h="1524000">
                <a:moveTo>
                  <a:pt x="0" y="1524000"/>
                </a:moveTo>
                <a:lnTo>
                  <a:pt x="533400" y="876300"/>
                </a:lnTo>
                <a:lnTo>
                  <a:pt x="1162050" y="476250"/>
                </a:lnTo>
                <a:lnTo>
                  <a:pt x="1123950" y="457200"/>
                </a:lnTo>
                <a:cubicBezTo>
                  <a:pt x="1235075" y="434975"/>
                  <a:pt x="1574800" y="349250"/>
                  <a:pt x="1828800" y="342900"/>
                </a:cubicBezTo>
                <a:cubicBezTo>
                  <a:pt x="2082800" y="336550"/>
                  <a:pt x="2393950" y="374650"/>
                  <a:pt x="2647950" y="419100"/>
                </a:cubicBezTo>
                <a:lnTo>
                  <a:pt x="3409950" y="552450"/>
                </a:lnTo>
                <a:cubicBezTo>
                  <a:pt x="3635375" y="574675"/>
                  <a:pt x="3822700" y="577850"/>
                  <a:pt x="4000500" y="552450"/>
                </a:cubicBezTo>
                <a:lnTo>
                  <a:pt x="4533900" y="476250"/>
                </a:lnTo>
                <a:cubicBezTo>
                  <a:pt x="4689475" y="412750"/>
                  <a:pt x="4648200" y="228600"/>
                  <a:pt x="4933950" y="171450"/>
                </a:cubicBezTo>
                <a:lnTo>
                  <a:pt x="5791200" y="0"/>
                </a:lnTo>
                <a:cubicBezTo>
                  <a:pt x="6070600" y="12700"/>
                  <a:pt x="6394450" y="158750"/>
                  <a:pt x="6610350" y="247650"/>
                </a:cubicBezTo>
                <a:lnTo>
                  <a:pt x="7258050" y="514350"/>
                </a:lnTo>
                <a:cubicBezTo>
                  <a:pt x="7464425" y="609600"/>
                  <a:pt x="7639050" y="793750"/>
                  <a:pt x="7848600" y="819150"/>
                </a:cubicBezTo>
                <a:lnTo>
                  <a:pt x="8477250" y="895350"/>
                </a:lnTo>
                <a:cubicBezTo>
                  <a:pt x="8823325" y="923925"/>
                  <a:pt x="9156700" y="977900"/>
                  <a:pt x="9925050" y="990600"/>
                </a:cubicBezTo>
                <a:lnTo>
                  <a:pt x="12230100" y="1028700"/>
                </a:lnTo>
                <a:lnTo>
                  <a:pt x="12249150" y="1524000"/>
                </a:lnTo>
                <a:lnTo>
                  <a:pt x="0" y="1524000"/>
                </a:lnTo>
                <a:close/>
              </a:path>
            </a:pathLst>
          </a:custGeom>
          <a:solidFill>
            <a:srgbClr val="E96F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073902" y="1589993"/>
            <a:ext cx="1885494" cy="1885494"/>
          </a:xfrm>
          <a:prstGeom prst="ellipse">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7354049" y="4494780"/>
            <a:ext cx="623845" cy="201837"/>
          </a:xfrm>
          <a:prstGeom prst="roundRect">
            <a:avLst>
              <a:gd name="adj" fmla="val 50000"/>
            </a:avLst>
          </a:prstGeom>
          <a:solidFill>
            <a:srgbClr val="B2E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1602467" y="3099708"/>
            <a:ext cx="828364" cy="201837"/>
          </a:xfrm>
          <a:prstGeom prst="roundRect">
            <a:avLst>
              <a:gd name="adj" fmla="val 50000"/>
            </a:avLst>
          </a:prstGeom>
          <a:solidFill>
            <a:srgbClr val="E969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a:off x="1443768" y="1899882"/>
            <a:ext cx="467590" cy="201837"/>
          </a:xfrm>
          <a:prstGeom prst="roundRect">
            <a:avLst>
              <a:gd name="adj" fmla="val 50000"/>
            </a:avLst>
          </a:prstGeom>
          <a:solidFill>
            <a:srgbClr val="E2B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a:off x="2144782" y="1899882"/>
            <a:ext cx="467590" cy="201837"/>
          </a:xfrm>
          <a:prstGeom prst="roundRect">
            <a:avLst>
              <a:gd name="adj" fmla="val 50000"/>
            </a:avLst>
          </a:prstGeom>
          <a:solidFill>
            <a:srgbClr val="E2B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a:off x="6719414" y="4892050"/>
            <a:ext cx="828364" cy="201837"/>
          </a:xfrm>
          <a:prstGeom prst="roundRect">
            <a:avLst>
              <a:gd name="adj" fmla="val 50000"/>
            </a:avLst>
          </a:prstGeom>
          <a:solidFill>
            <a:srgbClr val="E969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a:off x="544611" y="1192759"/>
            <a:ext cx="467590" cy="201837"/>
          </a:xfrm>
          <a:prstGeom prst="roundRect">
            <a:avLst>
              <a:gd name="adj" fmla="val 50000"/>
            </a:avLst>
          </a:prstGeom>
          <a:solidFill>
            <a:srgbClr val="B2E8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p:nvSpPr>
        <p:spPr>
          <a:xfrm>
            <a:off x="266247" y="6270626"/>
            <a:ext cx="8980346" cy="587374"/>
          </a:xfrm>
          <a:custGeom>
            <a:avLst/>
            <a:gdLst>
              <a:gd name="connsiteX0" fmla="*/ 5403158 w 8980346"/>
              <a:gd name="connsiteY0" fmla="*/ 0 h 587374"/>
              <a:gd name="connsiteX1" fmla="*/ 6232924 w 8980346"/>
              <a:gd name="connsiteY1" fmla="*/ 150138 h 587374"/>
              <a:gd name="connsiteX2" fmla="*/ 6889018 w 8980346"/>
              <a:gd name="connsiteY2" fmla="*/ 311825 h 587374"/>
              <a:gd name="connsiteX3" fmla="*/ 7487222 w 8980346"/>
              <a:gd name="connsiteY3" fmla="*/ 496610 h 587374"/>
              <a:gd name="connsiteX4" fmla="*/ 8124019 w 8980346"/>
              <a:gd name="connsiteY4" fmla="*/ 542807 h 587374"/>
              <a:gd name="connsiteX5" fmla="*/ 8976165 w 8980346"/>
              <a:gd name="connsiteY5" fmla="*/ 587237 h 587374"/>
              <a:gd name="connsiteX6" fmla="*/ 8980346 w 8980346"/>
              <a:gd name="connsiteY6" fmla="*/ 587374 h 587374"/>
              <a:gd name="connsiteX7" fmla="*/ 0 w 8980346"/>
              <a:gd name="connsiteY7" fmla="*/ 587374 h 587374"/>
              <a:gd name="connsiteX8" fmla="*/ 77216 w 8980346"/>
              <a:gd name="connsiteY8" fmla="*/ 531258 h 587374"/>
              <a:gd name="connsiteX9" fmla="*/ 714013 w 8980346"/>
              <a:gd name="connsiteY9" fmla="*/ 288727 h 587374"/>
              <a:gd name="connsiteX10" fmla="*/ 675420 w 8980346"/>
              <a:gd name="connsiteY10" fmla="*/ 277178 h 587374"/>
              <a:gd name="connsiteX11" fmla="*/ 1389404 w 8980346"/>
              <a:gd name="connsiteY11" fmla="*/ 207884 h 587374"/>
              <a:gd name="connsiteX12" fmla="*/ 2219171 w 8980346"/>
              <a:gd name="connsiteY12" fmla="*/ 254080 h 587374"/>
              <a:gd name="connsiteX13" fmla="*/ 2991046 w 8980346"/>
              <a:gd name="connsiteY13" fmla="*/ 334923 h 587374"/>
              <a:gd name="connsiteX14" fmla="*/ 3589250 w 8980346"/>
              <a:gd name="connsiteY14" fmla="*/ 334923 h 587374"/>
              <a:gd name="connsiteX15" fmla="*/ 4129563 w 8980346"/>
              <a:gd name="connsiteY15" fmla="*/ 288727 h 587374"/>
              <a:gd name="connsiteX16" fmla="*/ 4534798 w 8980346"/>
              <a:gd name="connsiteY16" fmla="*/ 103942 h 587374"/>
              <a:gd name="connsiteX17" fmla="*/ 5403158 w 8980346"/>
              <a:gd name="connsiteY17" fmla="*/ 0 h 587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980346" h="587374">
                <a:moveTo>
                  <a:pt x="5403158" y="0"/>
                </a:moveTo>
                <a:cubicBezTo>
                  <a:pt x="5686179" y="7700"/>
                  <a:pt x="6014226" y="96243"/>
                  <a:pt x="6232924" y="150138"/>
                </a:cubicBezTo>
                <a:lnTo>
                  <a:pt x="6889018" y="311825"/>
                </a:lnTo>
                <a:cubicBezTo>
                  <a:pt x="7098068" y="369571"/>
                  <a:pt x="7274956" y="481212"/>
                  <a:pt x="7487222" y="496610"/>
                </a:cubicBezTo>
                <a:lnTo>
                  <a:pt x="8124019" y="542807"/>
                </a:lnTo>
                <a:cubicBezTo>
                  <a:pt x="8365029" y="554717"/>
                  <a:pt x="8599959" y="573905"/>
                  <a:pt x="8976165" y="587237"/>
                </a:cubicBezTo>
                <a:lnTo>
                  <a:pt x="8980346" y="587374"/>
                </a:lnTo>
                <a:lnTo>
                  <a:pt x="0" y="587374"/>
                </a:lnTo>
                <a:lnTo>
                  <a:pt x="77216" y="531258"/>
                </a:lnTo>
                <a:lnTo>
                  <a:pt x="714013" y="288727"/>
                </a:lnTo>
                <a:lnTo>
                  <a:pt x="675420" y="277178"/>
                </a:lnTo>
                <a:cubicBezTo>
                  <a:pt x="787985" y="263704"/>
                  <a:pt x="1132113" y="211733"/>
                  <a:pt x="1389404" y="207884"/>
                </a:cubicBezTo>
                <a:cubicBezTo>
                  <a:pt x="1646696" y="204034"/>
                  <a:pt x="1961879" y="227132"/>
                  <a:pt x="2219171" y="254080"/>
                </a:cubicBezTo>
                <a:lnTo>
                  <a:pt x="2991046" y="334923"/>
                </a:lnTo>
                <a:cubicBezTo>
                  <a:pt x="3219393" y="348397"/>
                  <a:pt x="3409146" y="350322"/>
                  <a:pt x="3589250" y="334923"/>
                </a:cubicBezTo>
                <a:lnTo>
                  <a:pt x="4129563" y="288727"/>
                </a:lnTo>
                <a:cubicBezTo>
                  <a:pt x="4287154" y="250230"/>
                  <a:pt x="4245344" y="138589"/>
                  <a:pt x="4534798" y="103942"/>
                </a:cubicBezTo>
                <a:lnTo>
                  <a:pt x="5403158" y="0"/>
                </a:ln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11102" y="386739"/>
            <a:ext cx="876964" cy="247650"/>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287425" y="767668"/>
            <a:ext cx="524318" cy="235631"/>
          </a:xfrm>
          <a:prstGeom prst="roundRect">
            <a:avLst>
              <a:gd name="adj" fmla="val 50000"/>
            </a:avLst>
          </a:prstGeom>
          <a:solidFill>
            <a:srgbClr val="E5C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1813918" y="2477139"/>
            <a:ext cx="330864" cy="247650"/>
          </a:xfrm>
          <a:prstGeom prst="roundRect">
            <a:avLst>
              <a:gd name="adj" fmla="val 50000"/>
            </a:avLst>
          </a:prstGeom>
          <a:solidFill>
            <a:srgbClr val="B0E9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11315036" y="5629275"/>
            <a:ext cx="876964" cy="285750"/>
          </a:xfrm>
          <a:prstGeom prst="roundRect">
            <a:avLst>
              <a:gd name="adj" fmla="val 50000"/>
            </a:avLst>
          </a:prstGeom>
          <a:solidFill>
            <a:srgbClr val="B0E9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1543636" y="5178425"/>
            <a:ext cx="648364" cy="387350"/>
          </a:xfrm>
          <a:prstGeom prst="roundRect">
            <a:avLst>
              <a:gd name="adj" fmla="val 50000"/>
            </a:avLst>
          </a:prstGeom>
          <a:solidFill>
            <a:srgbClr val="E5C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11912600" y="4851403"/>
            <a:ext cx="279400" cy="247650"/>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4145798" y="2101719"/>
            <a:ext cx="5588138" cy="830997"/>
          </a:xfrm>
          <a:prstGeom prst="rect">
            <a:avLst/>
          </a:prstGeom>
          <a:noFill/>
        </p:spPr>
        <p:txBody>
          <a:bodyPr wrap="square" rtlCol="0">
            <a:spAutoFit/>
          </a:bodyPr>
          <a:lstStyle/>
          <a:p>
            <a:r>
              <a:rPr lang="zh-TW" altLang="en-US" sz="4800" b="1" dirty="0" smtClean="0">
                <a:solidFill>
                  <a:schemeClr val="bg1"/>
                </a:solidFill>
                <a:latin typeface="Dosis" panose="02010503020202060003" pitchFamily="2" charset="0"/>
              </a:rPr>
              <a:t>總務處</a:t>
            </a:r>
            <a:r>
              <a:rPr lang="zh-TW" altLang="en-US" sz="4800" b="1" dirty="0">
                <a:solidFill>
                  <a:schemeClr val="bg1"/>
                </a:solidFill>
                <a:latin typeface="Dosis" panose="02010503020202060003" pitchFamily="2" charset="0"/>
              </a:rPr>
              <a:t>報告</a:t>
            </a:r>
            <a:endParaRPr lang="zh-CN" altLang="en-US" sz="4800" b="1" dirty="0">
              <a:solidFill>
                <a:schemeClr val="bg1"/>
              </a:solidFill>
              <a:latin typeface="Dosis" panose="02010503020202060003" pitchFamily="2" charset="0"/>
            </a:endParaRPr>
          </a:p>
        </p:txBody>
      </p:sp>
      <p:sp>
        <p:nvSpPr>
          <p:cNvPr id="29" name="圆角矩形 9"/>
          <p:cNvSpPr/>
          <p:nvPr/>
        </p:nvSpPr>
        <p:spPr>
          <a:xfrm>
            <a:off x="1197948" y="2578058"/>
            <a:ext cx="279400" cy="247650"/>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553941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37" name="椭圆 36"/>
          <p:cNvSpPr/>
          <p:nvPr/>
        </p:nvSpPr>
        <p:spPr>
          <a:xfrm>
            <a:off x="7089897" y="2785766"/>
            <a:ext cx="584180" cy="584180"/>
          </a:xfrm>
          <a:prstGeom prst="ellipse">
            <a:avLst/>
          </a:prstGeom>
          <a:solidFill>
            <a:srgbClr val="EBD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6350158" y="2830466"/>
            <a:ext cx="730460" cy="730460"/>
          </a:xfrm>
          <a:prstGeom prst="ellipse">
            <a:avLst/>
          </a:prstGeom>
          <a:solidFill>
            <a:srgbClr val="EBD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10979604" y="2242346"/>
            <a:ext cx="732380" cy="732380"/>
          </a:xfrm>
          <a:prstGeom prst="ellipse">
            <a:avLst/>
          </a:prstGeom>
          <a:solidFill>
            <a:srgbClr val="EBD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8481324" y="5420922"/>
            <a:ext cx="1461586" cy="161925"/>
          </a:xfrm>
          <a:prstGeom prst="roundRect">
            <a:avLst>
              <a:gd name="adj" fmla="val 50000"/>
            </a:avLst>
          </a:prstGeom>
          <a:solidFill>
            <a:srgbClr val="283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9120233" y="2675200"/>
            <a:ext cx="183769" cy="2630659"/>
          </a:xfrm>
          <a:prstGeom prst="rect">
            <a:avLst/>
          </a:prstGeom>
          <a:solidFill>
            <a:srgbClr val="283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8747204" y="1751203"/>
            <a:ext cx="929826" cy="929826"/>
          </a:xfrm>
          <a:prstGeom prst="ellipse">
            <a:avLst/>
          </a:prstGeom>
          <a:solidFill>
            <a:srgbClr val="283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连接符 9"/>
          <p:cNvCxnSpPr/>
          <p:nvPr/>
        </p:nvCxnSpPr>
        <p:spPr>
          <a:xfrm flipV="1">
            <a:off x="6928801" y="2027224"/>
            <a:ext cx="4728998" cy="324219"/>
          </a:xfrm>
          <a:prstGeom prst="line">
            <a:avLst/>
          </a:prstGeom>
          <a:ln w="69850" cap="rnd">
            <a:solidFill>
              <a:srgbClr val="283B7D"/>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8989317" y="1982108"/>
            <a:ext cx="445600" cy="445600"/>
          </a:xfrm>
          <a:prstGeom prst="ellipse">
            <a:avLst/>
          </a:prstGeom>
          <a:solidFill>
            <a:srgbClr val="F2DE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rot="10800000">
            <a:off x="-16474" y="0"/>
            <a:ext cx="12192000" cy="838201"/>
          </a:xfrm>
          <a:custGeom>
            <a:avLst/>
            <a:gdLst>
              <a:gd name="connsiteX0" fmla="*/ 7220257 w 12192000"/>
              <a:gd name="connsiteY0" fmla="*/ 42 h 1428179"/>
              <a:gd name="connsiteX1" fmla="*/ 8678754 w 12192000"/>
              <a:gd name="connsiteY1" fmla="*/ 1083567 h 1428179"/>
              <a:gd name="connsiteX2" fmla="*/ 10105545 w 12192000"/>
              <a:gd name="connsiteY2" fmla="*/ 94262 h 1428179"/>
              <a:gd name="connsiteX3" fmla="*/ 11246977 w 12192000"/>
              <a:gd name="connsiteY3" fmla="*/ 1083567 h 1428179"/>
              <a:gd name="connsiteX4" fmla="*/ 12145379 w 12192000"/>
              <a:gd name="connsiteY4" fmla="*/ 629721 h 1428179"/>
              <a:gd name="connsiteX5" fmla="*/ 12192000 w 12192000"/>
              <a:gd name="connsiteY5" fmla="*/ 599872 h 1428179"/>
              <a:gd name="connsiteX6" fmla="*/ 12192000 w 12192000"/>
              <a:gd name="connsiteY6" fmla="*/ 1428179 h 1428179"/>
              <a:gd name="connsiteX7" fmla="*/ 0 w 12192000"/>
              <a:gd name="connsiteY7" fmla="*/ 1428179 h 1428179"/>
              <a:gd name="connsiteX8" fmla="*/ 0 w 12192000"/>
              <a:gd name="connsiteY8" fmla="*/ 611028 h 1428179"/>
              <a:gd name="connsiteX9" fmla="*/ 101396 w 12192000"/>
              <a:gd name="connsiteY9" fmla="*/ 500629 h 1428179"/>
              <a:gd name="connsiteX10" fmla="*/ 466780 w 12192000"/>
              <a:gd name="connsiteY10" fmla="*/ 282701 h 1428179"/>
              <a:gd name="connsiteX11" fmla="*/ 1322855 w 12192000"/>
              <a:gd name="connsiteY11" fmla="*/ 1177785 h 1428179"/>
              <a:gd name="connsiteX12" fmla="*/ 2400874 w 12192000"/>
              <a:gd name="connsiteY12" fmla="*/ 612469 h 1428179"/>
              <a:gd name="connsiteX13" fmla="*/ 3637426 w 12192000"/>
              <a:gd name="connsiteY13" fmla="*/ 942236 h 1428179"/>
              <a:gd name="connsiteX14" fmla="*/ 4398382 w 12192000"/>
              <a:gd name="connsiteY14" fmla="*/ 282701 h 1428179"/>
              <a:gd name="connsiteX15" fmla="*/ 6173943 w 12192000"/>
              <a:gd name="connsiteY15" fmla="*/ 1130677 h 1428179"/>
              <a:gd name="connsiteX16" fmla="*/ 7220257 w 12192000"/>
              <a:gd name="connsiteY16" fmla="*/ 42 h 1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0" h="1428179">
                <a:moveTo>
                  <a:pt x="7220257" y="42"/>
                </a:moveTo>
                <a:cubicBezTo>
                  <a:pt x="7637725" y="-7810"/>
                  <a:pt x="8197872" y="1067864"/>
                  <a:pt x="8678754" y="1083567"/>
                </a:cubicBezTo>
                <a:cubicBezTo>
                  <a:pt x="9159635" y="1099270"/>
                  <a:pt x="9677508" y="94262"/>
                  <a:pt x="10105545" y="94262"/>
                </a:cubicBezTo>
                <a:cubicBezTo>
                  <a:pt x="10533581" y="94262"/>
                  <a:pt x="10840078" y="1020754"/>
                  <a:pt x="11246977" y="1083567"/>
                </a:cubicBezTo>
                <a:cubicBezTo>
                  <a:pt x="11501290" y="1122825"/>
                  <a:pt x="11858813" y="827776"/>
                  <a:pt x="12145379" y="629721"/>
                </a:cubicBezTo>
                <a:lnTo>
                  <a:pt x="12192000" y="599872"/>
                </a:lnTo>
                <a:lnTo>
                  <a:pt x="12192000" y="1428179"/>
                </a:lnTo>
                <a:lnTo>
                  <a:pt x="0" y="1428179"/>
                </a:lnTo>
                <a:lnTo>
                  <a:pt x="0" y="611028"/>
                </a:lnTo>
                <a:lnTo>
                  <a:pt x="101396" y="500629"/>
                </a:lnTo>
                <a:cubicBezTo>
                  <a:pt x="227371" y="375816"/>
                  <a:pt x="349862" y="294478"/>
                  <a:pt x="466780" y="282701"/>
                </a:cubicBezTo>
                <a:cubicBezTo>
                  <a:pt x="778561" y="251295"/>
                  <a:pt x="1000506" y="1122824"/>
                  <a:pt x="1322855" y="1177785"/>
                </a:cubicBezTo>
                <a:cubicBezTo>
                  <a:pt x="1645204" y="1232747"/>
                  <a:pt x="2015113" y="651727"/>
                  <a:pt x="2400874" y="612469"/>
                </a:cubicBezTo>
                <a:cubicBezTo>
                  <a:pt x="2786636" y="573210"/>
                  <a:pt x="3304508" y="997198"/>
                  <a:pt x="3637426" y="942236"/>
                </a:cubicBezTo>
                <a:cubicBezTo>
                  <a:pt x="3970344" y="887275"/>
                  <a:pt x="3975629" y="251294"/>
                  <a:pt x="4398382" y="282701"/>
                </a:cubicBezTo>
                <a:cubicBezTo>
                  <a:pt x="4821134" y="314108"/>
                  <a:pt x="5703631" y="1177787"/>
                  <a:pt x="6173943" y="1130677"/>
                </a:cubicBezTo>
                <a:cubicBezTo>
                  <a:pt x="6644255" y="1083567"/>
                  <a:pt x="6802789" y="7893"/>
                  <a:pt x="7220257" y="42"/>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cxnSp>
        <p:nvCxnSpPr>
          <p:cNvPr id="25" name="直接连接符 24"/>
          <p:cNvCxnSpPr/>
          <p:nvPr/>
        </p:nvCxnSpPr>
        <p:spPr>
          <a:xfrm>
            <a:off x="7055925" y="2376132"/>
            <a:ext cx="618152" cy="827534"/>
          </a:xfrm>
          <a:prstGeom prst="line">
            <a:avLst/>
          </a:prstGeom>
          <a:ln w="3175">
            <a:solidFill>
              <a:srgbClr val="283B7D"/>
            </a:solidFill>
          </a:ln>
        </p:spPr>
        <p:style>
          <a:lnRef idx="1">
            <a:schemeClr val="accent1"/>
          </a:lnRef>
          <a:fillRef idx="0">
            <a:schemeClr val="accent1"/>
          </a:fillRef>
          <a:effectRef idx="0">
            <a:schemeClr val="accent1"/>
          </a:effectRef>
          <a:fontRef idx="minor">
            <a:schemeClr val="tx1"/>
          </a:fontRef>
        </p:style>
      </p:cxnSp>
      <p:sp>
        <p:nvSpPr>
          <p:cNvPr id="12" name="圆角矩形 11"/>
          <p:cNvSpPr/>
          <p:nvPr/>
        </p:nvSpPr>
        <p:spPr>
          <a:xfrm>
            <a:off x="8688505" y="5305859"/>
            <a:ext cx="1047224" cy="119063"/>
          </a:xfrm>
          <a:prstGeom prst="roundRect">
            <a:avLst>
              <a:gd name="adj" fmla="val 50000"/>
            </a:avLst>
          </a:prstGeom>
          <a:solidFill>
            <a:srgbClr val="F2DE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文本框 49"/>
          <p:cNvSpPr txBox="1"/>
          <p:nvPr/>
        </p:nvSpPr>
        <p:spPr>
          <a:xfrm rot="1927486">
            <a:off x="7225888" y="2939645"/>
            <a:ext cx="278226" cy="302874"/>
          </a:xfrm>
          <a:custGeom>
            <a:avLst/>
            <a:gdLst/>
            <a:ahLst/>
            <a:cxnLst/>
            <a:rect l="l" t="t" r="r" b="b"/>
            <a:pathLst>
              <a:path w="545158" h="593452">
                <a:moveTo>
                  <a:pt x="272988" y="46657"/>
                </a:moveTo>
                <a:cubicBezTo>
                  <a:pt x="204230" y="46657"/>
                  <a:pt x="150887" y="68417"/>
                  <a:pt x="112961" y="111937"/>
                </a:cubicBezTo>
                <a:cubicBezTo>
                  <a:pt x="75034" y="155457"/>
                  <a:pt x="56071" y="216234"/>
                  <a:pt x="56071" y="294270"/>
                </a:cubicBezTo>
                <a:cubicBezTo>
                  <a:pt x="56071" y="372033"/>
                  <a:pt x="75375" y="433629"/>
                  <a:pt x="113984" y="479059"/>
                </a:cubicBezTo>
                <a:cubicBezTo>
                  <a:pt x="152592" y="524489"/>
                  <a:pt x="205321" y="547204"/>
                  <a:pt x="272170" y="547204"/>
                </a:cubicBezTo>
                <a:cubicBezTo>
                  <a:pt x="341474" y="547204"/>
                  <a:pt x="394885" y="524966"/>
                  <a:pt x="432402" y="480491"/>
                </a:cubicBezTo>
                <a:cubicBezTo>
                  <a:pt x="469919" y="436017"/>
                  <a:pt x="488677" y="373943"/>
                  <a:pt x="488677" y="294270"/>
                </a:cubicBezTo>
                <a:cubicBezTo>
                  <a:pt x="488677" y="217599"/>
                  <a:pt x="469714" y="157162"/>
                  <a:pt x="431788" y="112960"/>
                </a:cubicBezTo>
                <a:cubicBezTo>
                  <a:pt x="393861" y="68758"/>
                  <a:pt x="340928" y="46657"/>
                  <a:pt x="272988" y="46657"/>
                </a:cubicBezTo>
                <a:close/>
                <a:moveTo>
                  <a:pt x="272988" y="0"/>
                </a:moveTo>
                <a:cubicBezTo>
                  <a:pt x="328923" y="0"/>
                  <a:pt x="377354" y="11732"/>
                  <a:pt x="418282" y="35198"/>
                </a:cubicBezTo>
                <a:cubicBezTo>
                  <a:pt x="459209" y="58663"/>
                  <a:pt x="490587" y="92769"/>
                  <a:pt x="512416" y="137517"/>
                </a:cubicBezTo>
                <a:cubicBezTo>
                  <a:pt x="534244" y="182264"/>
                  <a:pt x="545158" y="234516"/>
                  <a:pt x="545158" y="294270"/>
                </a:cubicBezTo>
                <a:cubicBezTo>
                  <a:pt x="545158" y="354025"/>
                  <a:pt x="534039" y="406685"/>
                  <a:pt x="511802" y="452251"/>
                </a:cubicBezTo>
                <a:cubicBezTo>
                  <a:pt x="489564" y="497817"/>
                  <a:pt x="457913" y="532742"/>
                  <a:pt x="416849" y="557026"/>
                </a:cubicBezTo>
                <a:cubicBezTo>
                  <a:pt x="375785" y="581310"/>
                  <a:pt x="327558" y="593452"/>
                  <a:pt x="272170" y="593452"/>
                </a:cubicBezTo>
                <a:cubicBezTo>
                  <a:pt x="215689" y="593452"/>
                  <a:pt x="166985" y="581310"/>
                  <a:pt x="126058" y="557026"/>
                </a:cubicBezTo>
                <a:cubicBezTo>
                  <a:pt x="85130" y="532742"/>
                  <a:pt x="53888" y="497886"/>
                  <a:pt x="32333" y="452456"/>
                </a:cubicBezTo>
                <a:cubicBezTo>
                  <a:pt x="10778" y="407026"/>
                  <a:pt x="0" y="354297"/>
                  <a:pt x="0" y="294270"/>
                </a:cubicBezTo>
                <a:cubicBezTo>
                  <a:pt x="0" y="202592"/>
                  <a:pt x="24079" y="130627"/>
                  <a:pt x="72238" y="78376"/>
                </a:cubicBezTo>
                <a:cubicBezTo>
                  <a:pt x="120396" y="26125"/>
                  <a:pt x="187313" y="0"/>
                  <a:pt x="27298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6600" dirty="0">
              <a:solidFill>
                <a:schemeClr val="bg1"/>
              </a:solidFill>
            </a:endParaRPr>
          </a:p>
        </p:txBody>
      </p:sp>
      <p:sp>
        <p:nvSpPr>
          <p:cNvPr id="16" name="任意多边形 15"/>
          <p:cNvSpPr/>
          <p:nvPr/>
        </p:nvSpPr>
        <p:spPr>
          <a:xfrm>
            <a:off x="6407551" y="3182389"/>
            <a:ext cx="1266526" cy="594170"/>
          </a:xfrm>
          <a:custGeom>
            <a:avLst/>
            <a:gdLst>
              <a:gd name="connsiteX0" fmla="*/ 0 w 1109918"/>
              <a:gd name="connsiteY0" fmla="*/ 0 h 520700"/>
              <a:gd name="connsiteX1" fmla="*/ 1109918 w 1109918"/>
              <a:gd name="connsiteY1" fmla="*/ 0 h 520700"/>
              <a:gd name="connsiteX2" fmla="*/ 1102406 w 1109918"/>
              <a:gd name="connsiteY2" fmla="*/ 74518 h 520700"/>
              <a:gd name="connsiteX3" fmla="*/ 554959 w 1109918"/>
              <a:gd name="connsiteY3" fmla="*/ 520700 h 520700"/>
              <a:gd name="connsiteX4" fmla="*/ 7512 w 1109918"/>
              <a:gd name="connsiteY4" fmla="*/ 74518 h 520700"/>
              <a:gd name="connsiteX5" fmla="*/ 0 w 1109918"/>
              <a:gd name="connsiteY5" fmla="*/ 0 h 52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918" h="520700">
                <a:moveTo>
                  <a:pt x="0" y="0"/>
                </a:moveTo>
                <a:lnTo>
                  <a:pt x="1109918" y="0"/>
                </a:lnTo>
                <a:lnTo>
                  <a:pt x="1102406" y="74518"/>
                </a:lnTo>
                <a:cubicBezTo>
                  <a:pt x="1050300" y="329154"/>
                  <a:pt x="824999" y="520700"/>
                  <a:pt x="554959" y="520700"/>
                </a:cubicBezTo>
                <a:cubicBezTo>
                  <a:pt x="284919" y="520700"/>
                  <a:pt x="59618" y="329154"/>
                  <a:pt x="7512" y="74518"/>
                </a:cubicBezTo>
                <a:lnTo>
                  <a:pt x="0" y="0"/>
                </a:lnTo>
                <a:close/>
              </a:path>
            </a:pathLst>
          </a:custGeom>
          <a:solidFill>
            <a:srgbClr val="283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a:endCxn id="19" idx="2"/>
          </p:cNvCxnSpPr>
          <p:nvPr/>
        </p:nvCxnSpPr>
        <p:spPr>
          <a:xfrm>
            <a:off x="11618715" y="2027224"/>
            <a:ext cx="219492" cy="785550"/>
          </a:xfrm>
          <a:prstGeom prst="line">
            <a:avLst/>
          </a:prstGeom>
          <a:ln w="3175">
            <a:solidFill>
              <a:srgbClr val="283B7D"/>
            </a:solidFill>
          </a:ln>
        </p:spPr>
        <p:style>
          <a:lnRef idx="1">
            <a:schemeClr val="accent1"/>
          </a:lnRef>
          <a:fillRef idx="0">
            <a:schemeClr val="accent1"/>
          </a:fillRef>
          <a:effectRef idx="0">
            <a:schemeClr val="accent1"/>
          </a:effectRef>
          <a:fontRef idx="minor">
            <a:schemeClr val="tx1"/>
          </a:fontRef>
        </p:style>
      </p:cxnSp>
      <p:sp>
        <p:nvSpPr>
          <p:cNvPr id="39" name="椭圆 38"/>
          <p:cNvSpPr/>
          <p:nvPr/>
        </p:nvSpPr>
        <p:spPr>
          <a:xfrm>
            <a:off x="10682310" y="2294267"/>
            <a:ext cx="594588" cy="594588"/>
          </a:xfrm>
          <a:prstGeom prst="ellipse">
            <a:avLst/>
          </a:prstGeom>
          <a:solidFill>
            <a:srgbClr val="EBD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文本框 51"/>
          <p:cNvSpPr txBox="1"/>
          <p:nvPr/>
        </p:nvSpPr>
        <p:spPr>
          <a:xfrm rot="18571342">
            <a:off x="10833636" y="2437809"/>
            <a:ext cx="252158" cy="348324"/>
          </a:xfrm>
          <a:custGeom>
            <a:avLst/>
            <a:gdLst/>
            <a:ahLst/>
            <a:cxnLst/>
            <a:rect l="l" t="t" r="r" b="b"/>
            <a:pathLst>
              <a:path w="417463" h="576672">
                <a:moveTo>
                  <a:pt x="0" y="0"/>
                </a:moveTo>
                <a:lnTo>
                  <a:pt x="417463" y="0"/>
                </a:lnTo>
                <a:lnTo>
                  <a:pt x="417463" y="47067"/>
                </a:lnTo>
                <a:lnTo>
                  <a:pt x="234107" y="47067"/>
                </a:lnTo>
                <a:lnTo>
                  <a:pt x="234107" y="576672"/>
                </a:lnTo>
                <a:lnTo>
                  <a:pt x="179673" y="576672"/>
                </a:lnTo>
                <a:lnTo>
                  <a:pt x="179673" y="47067"/>
                </a:lnTo>
                <a:lnTo>
                  <a:pt x="0" y="47067"/>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6600" dirty="0">
              <a:solidFill>
                <a:schemeClr val="bg1"/>
              </a:solidFill>
            </a:endParaRPr>
          </a:p>
        </p:txBody>
      </p:sp>
      <p:sp>
        <p:nvSpPr>
          <p:cNvPr id="19" name="任意多边形 18"/>
          <p:cNvSpPr/>
          <p:nvPr/>
        </p:nvSpPr>
        <p:spPr>
          <a:xfrm>
            <a:off x="10580253" y="2727742"/>
            <a:ext cx="1266526" cy="594170"/>
          </a:xfrm>
          <a:custGeom>
            <a:avLst/>
            <a:gdLst>
              <a:gd name="connsiteX0" fmla="*/ 0 w 1109918"/>
              <a:gd name="connsiteY0" fmla="*/ 0 h 520700"/>
              <a:gd name="connsiteX1" fmla="*/ 1109918 w 1109918"/>
              <a:gd name="connsiteY1" fmla="*/ 0 h 520700"/>
              <a:gd name="connsiteX2" fmla="*/ 1102406 w 1109918"/>
              <a:gd name="connsiteY2" fmla="*/ 74518 h 520700"/>
              <a:gd name="connsiteX3" fmla="*/ 554959 w 1109918"/>
              <a:gd name="connsiteY3" fmla="*/ 520700 h 520700"/>
              <a:gd name="connsiteX4" fmla="*/ 7512 w 1109918"/>
              <a:gd name="connsiteY4" fmla="*/ 74518 h 520700"/>
              <a:gd name="connsiteX5" fmla="*/ 0 w 1109918"/>
              <a:gd name="connsiteY5" fmla="*/ 0 h 520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09918" h="520700">
                <a:moveTo>
                  <a:pt x="0" y="0"/>
                </a:moveTo>
                <a:lnTo>
                  <a:pt x="1109918" y="0"/>
                </a:lnTo>
                <a:lnTo>
                  <a:pt x="1102406" y="74518"/>
                </a:lnTo>
                <a:cubicBezTo>
                  <a:pt x="1050300" y="329154"/>
                  <a:pt x="824999" y="520700"/>
                  <a:pt x="554959" y="520700"/>
                </a:cubicBezTo>
                <a:cubicBezTo>
                  <a:pt x="284919" y="520700"/>
                  <a:pt x="59618" y="329154"/>
                  <a:pt x="7512" y="74518"/>
                </a:cubicBezTo>
                <a:lnTo>
                  <a:pt x="0" y="0"/>
                </a:lnTo>
                <a:close/>
              </a:path>
            </a:pathLst>
          </a:custGeom>
          <a:solidFill>
            <a:srgbClr val="283B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844279" y="4055334"/>
            <a:ext cx="6322379" cy="1446550"/>
          </a:xfrm>
          <a:prstGeom prst="rect">
            <a:avLst/>
          </a:prstGeom>
        </p:spPr>
        <p:txBody>
          <a:bodyPr wrap="square">
            <a:spAutoFit/>
          </a:bodyPr>
          <a:lstStyle/>
          <a:p>
            <a:pPr algn="ctr"/>
            <a:r>
              <a:rPr lang="zh-TW" altLang="en-US" sz="4400" b="1" spc="300" dirty="0">
                <a:solidFill>
                  <a:schemeClr val="bg1"/>
                </a:solidFill>
                <a:latin typeface="Dosis" panose="02010503020202060003" pitchFamily="2" charset="0"/>
                <a:cs typeface="Arial" panose="020B0604020202020204" pitchFamily="34" charset="0"/>
              </a:rPr>
              <a:t>若有其他未及反應事項</a:t>
            </a:r>
            <a:endParaRPr lang="en-US" altLang="zh-TW" sz="4400" b="1" spc="300" dirty="0">
              <a:solidFill>
                <a:schemeClr val="bg1"/>
              </a:solidFill>
              <a:latin typeface="Dosis" panose="02010503020202060003" pitchFamily="2" charset="0"/>
              <a:cs typeface="Arial" panose="020B0604020202020204" pitchFamily="34" charset="0"/>
            </a:endParaRPr>
          </a:p>
          <a:p>
            <a:pPr algn="ctr"/>
            <a:r>
              <a:rPr lang="zh-TW" altLang="en-US" sz="4400" b="1" spc="300" dirty="0">
                <a:solidFill>
                  <a:schemeClr val="bg1"/>
                </a:solidFill>
                <a:latin typeface="Dosis" panose="02010503020202060003" pitchFamily="2" charset="0"/>
                <a:cs typeface="Arial" panose="020B0604020202020204" pitchFamily="34" charset="0"/>
              </a:rPr>
              <a:t>歡迎隨時反映溝通</a:t>
            </a:r>
            <a:endParaRPr lang="zh-CN" altLang="en-US" sz="4400" b="1" spc="300" dirty="0">
              <a:solidFill>
                <a:schemeClr val="bg1"/>
              </a:solidFill>
              <a:latin typeface="Dosis" panose="02010503020202060003" pitchFamily="2" charset="0"/>
              <a:cs typeface="Arial" panose="020B0604020202020204" pitchFamily="34" charset="0"/>
            </a:endParaRPr>
          </a:p>
        </p:txBody>
      </p:sp>
      <p:sp>
        <p:nvSpPr>
          <p:cNvPr id="48" name="文本框 47"/>
          <p:cNvSpPr txBox="1"/>
          <p:nvPr/>
        </p:nvSpPr>
        <p:spPr>
          <a:xfrm rot="962483">
            <a:off x="11388915" y="2276154"/>
            <a:ext cx="488200" cy="380882"/>
          </a:xfrm>
          <a:custGeom>
            <a:avLst/>
            <a:gdLst/>
            <a:ahLst/>
            <a:cxnLst/>
            <a:rect l="l" t="t" r="r" b="b"/>
            <a:pathLst>
              <a:path w="739155" h="576672">
                <a:moveTo>
                  <a:pt x="0" y="0"/>
                </a:moveTo>
                <a:lnTo>
                  <a:pt x="57708" y="0"/>
                </a:lnTo>
                <a:lnTo>
                  <a:pt x="155934" y="362620"/>
                </a:lnTo>
                <a:cubicBezTo>
                  <a:pt x="172033" y="422375"/>
                  <a:pt x="184720" y="473534"/>
                  <a:pt x="193997" y="516099"/>
                </a:cubicBezTo>
                <a:cubicBezTo>
                  <a:pt x="201364" y="481174"/>
                  <a:pt x="215689" y="427968"/>
                  <a:pt x="236971" y="356481"/>
                </a:cubicBezTo>
                <a:lnTo>
                  <a:pt x="345020" y="0"/>
                </a:lnTo>
                <a:lnTo>
                  <a:pt x="394543" y="0"/>
                </a:lnTo>
                <a:lnTo>
                  <a:pt x="499727" y="356072"/>
                </a:lnTo>
                <a:cubicBezTo>
                  <a:pt x="517736" y="416645"/>
                  <a:pt x="531514" y="469987"/>
                  <a:pt x="541064" y="516099"/>
                </a:cubicBezTo>
                <a:cubicBezTo>
                  <a:pt x="551433" y="467532"/>
                  <a:pt x="564120" y="416372"/>
                  <a:pt x="579127" y="362620"/>
                </a:cubicBezTo>
                <a:lnTo>
                  <a:pt x="681856" y="0"/>
                </a:lnTo>
                <a:lnTo>
                  <a:pt x="739155" y="0"/>
                </a:lnTo>
                <a:lnTo>
                  <a:pt x="570123" y="576672"/>
                </a:lnTo>
                <a:lnTo>
                  <a:pt x="513643" y="576672"/>
                </a:lnTo>
                <a:lnTo>
                  <a:pt x="401091" y="195635"/>
                </a:lnTo>
                <a:cubicBezTo>
                  <a:pt x="387449" y="148432"/>
                  <a:pt x="376671" y="103957"/>
                  <a:pt x="368759" y="62211"/>
                </a:cubicBezTo>
                <a:cubicBezTo>
                  <a:pt x="362210" y="97136"/>
                  <a:pt x="351160" y="141474"/>
                  <a:pt x="335607" y="195226"/>
                </a:cubicBezTo>
                <a:lnTo>
                  <a:pt x="220600" y="576672"/>
                </a:lnTo>
                <a:lnTo>
                  <a:pt x="162073" y="576672"/>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6600" dirty="0">
              <a:solidFill>
                <a:schemeClr val="bg1"/>
              </a:solidFill>
            </a:endParaRPr>
          </a:p>
        </p:txBody>
      </p:sp>
      <p:cxnSp>
        <p:nvCxnSpPr>
          <p:cNvPr id="31" name="直接连接符 30"/>
          <p:cNvCxnSpPr/>
          <p:nvPr/>
        </p:nvCxnSpPr>
        <p:spPr>
          <a:xfrm flipH="1">
            <a:off x="6392440" y="2377091"/>
            <a:ext cx="648374" cy="827534"/>
          </a:xfrm>
          <a:prstGeom prst="line">
            <a:avLst/>
          </a:prstGeom>
          <a:ln w="3175">
            <a:solidFill>
              <a:srgbClr val="283B7D"/>
            </a:solidFill>
          </a:ln>
        </p:spPr>
        <p:style>
          <a:lnRef idx="1">
            <a:schemeClr val="accent1"/>
          </a:lnRef>
          <a:fillRef idx="0">
            <a:schemeClr val="accent1"/>
          </a:fillRef>
          <a:effectRef idx="0">
            <a:schemeClr val="accent1"/>
          </a:effectRef>
          <a:fontRef idx="minor">
            <a:schemeClr val="tx1"/>
          </a:fontRef>
        </p:style>
      </p:cxnSp>
      <p:sp>
        <p:nvSpPr>
          <p:cNvPr id="46" name="文本框 45"/>
          <p:cNvSpPr txBox="1"/>
          <p:nvPr/>
        </p:nvSpPr>
        <p:spPr>
          <a:xfrm rot="19871193">
            <a:off x="6556863" y="2849491"/>
            <a:ext cx="363439" cy="593452"/>
          </a:xfrm>
          <a:custGeom>
            <a:avLst/>
            <a:gdLst/>
            <a:ahLst/>
            <a:cxnLst/>
            <a:rect l="l" t="t" r="r" b="b"/>
            <a:pathLst>
              <a:path w="363439" h="593452">
                <a:moveTo>
                  <a:pt x="178855" y="0"/>
                </a:moveTo>
                <a:cubicBezTo>
                  <a:pt x="227149" y="0"/>
                  <a:pt x="265417" y="10027"/>
                  <a:pt x="293657" y="30082"/>
                </a:cubicBezTo>
                <a:cubicBezTo>
                  <a:pt x="321897" y="50136"/>
                  <a:pt x="341338" y="81309"/>
                  <a:pt x="351979" y="123601"/>
                </a:cubicBezTo>
                <a:lnTo>
                  <a:pt x="300819" y="136289"/>
                </a:lnTo>
                <a:cubicBezTo>
                  <a:pt x="293179" y="104638"/>
                  <a:pt x="279332" y="81378"/>
                  <a:pt x="259278" y="66507"/>
                </a:cubicBezTo>
                <a:cubicBezTo>
                  <a:pt x="239223" y="51637"/>
                  <a:pt x="212279" y="44202"/>
                  <a:pt x="178445" y="44202"/>
                </a:cubicBezTo>
                <a:cubicBezTo>
                  <a:pt x="143520" y="44202"/>
                  <a:pt x="116576" y="52796"/>
                  <a:pt x="97613" y="69986"/>
                </a:cubicBezTo>
                <a:cubicBezTo>
                  <a:pt x="78650" y="87176"/>
                  <a:pt x="69168" y="112142"/>
                  <a:pt x="69168" y="144884"/>
                </a:cubicBezTo>
                <a:cubicBezTo>
                  <a:pt x="69168" y="165348"/>
                  <a:pt x="72852" y="182333"/>
                  <a:pt x="80219" y="195839"/>
                </a:cubicBezTo>
                <a:cubicBezTo>
                  <a:pt x="87586" y="209345"/>
                  <a:pt x="98841" y="220873"/>
                  <a:pt x="113984" y="230423"/>
                </a:cubicBezTo>
                <a:cubicBezTo>
                  <a:pt x="129127" y="239973"/>
                  <a:pt x="156344" y="250887"/>
                  <a:pt x="195635" y="263165"/>
                </a:cubicBezTo>
                <a:cubicBezTo>
                  <a:pt x="240928" y="277626"/>
                  <a:pt x="272374" y="289836"/>
                  <a:pt x="289973" y="299795"/>
                </a:cubicBezTo>
                <a:cubicBezTo>
                  <a:pt x="307572" y="309754"/>
                  <a:pt x="321556" y="320805"/>
                  <a:pt x="331924" y="332947"/>
                </a:cubicBezTo>
                <a:cubicBezTo>
                  <a:pt x="342293" y="345089"/>
                  <a:pt x="350137" y="359072"/>
                  <a:pt x="355458" y="374898"/>
                </a:cubicBezTo>
                <a:cubicBezTo>
                  <a:pt x="360778" y="390723"/>
                  <a:pt x="363439" y="409004"/>
                  <a:pt x="363439" y="429741"/>
                </a:cubicBezTo>
                <a:cubicBezTo>
                  <a:pt x="363439" y="481856"/>
                  <a:pt x="347750" y="522169"/>
                  <a:pt x="316372" y="550682"/>
                </a:cubicBezTo>
                <a:cubicBezTo>
                  <a:pt x="284994" y="579195"/>
                  <a:pt x="240655" y="593452"/>
                  <a:pt x="183357" y="593452"/>
                </a:cubicBezTo>
                <a:cubicBezTo>
                  <a:pt x="79400" y="593452"/>
                  <a:pt x="18281" y="546112"/>
                  <a:pt x="0" y="451433"/>
                </a:cubicBezTo>
                <a:lnTo>
                  <a:pt x="51160" y="440791"/>
                </a:lnTo>
                <a:cubicBezTo>
                  <a:pt x="59073" y="478718"/>
                  <a:pt x="73943" y="506139"/>
                  <a:pt x="95771" y="523056"/>
                </a:cubicBezTo>
                <a:cubicBezTo>
                  <a:pt x="117599" y="539973"/>
                  <a:pt x="146795" y="548431"/>
                  <a:pt x="183357" y="548431"/>
                </a:cubicBezTo>
                <a:cubicBezTo>
                  <a:pt x="224557" y="548431"/>
                  <a:pt x="256003" y="538472"/>
                  <a:pt x="277695" y="518554"/>
                </a:cubicBezTo>
                <a:cubicBezTo>
                  <a:pt x="299387" y="498636"/>
                  <a:pt x="310233" y="470123"/>
                  <a:pt x="310233" y="433015"/>
                </a:cubicBezTo>
                <a:cubicBezTo>
                  <a:pt x="310233" y="411733"/>
                  <a:pt x="306481" y="394338"/>
                  <a:pt x="298978" y="380832"/>
                </a:cubicBezTo>
                <a:cubicBezTo>
                  <a:pt x="291474" y="367326"/>
                  <a:pt x="281310" y="356139"/>
                  <a:pt x="268486" y="347272"/>
                </a:cubicBezTo>
                <a:cubicBezTo>
                  <a:pt x="255662" y="338404"/>
                  <a:pt x="240587" y="331105"/>
                  <a:pt x="223261" y="325375"/>
                </a:cubicBezTo>
                <a:cubicBezTo>
                  <a:pt x="205935" y="319645"/>
                  <a:pt x="187313" y="313643"/>
                  <a:pt x="167395" y="307367"/>
                </a:cubicBezTo>
                <a:cubicBezTo>
                  <a:pt x="125376" y="294543"/>
                  <a:pt x="94885" y="281514"/>
                  <a:pt x="75921" y="268281"/>
                </a:cubicBezTo>
                <a:cubicBezTo>
                  <a:pt x="56958" y="255048"/>
                  <a:pt x="42292" y="238677"/>
                  <a:pt x="31924" y="219168"/>
                </a:cubicBezTo>
                <a:cubicBezTo>
                  <a:pt x="21556" y="199659"/>
                  <a:pt x="16372" y="175580"/>
                  <a:pt x="16372" y="146930"/>
                </a:cubicBezTo>
                <a:cubicBezTo>
                  <a:pt x="16372" y="100273"/>
                  <a:pt x="30696" y="64120"/>
                  <a:pt x="59346" y="38472"/>
                </a:cubicBezTo>
                <a:cubicBezTo>
                  <a:pt x="87995" y="12824"/>
                  <a:pt x="127831" y="0"/>
                  <a:pt x="178855"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6600" dirty="0">
              <a:solidFill>
                <a:schemeClr val="bg1"/>
              </a:solidFill>
            </a:endParaRPr>
          </a:p>
        </p:txBody>
      </p:sp>
      <p:cxnSp>
        <p:nvCxnSpPr>
          <p:cNvPr id="21" name="直接连接符 20"/>
          <p:cNvCxnSpPr/>
          <p:nvPr/>
        </p:nvCxnSpPr>
        <p:spPr>
          <a:xfrm flipH="1">
            <a:off x="10580253" y="2052146"/>
            <a:ext cx="1038462" cy="720711"/>
          </a:xfrm>
          <a:prstGeom prst="line">
            <a:avLst/>
          </a:prstGeom>
          <a:ln w="3175">
            <a:solidFill>
              <a:srgbClr val="283B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027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9" name="椭圆 8"/>
          <p:cNvSpPr/>
          <p:nvPr/>
        </p:nvSpPr>
        <p:spPr>
          <a:xfrm>
            <a:off x="8653349" y="2519249"/>
            <a:ext cx="3076802" cy="3076802"/>
          </a:xfrm>
          <a:prstGeom prst="ellipse">
            <a:avLst/>
          </a:prstGeom>
          <a:solidFill>
            <a:srgbClr val="F1B06C">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5" name="任意多边形 94"/>
          <p:cNvSpPr/>
          <p:nvPr/>
        </p:nvSpPr>
        <p:spPr>
          <a:xfrm>
            <a:off x="8110384" y="1976284"/>
            <a:ext cx="4081616" cy="4162732"/>
          </a:xfrm>
          <a:custGeom>
            <a:avLst/>
            <a:gdLst>
              <a:gd name="connsiteX0" fmla="*/ 2081366 w 4081616"/>
              <a:gd name="connsiteY0" fmla="*/ 0 h 4162732"/>
              <a:gd name="connsiteX1" fmla="*/ 4069158 w 4081616"/>
              <a:gd name="connsiteY1" fmla="*/ 1462431 h 4162732"/>
              <a:gd name="connsiteX2" fmla="*/ 4081616 w 4081616"/>
              <a:gd name="connsiteY2" fmla="*/ 1510882 h 4162732"/>
              <a:gd name="connsiteX3" fmla="*/ 4081616 w 4081616"/>
              <a:gd name="connsiteY3" fmla="*/ 2651850 h 4162732"/>
              <a:gd name="connsiteX4" fmla="*/ 4069158 w 4081616"/>
              <a:gd name="connsiteY4" fmla="*/ 2700301 h 4162732"/>
              <a:gd name="connsiteX5" fmla="*/ 2081366 w 4081616"/>
              <a:gd name="connsiteY5" fmla="*/ 4162732 h 4162732"/>
              <a:gd name="connsiteX6" fmla="*/ 0 w 4081616"/>
              <a:gd name="connsiteY6" fmla="*/ 2081366 h 4162732"/>
              <a:gd name="connsiteX7" fmla="*/ 2081366 w 4081616"/>
              <a:gd name="connsiteY7" fmla="*/ 0 h 4162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081616" h="4162732">
                <a:moveTo>
                  <a:pt x="2081366" y="0"/>
                </a:moveTo>
                <a:cubicBezTo>
                  <a:pt x="3015340" y="0"/>
                  <a:pt x="3805633" y="615173"/>
                  <a:pt x="4069158" y="1462431"/>
                </a:cubicBezTo>
                <a:lnTo>
                  <a:pt x="4081616" y="1510882"/>
                </a:lnTo>
                <a:lnTo>
                  <a:pt x="4081616" y="2651850"/>
                </a:lnTo>
                <a:lnTo>
                  <a:pt x="4069158" y="2700301"/>
                </a:lnTo>
                <a:cubicBezTo>
                  <a:pt x="3805633" y="3547560"/>
                  <a:pt x="3015340" y="4162732"/>
                  <a:pt x="2081366" y="4162732"/>
                </a:cubicBezTo>
                <a:cubicBezTo>
                  <a:pt x="931859" y="4162732"/>
                  <a:pt x="0" y="3230873"/>
                  <a:pt x="0" y="2081366"/>
                </a:cubicBezTo>
                <a:cubicBezTo>
                  <a:pt x="0" y="931859"/>
                  <a:pt x="931859" y="0"/>
                  <a:pt x="2081366" y="0"/>
                </a:cubicBezTo>
                <a:close/>
              </a:path>
            </a:pathLst>
          </a:custGeom>
          <a:solidFill>
            <a:srgbClr val="F1B06C">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dirty="0"/>
          </a:p>
        </p:txBody>
      </p:sp>
      <p:sp>
        <p:nvSpPr>
          <p:cNvPr id="7" name="椭圆 6"/>
          <p:cNvSpPr/>
          <p:nvPr/>
        </p:nvSpPr>
        <p:spPr>
          <a:xfrm>
            <a:off x="9075655" y="2941555"/>
            <a:ext cx="2232190" cy="2232190"/>
          </a:xfrm>
          <a:prstGeom prst="ellipse">
            <a:avLst/>
          </a:prstGeom>
          <a:solidFill>
            <a:srgbClr val="F1B06C">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 name="任意多边形 106"/>
          <p:cNvSpPr/>
          <p:nvPr/>
        </p:nvSpPr>
        <p:spPr>
          <a:xfrm>
            <a:off x="-19544" y="2559726"/>
            <a:ext cx="12211544" cy="4298274"/>
          </a:xfrm>
          <a:custGeom>
            <a:avLst/>
            <a:gdLst>
              <a:gd name="connsiteX0" fmla="*/ 326131 w 12211544"/>
              <a:gd name="connsiteY0" fmla="*/ 304 h 4298274"/>
              <a:gd name="connsiteX1" fmla="*/ 610095 w 12211544"/>
              <a:gd name="connsiteY1" fmla="*/ 12024 h 4298274"/>
              <a:gd name="connsiteX2" fmla="*/ 1734045 w 12211544"/>
              <a:gd name="connsiteY2" fmla="*/ 183474 h 4298274"/>
              <a:gd name="connsiteX3" fmla="*/ 2476995 w 12211544"/>
              <a:gd name="connsiteY3" fmla="*/ 450174 h 4298274"/>
              <a:gd name="connsiteX4" fmla="*/ 3010395 w 12211544"/>
              <a:gd name="connsiteY4" fmla="*/ 774024 h 4298274"/>
              <a:gd name="connsiteX5" fmla="*/ 3562845 w 12211544"/>
              <a:gd name="connsiteY5" fmla="*/ 1116924 h 4298274"/>
              <a:gd name="connsiteX6" fmla="*/ 4534395 w 12211544"/>
              <a:gd name="connsiteY6" fmla="*/ 1212174 h 4298274"/>
              <a:gd name="connsiteX7" fmla="*/ 5944095 w 12211544"/>
              <a:gd name="connsiteY7" fmla="*/ 1231224 h 4298274"/>
              <a:gd name="connsiteX8" fmla="*/ 6667995 w 12211544"/>
              <a:gd name="connsiteY8" fmla="*/ 1593174 h 4298274"/>
              <a:gd name="connsiteX9" fmla="*/ 7601445 w 12211544"/>
              <a:gd name="connsiteY9" fmla="*/ 1936074 h 4298274"/>
              <a:gd name="connsiteX10" fmla="*/ 9125445 w 12211544"/>
              <a:gd name="connsiteY10" fmla="*/ 2012274 h 4298274"/>
              <a:gd name="connsiteX11" fmla="*/ 11335245 w 12211544"/>
              <a:gd name="connsiteY11" fmla="*/ 2583774 h 4298274"/>
              <a:gd name="connsiteX12" fmla="*/ 12192495 w 12211544"/>
              <a:gd name="connsiteY12" fmla="*/ 2717124 h 4298274"/>
              <a:gd name="connsiteX13" fmla="*/ 12211544 w 12211544"/>
              <a:gd name="connsiteY13" fmla="*/ 2717124 h 4298274"/>
              <a:gd name="connsiteX14" fmla="*/ 12211544 w 12211544"/>
              <a:gd name="connsiteY14" fmla="*/ 3771252 h 4298274"/>
              <a:gd name="connsiteX15" fmla="*/ 12192495 w 12211544"/>
              <a:gd name="connsiteY15" fmla="*/ 4298274 h 4298274"/>
              <a:gd name="connsiteX16" fmla="*/ 0 w 12211544"/>
              <a:gd name="connsiteY16" fmla="*/ 4298274 h 4298274"/>
              <a:gd name="connsiteX17" fmla="*/ 0 w 12211544"/>
              <a:gd name="connsiteY17" fmla="*/ 5509 h 4298274"/>
              <a:gd name="connsiteX18" fmla="*/ 19545 w 12211544"/>
              <a:gd name="connsiteY18" fmla="*/ 12024 h 4298274"/>
              <a:gd name="connsiteX19" fmla="*/ 326131 w 12211544"/>
              <a:gd name="connsiteY19" fmla="*/ 304 h 4298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11544" h="4298274">
                <a:moveTo>
                  <a:pt x="326131" y="304"/>
                </a:moveTo>
                <a:cubicBezTo>
                  <a:pt x="408284" y="-924"/>
                  <a:pt x="502939" y="1309"/>
                  <a:pt x="610095" y="12024"/>
                </a:cubicBezTo>
                <a:cubicBezTo>
                  <a:pt x="895845" y="40599"/>
                  <a:pt x="1422895" y="110449"/>
                  <a:pt x="1734045" y="183474"/>
                </a:cubicBezTo>
                <a:cubicBezTo>
                  <a:pt x="2045195" y="256499"/>
                  <a:pt x="2264270" y="351749"/>
                  <a:pt x="2476995" y="450174"/>
                </a:cubicBezTo>
                <a:cubicBezTo>
                  <a:pt x="2689720" y="548599"/>
                  <a:pt x="2829420" y="662899"/>
                  <a:pt x="3010395" y="774024"/>
                </a:cubicBezTo>
                <a:cubicBezTo>
                  <a:pt x="3191370" y="885149"/>
                  <a:pt x="3308845" y="1043899"/>
                  <a:pt x="3562845" y="1116924"/>
                </a:cubicBezTo>
                <a:cubicBezTo>
                  <a:pt x="3816845" y="1189949"/>
                  <a:pt x="4137520" y="1193124"/>
                  <a:pt x="4534395" y="1212174"/>
                </a:cubicBezTo>
                <a:cubicBezTo>
                  <a:pt x="4931270" y="1231224"/>
                  <a:pt x="5588495" y="1167724"/>
                  <a:pt x="5944095" y="1231224"/>
                </a:cubicBezTo>
                <a:cubicBezTo>
                  <a:pt x="6299695" y="1294724"/>
                  <a:pt x="6391770" y="1475699"/>
                  <a:pt x="6667995" y="1593174"/>
                </a:cubicBezTo>
                <a:cubicBezTo>
                  <a:pt x="6944220" y="1710649"/>
                  <a:pt x="7191870" y="1866224"/>
                  <a:pt x="7601445" y="1936074"/>
                </a:cubicBezTo>
                <a:cubicBezTo>
                  <a:pt x="8011020" y="2005924"/>
                  <a:pt x="8503145" y="1904324"/>
                  <a:pt x="9125445" y="2012274"/>
                </a:cubicBezTo>
                <a:cubicBezTo>
                  <a:pt x="9747745" y="2120224"/>
                  <a:pt x="11049495" y="2539324"/>
                  <a:pt x="11335245" y="2583774"/>
                </a:cubicBezTo>
                <a:lnTo>
                  <a:pt x="12192495" y="2717124"/>
                </a:lnTo>
                <a:lnTo>
                  <a:pt x="12211544" y="2717124"/>
                </a:lnTo>
                <a:lnTo>
                  <a:pt x="12211544" y="3771252"/>
                </a:lnTo>
                <a:lnTo>
                  <a:pt x="12192495" y="4298274"/>
                </a:lnTo>
                <a:lnTo>
                  <a:pt x="0" y="4298274"/>
                </a:lnTo>
                <a:lnTo>
                  <a:pt x="0" y="5509"/>
                </a:lnTo>
                <a:lnTo>
                  <a:pt x="19545" y="12024"/>
                </a:lnTo>
                <a:cubicBezTo>
                  <a:pt x="87014" y="14009"/>
                  <a:pt x="189209" y="2350"/>
                  <a:pt x="326131" y="304"/>
                </a:cubicBezTo>
                <a:close/>
              </a:path>
            </a:pathLst>
          </a:cu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5" name="任意多边形 114"/>
          <p:cNvSpPr/>
          <p:nvPr/>
        </p:nvSpPr>
        <p:spPr>
          <a:xfrm>
            <a:off x="-19544" y="2971800"/>
            <a:ext cx="12217819" cy="3867150"/>
          </a:xfrm>
          <a:custGeom>
            <a:avLst/>
            <a:gdLst>
              <a:gd name="connsiteX0" fmla="*/ 0 w 12217819"/>
              <a:gd name="connsiteY0" fmla="*/ 0 h 3867150"/>
              <a:gd name="connsiteX1" fmla="*/ 629145 w 12217819"/>
              <a:gd name="connsiteY1" fmla="*/ 0 h 3867150"/>
              <a:gd name="connsiteX2" fmla="*/ 1886445 w 12217819"/>
              <a:gd name="connsiteY2" fmla="*/ 209550 h 3867150"/>
              <a:gd name="connsiteX3" fmla="*/ 2457945 w 12217819"/>
              <a:gd name="connsiteY3" fmla="*/ 476250 h 3867150"/>
              <a:gd name="connsiteX4" fmla="*/ 3562845 w 12217819"/>
              <a:gd name="connsiteY4" fmla="*/ 1333500 h 3867150"/>
              <a:gd name="connsiteX5" fmla="*/ 4020045 w 12217819"/>
              <a:gd name="connsiteY5" fmla="*/ 1428750 h 3867150"/>
              <a:gd name="connsiteX6" fmla="*/ 5486895 w 12217819"/>
              <a:gd name="connsiteY6" fmla="*/ 1428750 h 3867150"/>
              <a:gd name="connsiteX7" fmla="*/ 6458445 w 12217819"/>
              <a:gd name="connsiteY7" fmla="*/ 1562100 h 3867150"/>
              <a:gd name="connsiteX8" fmla="*/ 7544295 w 12217819"/>
              <a:gd name="connsiteY8" fmla="*/ 2266950 h 3867150"/>
              <a:gd name="connsiteX9" fmla="*/ 8877795 w 12217819"/>
              <a:gd name="connsiteY9" fmla="*/ 2400300 h 3867150"/>
              <a:gd name="connsiteX10" fmla="*/ 9982695 w 12217819"/>
              <a:gd name="connsiteY10" fmla="*/ 2628900 h 3867150"/>
              <a:gd name="connsiteX11" fmla="*/ 11373345 w 12217819"/>
              <a:gd name="connsiteY11" fmla="*/ 2971800 h 3867150"/>
              <a:gd name="connsiteX12" fmla="*/ 11849595 w 12217819"/>
              <a:gd name="connsiteY12" fmla="*/ 3143250 h 3867150"/>
              <a:gd name="connsiteX13" fmla="*/ 12200681 w 12217819"/>
              <a:gd name="connsiteY13" fmla="*/ 3165649 h 3867150"/>
              <a:gd name="connsiteX14" fmla="*/ 12217819 w 12217819"/>
              <a:gd name="connsiteY14" fmla="*/ 3185559 h 3867150"/>
              <a:gd name="connsiteX15" fmla="*/ 12211544 w 12217819"/>
              <a:gd name="connsiteY15" fmla="*/ 3359178 h 3867150"/>
              <a:gd name="connsiteX16" fmla="*/ 12211544 w 12217819"/>
              <a:gd name="connsiteY16" fmla="*/ 3867150 h 3867150"/>
              <a:gd name="connsiteX17" fmla="*/ 0 w 12217819"/>
              <a:gd name="connsiteY17" fmla="*/ 3867150 h 3867150"/>
              <a:gd name="connsiteX18" fmla="*/ 0 w 12217819"/>
              <a:gd name="connsiteY18" fmla="*/ 0 h 386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217819" h="3867150">
                <a:moveTo>
                  <a:pt x="0" y="0"/>
                </a:moveTo>
                <a:lnTo>
                  <a:pt x="629145" y="0"/>
                </a:lnTo>
                <a:cubicBezTo>
                  <a:pt x="959345" y="34925"/>
                  <a:pt x="1581645" y="130175"/>
                  <a:pt x="1886445" y="209550"/>
                </a:cubicBezTo>
                <a:cubicBezTo>
                  <a:pt x="2191245" y="288925"/>
                  <a:pt x="2089645" y="190500"/>
                  <a:pt x="2457945" y="476250"/>
                </a:cubicBezTo>
                <a:lnTo>
                  <a:pt x="3562845" y="1333500"/>
                </a:lnTo>
                <a:cubicBezTo>
                  <a:pt x="3823195" y="1492250"/>
                  <a:pt x="3531095" y="1428750"/>
                  <a:pt x="4020045" y="1428750"/>
                </a:cubicBezTo>
                <a:lnTo>
                  <a:pt x="5486895" y="1428750"/>
                </a:lnTo>
                <a:cubicBezTo>
                  <a:pt x="5893295" y="1450975"/>
                  <a:pt x="6096495" y="1327150"/>
                  <a:pt x="6458445" y="1562100"/>
                </a:cubicBezTo>
                <a:lnTo>
                  <a:pt x="7544295" y="2266950"/>
                </a:lnTo>
                <a:cubicBezTo>
                  <a:pt x="7947520" y="2406650"/>
                  <a:pt x="8509495" y="2324100"/>
                  <a:pt x="8877795" y="2400300"/>
                </a:cubicBezTo>
                <a:lnTo>
                  <a:pt x="9982695" y="2628900"/>
                </a:lnTo>
                <a:cubicBezTo>
                  <a:pt x="10398620" y="2724150"/>
                  <a:pt x="11214595" y="2914650"/>
                  <a:pt x="11373345" y="2971800"/>
                </a:cubicBezTo>
                <a:lnTo>
                  <a:pt x="11849595" y="3143250"/>
                </a:lnTo>
                <a:cubicBezTo>
                  <a:pt x="11988501" y="3193256"/>
                  <a:pt x="12122546" y="3107135"/>
                  <a:pt x="12200681" y="3165649"/>
                </a:cubicBezTo>
                <a:lnTo>
                  <a:pt x="12217819" y="3185559"/>
                </a:lnTo>
                <a:lnTo>
                  <a:pt x="12211544" y="3359178"/>
                </a:lnTo>
                <a:lnTo>
                  <a:pt x="12211544" y="3867150"/>
                </a:lnTo>
                <a:lnTo>
                  <a:pt x="0" y="3867150"/>
                </a:lnTo>
                <a:lnTo>
                  <a:pt x="0" y="0"/>
                </a:lnTo>
                <a:close/>
              </a:path>
            </a:pathLst>
          </a:cu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6" name="圆角矩形 5"/>
          <p:cNvSpPr/>
          <p:nvPr/>
        </p:nvSpPr>
        <p:spPr>
          <a:xfrm>
            <a:off x="3715657" y="530938"/>
            <a:ext cx="4702629" cy="923636"/>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5" name="任意多边形 124"/>
          <p:cNvSpPr/>
          <p:nvPr/>
        </p:nvSpPr>
        <p:spPr>
          <a:xfrm>
            <a:off x="-19544" y="3521179"/>
            <a:ext cx="12230595" cy="3336793"/>
          </a:xfrm>
          <a:custGeom>
            <a:avLst/>
            <a:gdLst>
              <a:gd name="connsiteX0" fmla="*/ 0 w 12230595"/>
              <a:gd name="connsiteY0" fmla="*/ 0 h 3336793"/>
              <a:gd name="connsiteX1" fmla="*/ 38595 w 12230595"/>
              <a:gd name="connsiteY1" fmla="*/ 0 h 3336793"/>
              <a:gd name="connsiteX2" fmla="*/ 1276845 w 12230595"/>
              <a:gd name="connsiteY2" fmla="*/ 72148 h 3336793"/>
              <a:gd name="connsiteX3" fmla="*/ 2000745 w 12230595"/>
              <a:gd name="connsiteY3" fmla="*/ 234479 h 3336793"/>
              <a:gd name="connsiteX4" fmla="*/ 2762745 w 12230595"/>
              <a:gd name="connsiteY4" fmla="*/ 775586 h 3336793"/>
              <a:gd name="connsiteX5" fmla="*/ 3829545 w 12230595"/>
              <a:gd name="connsiteY5" fmla="*/ 1370802 h 3336793"/>
              <a:gd name="connsiteX6" fmla="*/ 4401045 w 12230595"/>
              <a:gd name="connsiteY6" fmla="*/ 1406876 h 3336793"/>
              <a:gd name="connsiteX7" fmla="*/ 5524995 w 12230595"/>
              <a:gd name="connsiteY7" fmla="*/ 1406876 h 3336793"/>
              <a:gd name="connsiteX8" fmla="*/ 6572745 w 12230595"/>
              <a:gd name="connsiteY8" fmla="*/ 1659392 h 3336793"/>
              <a:gd name="connsiteX9" fmla="*/ 7220445 w 12230595"/>
              <a:gd name="connsiteY9" fmla="*/ 2128351 h 3336793"/>
              <a:gd name="connsiteX10" fmla="*/ 7868145 w 12230595"/>
              <a:gd name="connsiteY10" fmla="*/ 2218535 h 3336793"/>
              <a:gd name="connsiteX11" fmla="*/ 8611095 w 12230595"/>
              <a:gd name="connsiteY11" fmla="*/ 2326756 h 3336793"/>
              <a:gd name="connsiteX12" fmla="*/ 9582645 w 12230595"/>
              <a:gd name="connsiteY12" fmla="*/ 2326756 h 3336793"/>
              <a:gd name="connsiteX13" fmla="*/ 10401795 w 12230595"/>
              <a:gd name="connsiteY13" fmla="*/ 2471051 h 3336793"/>
              <a:gd name="connsiteX14" fmla="*/ 11259045 w 12230595"/>
              <a:gd name="connsiteY14" fmla="*/ 2849826 h 3336793"/>
              <a:gd name="connsiteX15" fmla="*/ 11887695 w 12230595"/>
              <a:gd name="connsiteY15" fmla="*/ 3066268 h 3336793"/>
              <a:gd name="connsiteX16" fmla="*/ 12230595 w 12230595"/>
              <a:gd name="connsiteY16" fmla="*/ 3066268 h 3336793"/>
              <a:gd name="connsiteX17" fmla="*/ 12230595 w 12230595"/>
              <a:gd name="connsiteY17" fmla="*/ 3317771 h 3336793"/>
              <a:gd name="connsiteX18" fmla="*/ 12211544 w 12230595"/>
              <a:gd name="connsiteY18" fmla="*/ 3317771 h 3336793"/>
              <a:gd name="connsiteX19" fmla="*/ 12211544 w 12230595"/>
              <a:gd name="connsiteY19" fmla="*/ 3336793 h 3336793"/>
              <a:gd name="connsiteX20" fmla="*/ 0 w 12230595"/>
              <a:gd name="connsiteY20" fmla="*/ 3318867 h 3336793"/>
              <a:gd name="connsiteX21" fmla="*/ 0 w 12230595"/>
              <a:gd name="connsiteY21" fmla="*/ 0 h 3336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30595" h="3336793">
                <a:moveTo>
                  <a:pt x="0" y="0"/>
                </a:moveTo>
                <a:lnTo>
                  <a:pt x="38595" y="0"/>
                </a:lnTo>
                <a:cubicBezTo>
                  <a:pt x="257670" y="12025"/>
                  <a:pt x="949820" y="33068"/>
                  <a:pt x="1276845" y="72148"/>
                </a:cubicBezTo>
                <a:cubicBezTo>
                  <a:pt x="1603870" y="111227"/>
                  <a:pt x="1746745" y="54111"/>
                  <a:pt x="2000745" y="234479"/>
                </a:cubicBezTo>
                <a:lnTo>
                  <a:pt x="2762745" y="775586"/>
                </a:lnTo>
                <a:cubicBezTo>
                  <a:pt x="3067545" y="964973"/>
                  <a:pt x="3639045" y="1358778"/>
                  <a:pt x="3829545" y="1370802"/>
                </a:cubicBezTo>
                <a:lnTo>
                  <a:pt x="4401045" y="1406876"/>
                </a:lnTo>
                <a:cubicBezTo>
                  <a:pt x="4683620" y="1412888"/>
                  <a:pt x="5175745" y="1322704"/>
                  <a:pt x="5524995" y="1406876"/>
                </a:cubicBezTo>
                <a:lnTo>
                  <a:pt x="6572745" y="1659392"/>
                </a:lnTo>
                <a:cubicBezTo>
                  <a:pt x="6855320" y="1779638"/>
                  <a:pt x="7004545" y="2098289"/>
                  <a:pt x="7220445" y="2128351"/>
                </a:cubicBezTo>
                <a:lnTo>
                  <a:pt x="7868145" y="2218535"/>
                </a:lnTo>
                <a:cubicBezTo>
                  <a:pt x="8099920" y="2251603"/>
                  <a:pt x="8287245" y="2326756"/>
                  <a:pt x="8611095" y="2326756"/>
                </a:cubicBezTo>
                <a:lnTo>
                  <a:pt x="9582645" y="2326756"/>
                </a:lnTo>
                <a:cubicBezTo>
                  <a:pt x="9881095" y="2350806"/>
                  <a:pt x="10116045" y="2344793"/>
                  <a:pt x="10401795" y="2471051"/>
                </a:cubicBezTo>
                <a:lnTo>
                  <a:pt x="11259045" y="2849826"/>
                </a:lnTo>
                <a:cubicBezTo>
                  <a:pt x="11506695" y="2949028"/>
                  <a:pt x="11773395" y="3066268"/>
                  <a:pt x="11887695" y="3066268"/>
                </a:cubicBezTo>
                <a:lnTo>
                  <a:pt x="12230595" y="3066268"/>
                </a:lnTo>
                <a:lnTo>
                  <a:pt x="12230595" y="3317771"/>
                </a:lnTo>
                <a:lnTo>
                  <a:pt x="12211544" y="3317771"/>
                </a:lnTo>
                <a:lnTo>
                  <a:pt x="12211544" y="3336793"/>
                </a:lnTo>
                <a:lnTo>
                  <a:pt x="0" y="3318867"/>
                </a:lnTo>
                <a:lnTo>
                  <a:pt x="0" y="0"/>
                </a:lnTo>
                <a:close/>
              </a:path>
            </a:pathLst>
          </a:cu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13"/>
          <p:cNvSpPr/>
          <p:nvPr/>
        </p:nvSpPr>
        <p:spPr>
          <a:xfrm>
            <a:off x="6153150" y="6362700"/>
            <a:ext cx="6000750" cy="495300"/>
          </a:xfrm>
          <a:custGeom>
            <a:avLst/>
            <a:gdLst>
              <a:gd name="connsiteX0" fmla="*/ 0 w 6000750"/>
              <a:gd name="connsiteY0" fmla="*/ 438150 h 457200"/>
              <a:gd name="connsiteX1" fmla="*/ 723900 w 6000750"/>
              <a:gd name="connsiteY1" fmla="*/ 266700 h 457200"/>
              <a:gd name="connsiteX2" fmla="*/ 1333500 w 6000750"/>
              <a:gd name="connsiteY2" fmla="*/ 266700 h 457200"/>
              <a:gd name="connsiteX3" fmla="*/ 1924050 w 6000750"/>
              <a:gd name="connsiteY3" fmla="*/ 228600 h 457200"/>
              <a:gd name="connsiteX4" fmla="*/ 2400300 w 6000750"/>
              <a:gd name="connsiteY4" fmla="*/ 76200 h 457200"/>
              <a:gd name="connsiteX5" fmla="*/ 2724150 w 6000750"/>
              <a:gd name="connsiteY5" fmla="*/ 0 h 457200"/>
              <a:gd name="connsiteX6" fmla="*/ 3657600 w 6000750"/>
              <a:gd name="connsiteY6" fmla="*/ 0 h 457200"/>
              <a:gd name="connsiteX7" fmla="*/ 4057650 w 6000750"/>
              <a:gd name="connsiteY7" fmla="*/ 114300 h 457200"/>
              <a:gd name="connsiteX8" fmla="*/ 4667250 w 6000750"/>
              <a:gd name="connsiteY8" fmla="*/ 76200 h 457200"/>
              <a:gd name="connsiteX9" fmla="*/ 5143500 w 6000750"/>
              <a:gd name="connsiteY9" fmla="*/ 57150 h 457200"/>
              <a:gd name="connsiteX10" fmla="*/ 5467350 w 6000750"/>
              <a:gd name="connsiteY10" fmla="*/ 38100 h 457200"/>
              <a:gd name="connsiteX11" fmla="*/ 5848350 w 6000750"/>
              <a:gd name="connsiteY11" fmla="*/ 400050 h 457200"/>
              <a:gd name="connsiteX12" fmla="*/ 6000750 w 6000750"/>
              <a:gd name="connsiteY12" fmla="*/ 457200 h 457200"/>
              <a:gd name="connsiteX13" fmla="*/ 152400 w 6000750"/>
              <a:gd name="connsiteY13" fmla="*/ 419100 h 457200"/>
              <a:gd name="connsiteX14" fmla="*/ 0 w 6000750"/>
              <a:gd name="connsiteY14" fmla="*/ 43815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00750" h="457200">
                <a:moveTo>
                  <a:pt x="0" y="438150"/>
                </a:moveTo>
                <a:lnTo>
                  <a:pt x="723900" y="266700"/>
                </a:lnTo>
                <a:lnTo>
                  <a:pt x="1333500" y="266700"/>
                </a:lnTo>
                <a:lnTo>
                  <a:pt x="1924050" y="228600"/>
                </a:lnTo>
                <a:lnTo>
                  <a:pt x="2400300" y="76200"/>
                </a:lnTo>
                <a:lnTo>
                  <a:pt x="2724150" y="0"/>
                </a:lnTo>
                <a:lnTo>
                  <a:pt x="3657600" y="0"/>
                </a:lnTo>
                <a:lnTo>
                  <a:pt x="4057650" y="114300"/>
                </a:lnTo>
                <a:lnTo>
                  <a:pt x="4667250" y="76200"/>
                </a:lnTo>
                <a:lnTo>
                  <a:pt x="5143500" y="57150"/>
                </a:lnTo>
                <a:lnTo>
                  <a:pt x="5467350" y="38100"/>
                </a:lnTo>
                <a:lnTo>
                  <a:pt x="5848350" y="400050"/>
                </a:lnTo>
                <a:lnTo>
                  <a:pt x="6000750" y="457200"/>
                </a:lnTo>
                <a:lnTo>
                  <a:pt x="152400" y="419100"/>
                </a:lnTo>
                <a:lnTo>
                  <a:pt x="0" y="438150"/>
                </a:lnTo>
                <a:close/>
              </a:path>
            </a:pathLst>
          </a:cu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7231380" y="6560820"/>
            <a:ext cx="4777740" cy="297180"/>
          </a:xfrm>
          <a:custGeom>
            <a:avLst/>
            <a:gdLst>
              <a:gd name="connsiteX0" fmla="*/ 0 w 4777740"/>
              <a:gd name="connsiteY0" fmla="*/ 281940 h 297180"/>
              <a:gd name="connsiteX1" fmla="*/ 533400 w 4777740"/>
              <a:gd name="connsiteY1" fmla="*/ 182880 h 297180"/>
              <a:gd name="connsiteX2" fmla="*/ 960120 w 4777740"/>
              <a:gd name="connsiteY2" fmla="*/ 175260 h 297180"/>
              <a:gd name="connsiteX3" fmla="*/ 1463040 w 4777740"/>
              <a:gd name="connsiteY3" fmla="*/ 137160 h 297180"/>
              <a:gd name="connsiteX4" fmla="*/ 1821180 w 4777740"/>
              <a:gd name="connsiteY4" fmla="*/ 99060 h 297180"/>
              <a:gd name="connsiteX5" fmla="*/ 1905000 w 4777740"/>
              <a:gd name="connsiteY5" fmla="*/ 45720 h 297180"/>
              <a:gd name="connsiteX6" fmla="*/ 2514600 w 4777740"/>
              <a:gd name="connsiteY6" fmla="*/ 0 h 297180"/>
              <a:gd name="connsiteX7" fmla="*/ 2979420 w 4777740"/>
              <a:gd name="connsiteY7" fmla="*/ 53340 h 297180"/>
              <a:gd name="connsiteX8" fmla="*/ 3436620 w 4777740"/>
              <a:gd name="connsiteY8" fmla="*/ 99060 h 297180"/>
              <a:gd name="connsiteX9" fmla="*/ 3733800 w 4777740"/>
              <a:gd name="connsiteY9" fmla="*/ 53340 h 297180"/>
              <a:gd name="connsiteX10" fmla="*/ 4137660 w 4777740"/>
              <a:gd name="connsiteY10" fmla="*/ 15240 h 297180"/>
              <a:gd name="connsiteX11" fmla="*/ 4427220 w 4777740"/>
              <a:gd name="connsiteY11" fmla="*/ 76200 h 297180"/>
              <a:gd name="connsiteX12" fmla="*/ 4732020 w 4777740"/>
              <a:gd name="connsiteY12" fmla="*/ 190500 h 297180"/>
              <a:gd name="connsiteX13" fmla="*/ 4777740 w 4777740"/>
              <a:gd name="connsiteY13" fmla="*/ 297180 h 297180"/>
              <a:gd name="connsiteX14" fmla="*/ 0 w 4777740"/>
              <a:gd name="connsiteY14" fmla="*/ 281940 h 297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77740" h="297180">
                <a:moveTo>
                  <a:pt x="0" y="281940"/>
                </a:moveTo>
                <a:lnTo>
                  <a:pt x="533400" y="182880"/>
                </a:lnTo>
                <a:lnTo>
                  <a:pt x="960120" y="175260"/>
                </a:lnTo>
                <a:lnTo>
                  <a:pt x="1463040" y="137160"/>
                </a:lnTo>
                <a:lnTo>
                  <a:pt x="1821180" y="99060"/>
                </a:lnTo>
                <a:lnTo>
                  <a:pt x="1905000" y="45720"/>
                </a:lnTo>
                <a:lnTo>
                  <a:pt x="2514600" y="0"/>
                </a:lnTo>
                <a:lnTo>
                  <a:pt x="2979420" y="53340"/>
                </a:lnTo>
                <a:lnTo>
                  <a:pt x="3436620" y="99060"/>
                </a:lnTo>
                <a:lnTo>
                  <a:pt x="3733800" y="53340"/>
                </a:lnTo>
                <a:lnTo>
                  <a:pt x="4137660" y="15240"/>
                </a:lnTo>
                <a:lnTo>
                  <a:pt x="4427220" y="76200"/>
                </a:lnTo>
                <a:lnTo>
                  <a:pt x="4732020" y="190500"/>
                </a:lnTo>
                <a:lnTo>
                  <a:pt x="4777740" y="297180"/>
                </a:lnTo>
                <a:lnTo>
                  <a:pt x="0" y="281940"/>
                </a:lnTo>
                <a:close/>
              </a:path>
            </a:pathLst>
          </a:custGeom>
          <a:solidFill>
            <a:srgbClr val="293B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405624" y="6629568"/>
            <a:ext cx="107161" cy="218907"/>
          </a:xfrm>
          <a:prstGeom prst="rect">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211248" y="6283417"/>
            <a:ext cx="495912" cy="495912"/>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431726" y="6359326"/>
            <a:ext cx="54955" cy="5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椭圆 28"/>
          <p:cNvSpPr/>
          <p:nvPr/>
        </p:nvSpPr>
        <p:spPr>
          <a:xfrm>
            <a:off x="284238" y="6472549"/>
            <a:ext cx="54955" cy="54955"/>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0" name="椭圆 29"/>
          <p:cNvSpPr/>
          <p:nvPr/>
        </p:nvSpPr>
        <p:spPr>
          <a:xfrm>
            <a:off x="373973" y="6665017"/>
            <a:ext cx="40705" cy="40705"/>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571527" y="6659957"/>
            <a:ext cx="17289" cy="17289"/>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flipH="1">
            <a:off x="582786" y="6442826"/>
            <a:ext cx="85520" cy="85520"/>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432255" y="6522452"/>
            <a:ext cx="54955" cy="54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3" name="椭圆 52"/>
          <p:cNvSpPr/>
          <p:nvPr/>
        </p:nvSpPr>
        <p:spPr>
          <a:xfrm rot="17590821">
            <a:off x="1567114" y="6109529"/>
            <a:ext cx="358550" cy="116352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917144" y="6037031"/>
            <a:ext cx="401886" cy="8209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1188174" y="4738853"/>
            <a:ext cx="1859826" cy="1859827"/>
          </a:xfrm>
          <a:prstGeom prst="ellipse">
            <a:avLst/>
          </a:prstGeom>
          <a:solidFill>
            <a:srgbClr val="101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2015037" y="5023538"/>
            <a:ext cx="206099" cy="206099"/>
          </a:xfrm>
          <a:prstGeom prst="ellipse">
            <a:avLst/>
          </a:prstGeom>
          <a:solidFill>
            <a:srgbClr val="ADEE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1461910" y="5448159"/>
            <a:ext cx="206099" cy="206099"/>
          </a:xfrm>
          <a:prstGeom prst="ellipse">
            <a:avLst/>
          </a:pr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1" name="椭圆 20"/>
          <p:cNvSpPr/>
          <p:nvPr/>
        </p:nvSpPr>
        <p:spPr>
          <a:xfrm>
            <a:off x="1798445" y="6169974"/>
            <a:ext cx="152655" cy="152655"/>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21"/>
          <p:cNvSpPr/>
          <p:nvPr/>
        </p:nvSpPr>
        <p:spPr>
          <a:xfrm>
            <a:off x="2476508" y="6088172"/>
            <a:ext cx="190492" cy="19049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flipH="1">
            <a:off x="2581559" y="5336689"/>
            <a:ext cx="320728" cy="320728"/>
          </a:xfrm>
          <a:prstGeom prst="ellipse">
            <a:avLst/>
          </a:pr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2017021" y="5635312"/>
            <a:ext cx="206099" cy="20609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4" name="椭圆 53"/>
          <p:cNvSpPr/>
          <p:nvPr/>
        </p:nvSpPr>
        <p:spPr>
          <a:xfrm rot="17590821">
            <a:off x="3403656" y="6446158"/>
            <a:ext cx="120544" cy="6403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3528088" y="6533968"/>
            <a:ext cx="161335" cy="329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3235447" y="5994051"/>
            <a:ext cx="746618" cy="746617"/>
          </a:xfrm>
          <a:prstGeom prst="ellipse">
            <a:avLst/>
          </a:prstGeom>
          <a:solidFill>
            <a:srgbClr val="101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3567387" y="6108336"/>
            <a:ext cx="82738" cy="827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345337" y="6278798"/>
            <a:ext cx="82738" cy="82737"/>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椭圆 38"/>
          <p:cNvSpPr/>
          <p:nvPr/>
        </p:nvSpPr>
        <p:spPr>
          <a:xfrm>
            <a:off x="3480437" y="6568566"/>
            <a:ext cx="61283" cy="61283"/>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3777864" y="6560949"/>
            <a:ext cx="26029" cy="26029"/>
          </a:xfrm>
          <a:prstGeom prst="ellipse">
            <a:avLst/>
          </a:pr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flipH="1">
            <a:off x="3794814" y="6234049"/>
            <a:ext cx="128755" cy="128755"/>
          </a:xfrm>
          <a:prstGeom prst="ellipse">
            <a:avLst/>
          </a:prstGeom>
          <a:solidFill>
            <a:srgbClr val="ED72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椭圆 41"/>
          <p:cNvSpPr/>
          <p:nvPr/>
        </p:nvSpPr>
        <p:spPr>
          <a:xfrm>
            <a:off x="3568184" y="6353930"/>
            <a:ext cx="82738" cy="827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5" name="椭圆 54"/>
          <p:cNvSpPr/>
          <p:nvPr/>
        </p:nvSpPr>
        <p:spPr>
          <a:xfrm rot="17590821">
            <a:off x="5170224" y="6451318"/>
            <a:ext cx="131770" cy="6403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5295911" y="6469162"/>
            <a:ext cx="194089" cy="396484"/>
          </a:xfrm>
          <a:prstGeom prst="rect">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椭圆 44"/>
          <p:cNvSpPr/>
          <p:nvPr/>
        </p:nvSpPr>
        <p:spPr>
          <a:xfrm>
            <a:off x="4943859" y="5842214"/>
            <a:ext cx="898194" cy="898194"/>
          </a:xfrm>
          <a:prstGeom prst="ellipse">
            <a:avLst/>
          </a:prstGeom>
          <a:solidFill>
            <a:srgbClr val="E76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椭圆 45"/>
          <p:cNvSpPr/>
          <p:nvPr/>
        </p:nvSpPr>
        <p:spPr>
          <a:xfrm>
            <a:off x="5343188" y="5979701"/>
            <a:ext cx="99534" cy="995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椭圆 46"/>
          <p:cNvSpPr/>
          <p:nvPr/>
        </p:nvSpPr>
        <p:spPr>
          <a:xfrm>
            <a:off x="5076059" y="6184770"/>
            <a:ext cx="99534" cy="99534"/>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8" name="椭圆 47"/>
          <p:cNvSpPr/>
          <p:nvPr/>
        </p:nvSpPr>
        <p:spPr>
          <a:xfrm>
            <a:off x="5238586" y="6533367"/>
            <a:ext cx="73724" cy="73724"/>
          </a:xfrm>
          <a:prstGeom prst="ellipse">
            <a:avLst/>
          </a:prstGeom>
          <a:solidFill>
            <a:srgbClr val="EFC8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5561472" y="6489279"/>
            <a:ext cx="101161" cy="101161"/>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椭圆 49"/>
          <p:cNvSpPr/>
          <p:nvPr/>
        </p:nvSpPr>
        <p:spPr>
          <a:xfrm flipH="1">
            <a:off x="5616787" y="6130936"/>
            <a:ext cx="154894" cy="154894"/>
          </a:xfrm>
          <a:prstGeom prst="ellipse">
            <a:avLst/>
          </a:prstGeom>
          <a:solidFill>
            <a:srgbClr val="0C1C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椭圆 50"/>
          <p:cNvSpPr/>
          <p:nvPr/>
        </p:nvSpPr>
        <p:spPr>
          <a:xfrm>
            <a:off x="5344147" y="6275155"/>
            <a:ext cx="99534" cy="995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8" name="椭圆 57"/>
          <p:cNvSpPr/>
          <p:nvPr/>
        </p:nvSpPr>
        <p:spPr>
          <a:xfrm flipH="1">
            <a:off x="7679333" y="6779895"/>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椭圆 59"/>
          <p:cNvSpPr/>
          <p:nvPr/>
        </p:nvSpPr>
        <p:spPr>
          <a:xfrm flipH="1">
            <a:off x="10861497" y="6783257"/>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椭圆 61"/>
          <p:cNvSpPr/>
          <p:nvPr/>
        </p:nvSpPr>
        <p:spPr>
          <a:xfrm flipH="1">
            <a:off x="10518597" y="6668957"/>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椭圆 62"/>
          <p:cNvSpPr/>
          <p:nvPr/>
        </p:nvSpPr>
        <p:spPr>
          <a:xfrm flipH="1">
            <a:off x="9504680" y="6774180"/>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flipH="1">
            <a:off x="8729980" y="6748780"/>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flipH="1">
            <a:off x="11638280" y="6697980"/>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flipH="1">
            <a:off x="9698156" y="6485586"/>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椭圆 66"/>
          <p:cNvSpPr/>
          <p:nvPr/>
        </p:nvSpPr>
        <p:spPr>
          <a:xfrm flipH="1">
            <a:off x="8196580" y="6647180"/>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椭圆 68"/>
          <p:cNvSpPr/>
          <p:nvPr/>
        </p:nvSpPr>
        <p:spPr>
          <a:xfrm flipH="1">
            <a:off x="11142980" y="6659880"/>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0" name="椭圆 69"/>
          <p:cNvSpPr/>
          <p:nvPr/>
        </p:nvSpPr>
        <p:spPr>
          <a:xfrm flipH="1">
            <a:off x="9720064" y="6591567"/>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flipH="1">
            <a:off x="7400746" y="6695514"/>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4" name="椭圆 73"/>
          <p:cNvSpPr/>
          <p:nvPr/>
        </p:nvSpPr>
        <p:spPr>
          <a:xfrm flipH="1">
            <a:off x="9353093" y="6638999"/>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5" name="椭圆 74"/>
          <p:cNvSpPr/>
          <p:nvPr/>
        </p:nvSpPr>
        <p:spPr>
          <a:xfrm flipH="1">
            <a:off x="10063937" y="6763011"/>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76" name="椭圆 75"/>
          <p:cNvSpPr/>
          <p:nvPr/>
        </p:nvSpPr>
        <p:spPr>
          <a:xfrm flipH="1">
            <a:off x="10704461" y="6570229"/>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椭圆 76"/>
          <p:cNvSpPr/>
          <p:nvPr/>
        </p:nvSpPr>
        <p:spPr>
          <a:xfrm flipH="1">
            <a:off x="9886493" y="6524699"/>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椭圆 78"/>
          <p:cNvSpPr/>
          <p:nvPr/>
        </p:nvSpPr>
        <p:spPr>
          <a:xfrm flipH="1">
            <a:off x="8451393" y="6664399"/>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0" name="椭圆 79"/>
          <p:cNvSpPr/>
          <p:nvPr/>
        </p:nvSpPr>
        <p:spPr>
          <a:xfrm flipH="1">
            <a:off x="11359693" y="6613599"/>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椭圆 80"/>
          <p:cNvSpPr/>
          <p:nvPr/>
        </p:nvSpPr>
        <p:spPr>
          <a:xfrm flipH="1">
            <a:off x="9124493" y="6537399"/>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椭圆 81"/>
          <p:cNvSpPr/>
          <p:nvPr/>
        </p:nvSpPr>
        <p:spPr>
          <a:xfrm flipH="1">
            <a:off x="7013396" y="6720597"/>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椭圆 82"/>
          <p:cNvSpPr/>
          <p:nvPr/>
        </p:nvSpPr>
        <p:spPr>
          <a:xfrm flipH="1">
            <a:off x="10292893" y="6562799"/>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4" name="椭圆 83"/>
          <p:cNvSpPr/>
          <p:nvPr/>
        </p:nvSpPr>
        <p:spPr>
          <a:xfrm flipH="1">
            <a:off x="11029981" y="6526250"/>
            <a:ext cx="45720" cy="45720"/>
          </a:xfrm>
          <a:prstGeom prst="ellipse">
            <a:avLst/>
          </a:prstGeom>
          <a:solidFill>
            <a:srgbClr val="E6CB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5" name="椭圆 84"/>
          <p:cNvSpPr/>
          <p:nvPr/>
        </p:nvSpPr>
        <p:spPr>
          <a:xfrm flipH="1">
            <a:off x="9441477" y="6507186"/>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椭圆 86"/>
          <p:cNvSpPr/>
          <p:nvPr/>
        </p:nvSpPr>
        <p:spPr>
          <a:xfrm flipH="1">
            <a:off x="9815373" y="6755754"/>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8" name="椭圆 87"/>
          <p:cNvSpPr/>
          <p:nvPr/>
        </p:nvSpPr>
        <p:spPr>
          <a:xfrm flipH="1">
            <a:off x="11412448" y="6771645"/>
            <a:ext cx="45720" cy="45720"/>
          </a:xfrm>
          <a:prstGeom prst="ellipse">
            <a:avLst/>
          </a:prstGeom>
          <a:solidFill>
            <a:srgbClr val="E96F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9" name="椭圆 88"/>
          <p:cNvSpPr/>
          <p:nvPr/>
        </p:nvSpPr>
        <p:spPr>
          <a:xfrm flipH="1">
            <a:off x="11344046" y="6510507"/>
            <a:ext cx="45720" cy="457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椭圆 92"/>
          <p:cNvSpPr/>
          <p:nvPr/>
        </p:nvSpPr>
        <p:spPr>
          <a:xfrm>
            <a:off x="481796" y="2724786"/>
            <a:ext cx="386439" cy="1515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3" name="组合 122"/>
          <p:cNvGrpSpPr/>
          <p:nvPr/>
        </p:nvGrpSpPr>
        <p:grpSpPr>
          <a:xfrm>
            <a:off x="347542" y="2002499"/>
            <a:ext cx="653688" cy="653688"/>
            <a:chOff x="262452" y="1815736"/>
            <a:chExt cx="823868" cy="823868"/>
          </a:xfrm>
        </p:grpSpPr>
        <p:sp>
          <p:nvSpPr>
            <p:cNvPr id="91" name="泪滴形 90"/>
            <p:cNvSpPr/>
            <p:nvPr/>
          </p:nvSpPr>
          <p:spPr>
            <a:xfrm rot="8100000">
              <a:off x="262452" y="1815736"/>
              <a:ext cx="823868" cy="823868"/>
            </a:xfrm>
            <a:prstGeom prst="teardrop">
              <a:avLst/>
            </a:prstGeom>
            <a:solidFill>
              <a:srgbClr val="E569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2" name="泪滴形 91"/>
            <p:cNvSpPr/>
            <p:nvPr/>
          </p:nvSpPr>
          <p:spPr>
            <a:xfrm rot="8100000">
              <a:off x="447053" y="2000337"/>
              <a:ext cx="454666" cy="454666"/>
            </a:xfrm>
            <a:prstGeom prst="teardrop">
              <a:avLst/>
            </a:prstGeom>
            <a:solidFill>
              <a:srgbClr val="2C3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0" name="椭圆 99"/>
          <p:cNvSpPr/>
          <p:nvPr/>
        </p:nvSpPr>
        <p:spPr>
          <a:xfrm>
            <a:off x="5480541" y="4852329"/>
            <a:ext cx="386439" cy="1515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1" name="泪滴形 100"/>
          <p:cNvSpPr/>
          <p:nvPr/>
        </p:nvSpPr>
        <p:spPr>
          <a:xfrm rot="8100000">
            <a:off x="5355933" y="4165797"/>
            <a:ext cx="634396" cy="634396"/>
          </a:xfrm>
          <a:prstGeom prst="teardrop">
            <a:avLst/>
          </a:prstGeom>
          <a:solidFill>
            <a:srgbClr val="F1CE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泪滴形 101"/>
          <p:cNvSpPr/>
          <p:nvPr/>
        </p:nvSpPr>
        <p:spPr>
          <a:xfrm rot="8100000">
            <a:off x="5523975" y="4333840"/>
            <a:ext cx="298312" cy="298312"/>
          </a:xfrm>
          <a:prstGeom prst="teardrop">
            <a:avLst/>
          </a:prstGeom>
          <a:solidFill>
            <a:srgbClr val="E569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 name="椭圆 103"/>
          <p:cNvSpPr/>
          <p:nvPr/>
        </p:nvSpPr>
        <p:spPr>
          <a:xfrm>
            <a:off x="8604233" y="5981315"/>
            <a:ext cx="386439" cy="1515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椭圆 95"/>
          <p:cNvSpPr/>
          <p:nvPr/>
        </p:nvSpPr>
        <p:spPr>
          <a:xfrm>
            <a:off x="2704663" y="3764861"/>
            <a:ext cx="386439" cy="151518"/>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7" name="泪滴形 96"/>
          <p:cNvSpPr/>
          <p:nvPr/>
        </p:nvSpPr>
        <p:spPr>
          <a:xfrm rot="8100000">
            <a:off x="2576122" y="3032703"/>
            <a:ext cx="642260" cy="642260"/>
          </a:xfrm>
          <a:prstGeom prst="teardrop">
            <a:avLst/>
          </a:prstGeom>
          <a:solidFill>
            <a:srgbClr val="2C39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 name="泪滴形 97"/>
          <p:cNvSpPr/>
          <p:nvPr/>
        </p:nvSpPr>
        <p:spPr>
          <a:xfrm rot="8100000">
            <a:off x="2751007" y="3207588"/>
            <a:ext cx="292490" cy="292490"/>
          </a:xfrm>
          <a:prstGeom prst="teardrop">
            <a:avLst/>
          </a:prstGeom>
          <a:solidFill>
            <a:srgbClr val="E96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9" name="文本框 108"/>
          <p:cNvSpPr txBox="1"/>
          <p:nvPr/>
        </p:nvSpPr>
        <p:spPr>
          <a:xfrm>
            <a:off x="1002963" y="1855866"/>
            <a:ext cx="2405008" cy="584775"/>
          </a:xfrm>
          <a:prstGeom prst="rect">
            <a:avLst/>
          </a:prstGeom>
          <a:noFill/>
        </p:spPr>
        <p:txBody>
          <a:bodyPr wrap="square" rtlCol="0">
            <a:spAutoFit/>
          </a:bodyPr>
          <a:lstStyle/>
          <a:p>
            <a:r>
              <a:rPr lang="en-GB" altLang="zh-CN" sz="3200" dirty="0" smtClean="0">
                <a:solidFill>
                  <a:schemeClr val="bg1"/>
                </a:solidFill>
                <a:latin typeface="Dosis" panose="02010503020202060003" pitchFamily="2" charset="0"/>
              </a:rPr>
              <a:t>Part One</a:t>
            </a:r>
            <a:endParaRPr lang="zh-CN" altLang="en-US" sz="3200" dirty="0">
              <a:solidFill>
                <a:schemeClr val="bg1"/>
              </a:solidFill>
              <a:latin typeface="Dosis" panose="02010503020202060003" pitchFamily="2" charset="0"/>
            </a:endParaRPr>
          </a:p>
        </p:txBody>
      </p:sp>
      <p:sp>
        <p:nvSpPr>
          <p:cNvPr id="110" name="文本框 109"/>
          <p:cNvSpPr txBox="1"/>
          <p:nvPr/>
        </p:nvSpPr>
        <p:spPr>
          <a:xfrm>
            <a:off x="1002962" y="2316363"/>
            <a:ext cx="3661529" cy="523220"/>
          </a:xfrm>
          <a:prstGeom prst="rect">
            <a:avLst/>
          </a:prstGeom>
          <a:noFill/>
        </p:spPr>
        <p:txBody>
          <a:bodyPr wrap="square" rtlCol="0">
            <a:spAutoFit/>
          </a:bodyPr>
          <a:lstStyle/>
          <a:p>
            <a:r>
              <a:rPr lang="zh-TW" altLang="en-US" sz="2800" b="1" dirty="0" smtClean="0">
                <a:solidFill>
                  <a:srgbClr val="0070C0"/>
                </a:solidFill>
              </a:rPr>
              <a:t>導師意見反映</a:t>
            </a:r>
            <a:endParaRPr lang="en-GB" altLang="zh-CN" sz="2800" b="1" dirty="0" smtClean="0">
              <a:solidFill>
                <a:srgbClr val="0070C0"/>
              </a:solidFill>
            </a:endParaRPr>
          </a:p>
        </p:txBody>
      </p:sp>
      <p:sp>
        <p:nvSpPr>
          <p:cNvPr id="113" name="文本框 112"/>
          <p:cNvSpPr txBox="1"/>
          <p:nvPr/>
        </p:nvSpPr>
        <p:spPr>
          <a:xfrm>
            <a:off x="3313818" y="2903594"/>
            <a:ext cx="2405008" cy="584775"/>
          </a:xfrm>
          <a:prstGeom prst="rect">
            <a:avLst/>
          </a:prstGeom>
          <a:noFill/>
        </p:spPr>
        <p:txBody>
          <a:bodyPr wrap="square" rtlCol="0">
            <a:spAutoFit/>
          </a:bodyPr>
          <a:lstStyle/>
          <a:p>
            <a:r>
              <a:rPr lang="en-GB" altLang="zh-CN" sz="3200" dirty="0" smtClean="0">
                <a:solidFill>
                  <a:schemeClr val="bg1"/>
                </a:solidFill>
                <a:latin typeface="Dosis" panose="02010503020202060003" pitchFamily="2" charset="0"/>
              </a:rPr>
              <a:t>Part Two</a:t>
            </a:r>
            <a:endParaRPr lang="zh-CN" altLang="en-US" sz="3200" dirty="0">
              <a:solidFill>
                <a:schemeClr val="bg1"/>
              </a:solidFill>
              <a:latin typeface="Dosis" panose="02010503020202060003" pitchFamily="2" charset="0"/>
            </a:endParaRPr>
          </a:p>
        </p:txBody>
      </p:sp>
      <p:sp>
        <p:nvSpPr>
          <p:cNvPr id="114" name="文本框 113"/>
          <p:cNvSpPr txBox="1"/>
          <p:nvPr/>
        </p:nvSpPr>
        <p:spPr>
          <a:xfrm>
            <a:off x="3313817" y="3364091"/>
            <a:ext cx="3661529" cy="523220"/>
          </a:xfrm>
          <a:prstGeom prst="rect">
            <a:avLst/>
          </a:prstGeom>
          <a:noFill/>
        </p:spPr>
        <p:txBody>
          <a:bodyPr wrap="square" rtlCol="0">
            <a:spAutoFit/>
          </a:bodyPr>
          <a:lstStyle/>
          <a:p>
            <a:r>
              <a:rPr lang="zh-TW" altLang="en-US" sz="2800" b="1" dirty="0">
                <a:solidFill>
                  <a:srgbClr val="7030A0"/>
                </a:solidFill>
              </a:rPr>
              <a:t>校長小叮嚀</a:t>
            </a:r>
            <a:endParaRPr lang="en-GB" altLang="zh-CN" sz="2800" b="1" dirty="0">
              <a:solidFill>
                <a:srgbClr val="7030A0"/>
              </a:solidFill>
            </a:endParaRPr>
          </a:p>
        </p:txBody>
      </p:sp>
      <p:sp>
        <p:nvSpPr>
          <p:cNvPr id="116" name="文本框 115"/>
          <p:cNvSpPr txBox="1"/>
          <p:nvPr/>
        </p:nvSpPr>
        <p:spPr>
          <a:xfrm>
            <a:off x="5993131" y="4012916"/>
            <a:ext cx="2405008" cy="584775"/>
          </a:xfrm>
          <a:prstGeom prst="rect">
            <a:avLst/>
          </a:prstGeom>
          <a:noFill/>
        </p:spPr>
        <p:txBody>
          <a:bodyPr wrap="square" rtlCol="0">
            <a:spAutoFit/>
          </a:bodyPr>
          <a:lstStyle/>
          <a:p>
            <a:r>
              <a:rPr lang="en-GB" altLang="zh-CN" sz="3200" dirty="0" smtClean="0">
                <a:solidFill>
                  <a:schemeClr val="bg1"/>
                </a:solidFill>
                <a:latin typeface="Dosis" panose="02010503020202060003" pitchFamily="2" charset="0"/>
              </a:rPr>
              <a:t>Part Three</a:t>
            </a:r>
            <a:endParaRPr lang="zh-CN" altLang="en-US" sz="3200" dirty="0">
              <a:solidFill>
                <a:schemeClr val="bg1"/>
              </a:solidFill>
              <a:latin typeface="Dosis" panose="02010503020202060003" pitchFamily="2" charset="0"/>
            </a:endParaRPr>
          </a:p>
        </p:txBody>
      </p:sp>
      <p:sp>
        <p:nvSpPr>
          <p:cNvPr id="117" name="文本框 116"/>
          <p:cNvSpPr txBox="1"/>
          <p:nvPr/>
        </p:nvSpPr>
        <p:spPr>
          <a:xfrm>
            <a:off x="5993130" y="4473413"/>
            <a:ext cx="3661529" cy="523220"/>
          </a:xfrm>
          <a:prstGeom prst="rect">
            <a:avLst/>
          </a:prstGeom>
          <a:noFill/>
        </p:spPr>
        <p:txBody>
          <a:bodyPr wrap="square" rtlCol="0">
            <a:spAutoFit/>
          </a:bodyPr>
          <a:lstStyle/>
          <a:p>
            <a:r>
              <a:rPr lang="zh-TW" altLang="en-US" sz="2800" b="1" dirty="0">
                <a:solidFill>
                  <a:schemeClr val="accent6">
                    <a:lumMod val="50000"/>
                  </a:schemeClr>
                </a:solidFill>
              </a:rPr>
              <a:t>各處室報告</a:t>
            </a:r>
            <a:endParaRPr lang="en-GB" altLang="zh-CN" sz="2800" b="1" dirty="0">
              <a:solidFill>
                <a:schemeClr val="accent6">
                  <a:lumMod val="50000"/>
                </a:schemeClr>
              </a:solidFill>
            </a:endParaRPr>
          </a:p>
        </p:txBody>
      </p:sp>
      <p:sp>
        <p:nvSpPr>
          <p:cNvPr id="121" name="文本框 120"/>
          <p:cNvSpPr txBox="1"/>
          <p:nvPr/>
        </p:nvSpPr>
        <p:spPr>
          <a:xfrm>
            <a:off x="3902303" y="577258"/>
            <a:ext cx="4329336" cy="830997"/>
          </a:xfrm>
          <a:prstGeom prst="rect">
            <a:avLst/>
          </a:prstGeom>
          <a:noFill/>
        </p:spPr>
        <p:txBody>
          <a:bodyPr wrap="square" rtlCol="0">
            <a:spAutoFit/>
          </a:bodyPr>
          <a:lstStyle/>
          <a:p>
            <a:pPr algn="ctr"/>
            <a:r>
              <a:rPr lang="zh-TW" altLang="en-US" sz="4800" b="1" spc="300" dirty="0" smtClean="0">
                <a:solidFill>
                  <a:srgbClr val="F3DE7C"/>
                </a:solidFill>
                <a:latin typeface="Arial" panose="020B0604020202020204" pitchFamily="34" charset="0"/>
                <a:cs typeface="Arial" panose="020B0604020202020204" pitchFamily="34" charset="0"/>
              </a:rPr>
              <a:t>今日議程</a:t>
            </a:r>
            <a:endParaRPr lang="zh-CN" altLang="en-US" sz="4800" b="1" spc="300" dirty="0">
              <a:solidFill>
                <a:srgbClr val="F3DE7C"/>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740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46" name="圆角矩形 45"/>
          <p:cNvSpPr/>
          <p:nvPr/>
        </p:nvSpPr>
        <p:spPr>
          <a:xfrm>
            <a:off x="4636143" y="1213580"/>
            <a:ext cx="715756" cy="9887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46"/>
          <p:cNvSpPr/>
          <p:nvPr/>
        </p:nvSpPr>
        <p:spPr>
          <a:xfrm>
            <a:off x="4537905" y="1387744"/>
            <a:ext cx="877498" cy="104311"/>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28"/>
          <p:cNvSpPr/>
          <p:nvPr/>
        </p:nvSpPr>
        <p:spPr>
          <a:xfrm>
            <a:off x="4803917" y="1295612"/>
            <a:ext cx="294690" cy="114411"/>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任意多边形 40"/>
          <p:cNvSpPr/>
          <p:nvPr/>
        </p:nvSpPr>
        <p:spPr>
          <a:xfrm>
            <a:off x="-75554" y="4517072"/>
            <a:ext cx="12305654" cy="2359977"/>
          </a:xfrm>
          <a:custGeom>
            <a:avLst/>
            <a:gdLst>
              <a:gd name="connsiteX0" fmla="*/ 4534445 w 12305654"/>
              <a:gd name="connsiteY0" fmla="*/ 158 h 2359977"/>
              <a:gd name="connsiteX1" fmla="*/ 4971404 w 12305654"/>
              <a:gd name="connsiteY1" fmla="*/ 150177 h 2359977"/>
              <a:gd name="connsiteX2" fmla="*/ 6343004 w 12305654"/>
              <a:gd name="connsiteY2" fmla="*/ 855027 h 2359977"/>
              <a:gd name="connsiteX3" fmla="*/ 7314554 w 12305654"/>
              <a:gd name="connsiteY3" fmla="*/ 1216977 h 2359977"/>
              <a:gd name="connsiteX4" fmla="*/ 8286104 w 12305654"/>
              <a:gd name="connsiteY4" fmla="*/ 1216977 h 2359977"/>
              <a:gd name="connsiteX5" fmla="*/ 8686154 w 12305654"/>
              <a:gd name="connsiteY5" fmla="*/ 531177 h 2359977"/>
              <a:gd name="connsiteX6" fmla="*/ 9086204 w 12305654"/>
              <a:gd name="connsiteY6" fmla="*/ 1159827 h 2359977"/>
              <a:gd name="connsiteX7" fmla="*/ 10210154 w 12305654"/>
              <a:gd name="connsiteY7" fmla="*/ 874077 h 2359977"/>
              <a:gd name="connsiteX8" fmla="*/ 10381604 w 12305654"/>
              <a:gd name="connsiteY8" fmla="*/ 493077 h 2359977"/>
              <a:gd name="connsiteX9" fmla="*/ 10591154 w 12305654"/>
              <a:gd name="connsiteY9" fmla="*/ 855027 h 2359977"/>
              <a:gd name="connsiteX10" fmla="*/ 11543654 w 12305654"/>
              <a:gd name="connsiteY10" fmla="*/ 778827 h 2359977"/>
              <a:gd name="connsiteX11" fmla="*/ 12305654 w 12305654"/>
              <a:gd name="connsiteY11" fmla="*/ 759777 h 2359977"/>
              <a:gd name="connsiteX12" fmla="*/ 12305654 w 12305654"/>
              <a:gd name="connsiteY12" fmla="*/ 2359977 h 2359977"/>
              <a:gd name="connsiteX13" fmla="*/ 0 w 12305654"/>
              <a:gd name="connsiteY13" fmla="*/ 2340928 h 2359977"/>
              <a:gd name="connsiteX14" fmla="*/ 61040 w 12305654"/>
              <a:gd name="connsiteY14" fmla="*/ 2340928 h 2359977"/>
              <a:gd name="connsiteX15" fmla="*/ 61040 w 12305654"/>
              <a:gd name="connsiteY15" fmla="*/ 965706 h 2359977"/>
              <a:gd name="connsiteX16" fmla="*/ 78809 w 12305654"/>
              <a:gd name="connsiteY16" fmla="*/ 962902 h 2359977"/>
              <a:gd name="connsiteX17" fmla="*/ 304154 w 12305654"/>
              <a:gd name="connsiteY17" fmla="*/ 969327 h 2359977"/>
              <a:gd name="connsiteX18" fmla="*/ 1009004 w 12305654"/>
              <a:gd name="connsiteY18" fmla="*/ 550227 h 2359977"/>
              <a:gd name="connsiteX19" fmla="*/ 1390004 w 12305654"/>
              <a:gd name="connsiteY19" fmla="*/ 474027 h 2359977"/>
              <a:gd name="connsiteX20" fmla="*/ 1904354 w 12305654"/>
              <a:gd name="connsiteY20" fmla="*/ 188277 h 2359977"/>
              <a:gd name="connsiteX21" fmla="*/ 2399654 w 12305654"/>
              <a:gd name="connsiteY21" fmla="*/ 73977 h 2359977"/>
              <a:gd name="connsiteX22" fmla="*/ 3428354 w 12305654"/>
              <a:gd name="connsiteY22" fmla="*/ 73977 h 2359977"/>
              <a:gd name="connsiteX23" fmla="*/ 4247504 w 12305654"/>
              <a:gd name="connsiteY23" fmla="*/ 16827 h 2359977"/>
              <a:gd name="connsiteX24" fmla="*/ 4534445 w 12305654"/>
              <a:gd name="connsiteY24" fmla="*/ 158 h 2359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305654" h="2359977">
                <a:moveTo>
                  <a:pt x="4534445" y="158"/>
                </a:moveTo>
                <a:cubicBezTo>
                  <a:pt x="4626123" y="2540"/>
                  <a:pt x="4742804" y="32702"/>
                  <a:pt x="4971404" y="150177"/>
                </a:cubicBezTo>
                <a:lnTo>
                  <a:pt x="6343004" y="855027"/>
                </a:lnTo>
                <a:cubicBezTo>
                  <a:pt x="6733529" y="1032827"/>
                  <a:pt x="6990704" y="1216977"/>
                  <a:pt x="7314554" y="1216977"/>
                </a:cubicBezTo>
                <a:lnTo>
                  <a:pt x="8286104" y="1216977"/>
                </a:lnTo>
                <a:lnTo>
                  <a:pt x="8686154" y="531177"/>
                </a:lnTo>
                <a:lnTo>
                  <a:pt x="9086204" y="1159827"/>
                </a:lnTo>
                <a:lnTo>
                  <a:pt x="10210154" y="874077"/>
                </a:lnTo>
                <a:lnTo>
                  <a:pt x="10381604" y="493077"/>
                </a:lnTo>
                <a:lnTo>
                  <a:pt x="10591154" y="855027"/>
                </a:lnTo>
                <a:cubicBezTo>
                  <a:pt x="10784829" y="902652"/>
                  <a:pt x="11257904" y="794702"/>
                  <a:pt x="11543654" y="778827"/>
                </a:cubicBezTo>
                <a:cubicBezTo>
                  <a:pt x="11829404" y="762952"/>
                  <a:pt x="12178654" y="496252"/>
                  <a:pt x="12305654" y="759777"/>
                </a:cubicBezTo>
                <a:lnTo>
                  <a:pt x="12305654" y="2359977"/>
                </a:lnTo>
                <a:lnTo>
                  <a:pt x="0" y="2340928"/>
                </a:lnTo>
                <a:lnTo>
                  <a:pt x="61040" y="2340928"/>
                </a:lnTo>
                <a:lnTo>
                  <a:pt x="61040" y="965706"/>
                </a:lnTo>
                <a:lnTo>
                  <a:pt x="78809" y="962902"/>
                </a:lnTo>
                <a:cubicBezTo>
                  <a:pt x="133869" y="962348"/>
                  <a:pt x="206894" y="986161"/>
                  <a:pt x="304154" y="969327"/>
                </a:cubicBezTo>
                <a:cubicBezTo>
                  <a:pt x="469254" y="940752"/>
                  <a:pt x="828029" y="632777"/>
                  <a:pt x="1009004" y="550227"/>
                </a:cubicBezTo>
                <a:cubicBezTo>
                  <a:pt x="1189979" y="467677"/>
                  <a:pt x="1263004" y="499427"/>
                  <a:pt x="1390004" y="474027"/>
                </a:cubicBezTo>
                <a:cubicBezTo>
                  <a:pt x="1539229" y="413702"/>
                  <a:pt x="1739254" y="226377"/>
                  <a:pt x="1904354" y="188277"/>
                </a:cubicBezTo>
                <a:lnTo>
                  <a:pt x="2399654" y="73977"/>
                </a:lnTo>
                <a:cubicBezTo>
                  <a:pt x="2653654" y="54927"/>
                  <a:pt x="3155304" y="93027"/>
                  <a:pt x="3428354" y="73977"/>
                </a:cubicBezTo>
                <a:lnTo>
                  <a:pt x="4247504" y="16827"/>
                </a:lnTo>
                <a:cubicBezTo>
                  <a:pt x="4376092" y="23177"/>
                  <a:pt x="4442767" y="-2223"/>
                  <a:pt x="4534445" y="158"/>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任意多边形 6"/>
          <p:cNvSpPr/>
          <p:nvPr/>
        </p:nvSpPr>
        <p:spPr>
          <a:xfrm>
            <a:off x="206422" y="5448300"/>
            <a:ext cx="12042728" cy="1409700"/>
          </a:xfrm>
          <a:custGeom>
            <a:avLst/>
            <a:gdLst>
              <a:gd name="connsiteX0" fmla="*/ 0 w 11258550"/>
              <a:gd name="connsiteY0" fmla="*/ 1257300 h 1276350"/>
              <a:gd name="connsiteX1" fmla="*/ 476250 w 11258550"/>
              <a:gd name="connsiteY1" fmla="*/ 1104900 h 1276350"/>
              <a:gd name="connsiteX2" fmla="*/ 1200150 w 11258550"/>
              <a:gd name="connsiteY2" fmla="*/ 971550 h 1276350"/>
              <a:gd name="connsiteX3" fmla="*/ 2000250 w 11258550"/>
              <a:gd name="connsiteY3" fmla="*/ 971550 h 1276350"/>
              <a:gd name="connsiteX4" fmla="*/ 3181350 w 11258550"/>
              <a:gd name="connsiteY4" fmla="*/ 971550 h 1276350"/>
              <a:gd name="connsiteX5" fmla="*/ 4248150 w 11258550"/>
              <a:gd name="connsiteY5" fmla="*/ 819150 h 1276350"/>
              <a:gd name="connsiteX6" fmla="*/ 5181600 w 11258550"/>
              <a:gd name="connsiteY6" fmla="*/ 609600 h 1276350"/>
              <a:gd name="connsiteX7" fmla="*/ 6515100 w 11258550"/>
              <a:gd name="connsiteY7" fmla="*/ 628650 h 1276350"/>
              <a:gd name="connsiteX8" fmla="*/ 7905750 w 11258550"/>
              <a:gd name="connsiteY8" fmla="*/ 476250 h 1276350"/>
              <a:gd name="connsiteX9" fmla="*/ 8991600 w 11258550"/>
              <a:gd name="connsiteY9" fmla="*/ 171450 h 1276350"/>
              <a:gd name="connsiteX10" fmla="*/ 10077450 w 11258550"/>
              <a:gd name="connsiteY10" fmla="*/ 0 h 1276350"/>
              <a:gd name="connsiteX11" fmla="*/ 11239500 w 11258550"/>
              <a:gd name="connsiteY11" fmla="*/ 0 h 1276350"/>
              <a:gd name="connsiteX12" fmla="*/ 11258550 w 11258550"/>
              <a:gd name="connsiteY12" fmla="*/ 1276350 h 1276350"/>
              <a:gd name="connsiteX13" fmla="*/ 0 w 11258550"/>
              <a:gd name="connsiteY13" fmla="*/ 1257300 h 1276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258550" h="1276350">
                <a:moveTo>
                  <a:pt x="0" y="1257300"/>
                </a:moveTo>
                <a:lnTo>
                  <a:pt x="476250" y="1104900"/>
                </a:lnTo>
                <a:lnTo>
                  <a:pt x="1200150" y="971550"/>
                </a:lnTo>
                <a:lnTo>
                  <a:pt x="2000250" y="971550"/>
                </a:lnTo>
                <a:lnTo>
                  <a:pt x="3181350" y="971550"/>
                </a:lnTo>
                <a:lnTo>
                  <a:pt x="4248150" y="819150"/>
                </a:lnTo>
                <a:lnTo>
                  <a:pt x="5181600" y="609600"/>
                </a:lnTo>
                <a:lnTo>
                  <a:pt x="6515100" y="628650"/>
                </a:lnTo>
                <a:lnTo>
                  <a:pt x="7905750" y="476250"/>
                </a:lnTo>
                <a:lnTo>
                  <a:pt x="8991600" y="171450"/>
                </a:lnTo>
                <a:lnTo>
                  <a:pt x="10077450" y="0"/>
                </a:lnTo>
                <a:lnTo>
                  <a:pt x="11239500" y="0"/>
                </a:lnTo>
                <a:lnTo>
                  <a:pt x="11258550" y="1276350"/>
                </a:lnTo>
                <a:lnTo>
                  <a:pt x="0" y="1257300"/>
                </a:lnTo>
                <a:close/>
              </a:path>
            </a:pathLst>
          </a:custGeom>
          <a:solidFill>
            <a:srgbClr val="E86F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962150" y="6038850"/>
            <a:ext cx="228600" cy="228600"/>
          </a:xfrm>
          <a:prstGeom prst="ellipse">
            <a:avLst/>
          </a:prstGeom>
          <a:solidFill>
            <a:srgbClr val="E56B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椭圆 8"/>
          <p:cNvSpPr/>
          <p:nvPr/>
        </p:nvSpPr>
        <p:spPr>
          <a:xfrm>
            <a:off x="3657601" y="5829302"/>
            <a:ext cx="228598" cy="228598"/>
          </a:xfrm>
          <a:prstGeom prst="ellipse">
            <a:avLst/>
          </a:prstGeom>
          <a:solidFill>
            <a:srgbClr val="2A3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椭圆 10"/>
          <p:cNvSpPr/>
          <p:nvPr/>
        </p:nvSpPr>
        <p:spPr>
          <a:xfrm>
            <a:off x="2590800" y="5295900"/>
            <a:ext cx="228600" cy="228600"/>
          </a:xfrm>
          <a:prstGeom prst="ellipse">
            <a:avLst/>
          </a:prstGeom>
          <a:solidFill>
            <a:srgbClr val="F4B1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flipH="1">
            <a:off x="4823887" y="5583872"/>
            <a:ext cx="226378" cy="226378"/>
          </a:xfrm>
          <a:prstGeom prst="ellipse">
            <a:avLst/>
          </a:prstGeom>
          <a:solidFill>
            <a:srgbClr val="F5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flipH="1">
            <a:off x="6057900" y="6567169"/>
            <a:ext cx="226378" cy="226378"/>
          </a:xfrm>
          <a:prstGeom prst="ellipse">
            <a:avLst/>
          </a:prstGeom>
          <a:solidFill>
            <a:srgbClr val="E86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flipH="1">
            <a:off x="7236778" y="6451758"/>
            <a:ext cx="230822" cy="23082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椭圆 14"/>
          <p:cNvSpPr/>
          <p:nvPr/>
        </p:nvSpPr>
        <p:spPr>
          <a:xfrm flipH="1">
            <a:off x="10397966" y="6596379"/>
            <a:ext cx="118746" cy="118746"/>
          </a:xfrm>
          <a:prstGeom prst="ellipse">
            <a:avLst/>
          </a:prstGeom>
          <a:solidFill>
            <a:srgbClr val="EBB9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flipH="1">
            <a:off x="11086941" y="6085204"/>
            <a:ext cx="175896" cy="175896"/>
          </a:xfrm>
          <a:prstGeom prst="ellipse">
            <a:avLst/>
          </a:prstGeom>
          <a:solidFill>
            <a:srgbClr val="2A3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flipH="1">
            <a:off x="11974510" y="6419212"/>
            <a:ext cx="178438" cy="178438"/>
          </a:xfrm>
          <a:prstGeom prst="ellipse">
            <a:avLst/>
          </a:prstGeom>
          <a:solidFill>
            <a:srgbClr val="F5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泪滴形 17"/>
          <p:cNvSpPr/>
          <p:nvPr/>
        </p:nvSpPr>
        <p:spPr>
          <a:xfrm rot="8100000">
            <a:off x="2779622" y="1059449"/>
            <a:ext cx="2213154" cy="2213154"/>
          </a:xfrm>
          <a:prstGeom prst="teardrop">
            <a:avLst/>
          </a:prstGeom>
          <a:solidFill>
            <a:srgbClr val="2A3A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3022836" y="3448225"/>
            <a:ext cx="1726726" cy="301788"/>
          </a:xfrm>
          <a:prstGeom prst="rect">
            <a:avLst/>
          </a:prstGeom>
          <a:solidFill>
            <a:srgbClr val="EF8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6" name="直接连接符 25"/>
          <p:cNvCxnSpPr>
            <a:endCxn id="20" idx="1"/>
          </p:cNvCxnSpPr>
          <p:nvPr/>
        </p:nvCxnSpPr>
        <p:spPr>
          <a:xfrm>
            <a:off x="3619500" y="3474244"/>
            <a:ext cx="121444" cy="209550"/>
          </a:xfrm>
          <a:prstGeom prst="line">
            <a:avLst/>
          </a:prstGeom>
          <a:ln>
            <a:solidFill>
              <a:srgbClr val="2A3A7E"/>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a:stCxn id="19" idx="0"/>
            <a:endCxn id="20" idx="0"/>
          </p:cNvCxnSpPr>
          <p:nvPr/>
        </p:nvCxnSpPr>
        <p:spPr>
          <a:xfrm>
            <a:off x="3886199" y="3448225"/>
            <a:ext cx="0" cy="157316"/>
          </a:xfrm>
          <a:prstGeom prst="line">
            <a:avLst/>
          </a:prstGeom>
          <a:ln>
            <a:solidFill>
              <a:srgbClr val="2A3A7E"/>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a:off x="4033837" y="3474244"/>
            <a:ext cx="121674" cy="217359"/>
          </a:xfrm>
          <a:prstGeom prst="line">
            <a:avLst/>
          </a:prstGeom>
          <a:ln>
            <a:solidFill>
              <a:srgbClr val="2A3A7E"/>
            </a:solidFill>
          </a:ln>
        </p:spPr>
        <p:style>
          <a:lnRef idx="1">
            <a:schemeClr val="accent1"/>
          </a:lnRef>
          <a:fillRef idx="0">
            <a:schemeClr val="accent1"/>
          </a:fillRef>
          <a:effectRef idx="0">
            <a:schemeClr val="accent1"/>
          </a:effectRef>
          <a:fontRef idx="minor">
            <a:schemeClr val="tx1"/>
          </a:fontRef>
        </p:style>
      </p:cxnSp>
      <p:sp>
        <p:nvSpPr>
          <p:cNvPr id="20" name="椭圆 19"/>
          <p:cNvSpPr/>
          <p:nvPr/>
        </p:nvSpPr>
        <p:spPr>
          <a:xfrm>
            <a:off x="3580171" y="3605541"/>
            <a:ext cx="612056" cy="506422"/>
          </a:xfrm>
          <a:prstGeom prst="ellipse">
            <a:avLst/>
          </a:prstGeom>
          <a:solidFill>
            <a:srgbClr val="E86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弧形 20"/>
          <p:cNvSpPr/>
          <p:nvPr/>
        </p:nvSpPr>
        <p:spPr>
          <a:xfrm rot="2681683" flipV="1">
            <a:off x="3481051" y="3076851"/>
            <a:ext cx="810296" cy="810296"/>
          </a:xfrm>
          <a:prstGeom prst="arc">
            <a:avLst/>
          </a:prstGeom>
          <a:ln>
            <a:solidFill>
              <a:srgbClr val="EF885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22" name="弧形 21"/>
          <p:cNvSpPr/>
          <p:nvPr/>
        </p:nvSpPr>
        <p:spPr>
          <a:xfrm rot="2681683" flipV="1">
            <a:off x="3428986" y="3089628"/>
            <a:ext cx="918666" cy="918666"/>
          </a:xfrm>
          <a:prstGeom prst="arc">
            <a:avLst>
              <a:gd name="adj1" fmla="val 16482063"/>
              <a:gd name="adj2" fmla="val 21327777"/>
            </a:avLst>
          </a:prstGeom>
          <a:ln>
            <a:solidFill>
              <a:srgbClr val="EF885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椭圆 36"/>
          <p:cNvSpPr/>
          <p:nvPr/>
        </p:nvSpPr>
        <p:spPr>
          <a:xfrm>
            <a:off x="3285339" y="1328391"/>
            <a:ext cx="294832" cy="294832"/>
          </a:xfrm>
          <a:prstGeom prst="ellipse">
            <a:avLst/>
          </a:prstGeom>
          <a:solidFill>
            <a:srgbClr val="F5F0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p:nvSpPr>
        <p:spPr>
          <a:xfrm>
            <a:off x="3732571" y="2929707"/>
            <a:ext cx="294832" cy="294832"/>
          </a:xfrm>
          <a:prstGeom prst="ellipse">
            <a:avLst/>
          </a:prstGeom>
          <a:solidFill>
            <a:srgbClr val="E86A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p:cNvSpPr/>
          <p:nvPr/>
        </p:nvSpPr>
        <p:spPr>
          <a:xfrm>
            <a:off x="4540024" y="2064072"/>
            <a:ext cx="294832" cy="294832"/>
          </a:xfrm>
          <a:prstGeom prst="ellipse">
            <a:avLst/>
          </a:prstGeom>
          <a:solidFill>
            <a:srgbClr val="ECD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文本框 41"/>
          <p:cNvSpPr txBox="1"/>
          <p:nvPr/>
        </p:nvSpPr>
        <p:spPr>
          <a:xfrm>
            <a:off x="3669253" y="1705087"/>
            <a:ext cx="332270" cy="1068219"/>
          </a:xfrm>
          <a:custGeom>
            <a:avLst/>
            <a:gdLst/>
            <a:ahLst/>
            <a:cxnLst/>
            <a:rect l="l" t="t" r="r" b="b"/>
            <a:pathLst>
              <a:path w="332270" h="1068219">
                <a:moveTo>
                  <a:pt x="247745" y="0"/>
                </a:moveTo>
                <a:cubicBezTo>
                  <a:pt x="267176" y="0"/>
                  <a:pt x="286121" y="5343"/>
                  <a:pt x="304581" y="16030"/>
                </a:cubicBezTo>
                <a:cubicBezTo>
                  <a:pt x="323040" y="26717"/>
                  <a:pt x="332270" y="41776"/>
                  <a:pt x="332270" y="61207"/>
                </a:cubicBezTo>
                <a:lnTo>
                  <a:pt x="332270" y="1008469"/>
                </a:lnTo>
                <a:cubicBezTo>
                  <a:pt x="332270" y="1027900"/>
                  <a:pt x="322311" y="1042716"/>
                  <a:pt x="302395" y="1052917"/>
                </a:cubicBezTo>
                <a:cubicBezTo>
                  <a:pt x="282478" y="1063119"/>
                  <a:pt x="260861" y="1068219"/>
                  <a:pt x="237544" y="1068219"/>
                </a:cubicBezTo>
                <a:cubicBezTo>
                  <a:pt x="213255" y="1068219"/>
                  <a:pt x="191395" y="1063119"/>
                  <a:pt x="171964" y="1052917"/>
                </a:cubicBezTo>
                <a:cubicBezTo>
                  <a:pt x="152533" y="1042716"/>
                  <a:pt x="142818" y="1027900"/>
                  <a:pt x="142818" y="1008469"/>
                </a:cubicBezTo>
                <a:lnTo>
                  <a:pt x="142818" y="230257"/>
                </a:lnTo>
                <a:lnTo>
                  <a:pt x="96183" y="276892"/>
                </a:lnTo>
                <a:cubicBezTo>
                  <a:pt x="90354" y="281749"/>
                  <a:pt x="84282" y="285150"/>
                  <a:pt x="77967" y="287093"/>
                </a:cubicBezTo>
                <a:cubicBezTo>
                  <a:pt x="71651" y="289036"/>
                  <a:pt x="66065" y="290008"/>
                  <a:pt x="61207" y="290008"/>
                </a:cubicBezTo>
                <a:cubicBezTo>
                  <a:pt x="42748" y="290008"/>
                  <a:pt x="27932" y="282235"/>
                  <a:pt x="16759" y="266690"/>
                </a:cubicBezTo>
                <a:cubicBezTo>
                  <a:pt x="5586" y="251146"/>
                  <a:pt x="0" y="233658"/>
                  <a:pt x="0" y="214227"/>
                </a:cubicBezTo>
                <a:cubicBezTo>
                  <a:pt x="0" y="200625"/>
                  <a:pt x="3157" y="187752"/>
                  <a:pt x="9472" y="175608"/>
                </a:cubicBezTo>
                <a:cubicBezTo>
                  <a:pt x="15787" y="163463"/>
                  <a:pt x="24774" y="153505"/>
                  <a:pt x="36433" y="145732"/>
                </a:cubicBezTo>
                <a:lnTo>
                  <a:pt x="208397" y="14573"/>
                </a:lnTo>
                <a:cubicBezTo>
                  <a:pt x="220056" y="4858"/>
                  <a:pt x="233172" y="0"/>
                  <a:pt x="247745" y="0"/>
                </a:cubicBezTo>
                <a:close/>
              </a:path>
            </a:pathLst>
          </a:custGeom>
          <a:solidFill>
            <a:srgbClr val="F38B5A"/>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11500" b="1" dirty="0">
              <a:solidFill>
                <a:srgbClr val="F38B5A"/>
              </a:solidFill>
              <a:latin typeface="Dosis" panose="02010503020202060003" pitchFamily="2" charset="0"/>
              <a:cs typeface="Arial" panose="020B0604020202020204" pitchFamily="34" charset="0"/>
            </a:endParaRPr>
          </a:p>
        </p:txBody>
      </p:sp>
      <p:sp>
        <p:nvSpPr>
          <p:cNvPr id="43" name="文本框 42"/>
          <p:cNvSpPr txBox="1"/>
          <p:nvPr/>
        </p:nvSpPr>
        <p:spPr>
          <a:xfrm>
            <a:off x="4937076" y="1705087"/>
            <a:ext cx="6082103" cy="1200329"/>
          </a:xfrm>
          <a:prstGeom prst="rect">
            <a:avLst/>
          </a:prstGeom>
          <a:noFill/>
        </p:spPr>
        <p:txBody>
          <a:bodyPr wrap="square" rtlCol="0">
            <a:spAutoFit/>
          </a:bodyPr>
          <a:lstStyle/>
          <a:p>
            <a:pPr algn="ctr"/>
            <a:r>
              <a:rPr lang="en-GB" altLang="zh-CN" sz="7200" b="1" dirty="0" smtClean="0">
                <a:solidFill>
                  <a:schemeClr val="bg1"/>
                </a:solidFill>
                <a:latin typeface="微软雅黑" panose="020B0503020204020204" pitchFamily="34" charset="-122"/>
                <a:ea typeface="微软雅黑" panose="020B0503020204020204" pitchFamily="34" charset="-122"/>
              </a:rPr>
              <a:t>Part One</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5451136" y="3285520"/>
            <a:ext cx="5277841" cy="1015663"/>
          </a:xfrm>
          <a:prstGeom prst="rect">
            <a:avLst/>
          </a:prstGeom>
          <a:noFill/>
        </p:spPr>
        <p:txBody>
          <a:bodyPr wrap="square" rtlCol="0">
            <a:spAutoFit/>
          </a:bodyPr>
          <a:lstStyle/>
          <a:p>
            <a:pPr algn="ctr"/>
            <a:r>
              <a:rPr lang="zh-TW" altLang="en-US" sz="6000" dirty="0" smtClean="0">
                <a:solidFill>
                  <a:schemeClr val="bg1"/>
                </a:solidFill>
                <a:latin typeface="方正正纤黑简体" panose="02000000000000000000" pitchFamily="2" charset="-122"/>
                <a:ea typeface="方正正纤黑简体" panose="02000000000000000000" pitchFamily="2" charset="-122"/>
              </a:rPr>
              <a:t>導師意見反映</a:t>
            </a:r>
            <a:endParaRPr lang="zh-CN" altLang="en-US" sz="6000" dirty="0">
              <a:solidFill>
                <a:schemeClr val="bg1"/>
              </a:solidFill>
              <a:latin typeface="方正正纤黑简体" panose="02000000000000000000" pitchFamily="2" charset="-122"/>
              <a:ea typeface="方正正纤黑简体" panose="02000000000000000000" pitchFamily="2" charset="-122"/>
            </a:endParaRPr>
          </a:p>
        </p:txBody>
      </p:sp>
      <p:sp>
        <p:nvSpPr>
          <p:cNvPr id="49" name="圆角矩形 48"/>
          <p:cNvSpPr/>
          <p:nvPr/>
        </p:nvSpPr>
        <p:spPr>
          <a:xfrm>
            <a:off x="2919405" y="3382026"/>
            <a:ext cx="198687" cy="87844"/>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0" name="圆角矩形 49"/>
          <p:cNvSpPr/>
          <p:nvPr/>
        </p:nvSpPr>
        <p:spPr>
          <a:xfrm>
            <a:off x="2455233" y="2864806"/>
            <a:ext cx="715756" cy="98873"/>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圆角矩形 50"/>
          <p:cNvSpPr/>
          <p:nvPr/>
        </p:nvSpPr>
        <p:spPr>
          <a:xfrm>
            <a:off x="2514599" y="3035272"/>
            <a:ext cx="786217" cy="911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圆角矩形 28"/>
          <p:cNvSpPr/>
          <p:nvPr/>
        </p:nvSpPr>
        <p:spPr>
          <a:xfrm>
            <a:off x="2623007" y="2946838"/>
            <a:ext cx="294690" cy="114411"/>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圆角矩形 52"/>
          <p:cNvSpPr/>
          <p:nvPr/>
        </p:nvSpPr>
        <p:spPr>
          <a:xfrm>
            <a:off x="2357438" y="3194408"/>
            <a:ext cx="705672" cy="911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圆角矩形 28"/>
          <p:cNvSpPr/>
          <p:nvPr/>
        </p:nvSpPr>
        <p:spPr>
          <a:xfrm>
            <a:off x="2725143" y="3106752"/>
            <a:ext cx="188514" cy="114411"/>
          </a:xfrm>
          <a:custGeom>
            <a:avLst/>
            <a:gdLst>
              <a:gd name="connsiteX0" fmla="*/ 0 w 397669"/>
              <a:gd name="connsiteY0" fmla="*/ 78202 h 156403"/>
              <a:gd name="connsiteX1" fmla="*/ 78202 w 397669"/>
              <a:gd name="connsiteY1" fmla="*/ 0 h 156403"/>
              <a:gd name="connsiteX2" fmla="*/ 319468 w 397669"/>
              <a:gd name="connsiteY2" fmla="*/ 0 h 156403"/>
              <a:gd name="connsiteX3" fmla="*/ 397670 w 397669"/>
              <a:gd name="connsiteY3" fmla="*/ 78202 h 156403"/>
              <a:gd name="connsiteX4" fmla="*/ 397669 w 397669"/>
              <a:gd name="connsiteY4" fmla="*/ 78202 h 156403"/>
              <a:gd name="connsiteX5" fmla="*/ 319467 w 397669"/>
              <a:gd name="connsiteY5" fmla="*/ 156404 h 156403"/>
              <a:gd name="connsiteX6" fmla="*/ 78202 w 397669"/>
              <a:gd name="connsiteY6" fmla="*/ 156403 h 156403"/>
              <a:gd name="connsiteX7" fmla="*/ 0 w 397669"/>
              <a:gd name="connsiteY7" fmla="*/ 78201 h 156403"/>
              <a:gd name="connsiteX8" fmla="*/ 0 w 397669"/>
              <a:gd name="connsiteY8" fmla="*/ 78202 h 156403"/>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111919 w 397670"/>
              <a:gd name="connsiteY0" fmla="*/ 75821 h 156404"/>
              <a:gd name="connsiteX1" fmla="*/ 78202 w 397670"/>
              <a:gd name="connsiteY1" fmla="*/ 0 h 156404"/>
              <a:gd name="connsiteX2" fmla="*/ 319468 w 397670"/>
              <a:gd name="connsiteY2" fmla="*/ 0 h 156404"/>
              <a:gd name="connsiteX3" fmla="*/ 397670 w 397670"/>
              <a:gd name="connsiteY3" fmla="*/ 78202 h 156404"/>
              <a:gd name="connsiteX4" fmla="*/ 397669 w 397670"/>
              <a:gd name="connsiteY4" fmla="*/ 78202 h 156404"/>
              <a:gd name="connsiteX5" fmla="*/ 319467 w 397670"/>
              <a:gd name="connsiteY5" fmla="*/ 156404 h 156404"/>
              <a:gd name="connsiteX6" fmla="*/ 78202 w 397670"/>
              <a:gd name="connsiteY6" fmla="*/ 156403 h 156404"/>
              <a:gd name="connsiteX7" fmla="*/ 0 w 397670"/>
              <a:gd name="connsiteY7" fmla="*/ 78201 h 156404"/>
              <a:gd name="connsiteX8" fmla="*/ 111919 w 397670"/>
              <a:gd name="connsiteY8"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6883 w 332634"/>
              <a:gd name="connsiteY0" fmla="*/ 75821 h 156404"/>
              <a:gd name="connsiteX1" fmla="*/ 13166 w 332634"/>
              <a:gd name="connsiteY1" fmla="*/ 0 h 156404"/>
              <a:gd name="connsiteX2" fmla="*/ 254432 w 332634"/>
              <a:gd name="connsiteY2" fmla="*/ 0 h 156404"/>
              <a:gd name="connsiteX3" fmla="*/ 332634 w 332634"/>
              <a:gd name="connsiteY3" fmla="*/ 78202 h 156404"/>
              <a:gd name="connsiteX4" fmla="*/ 332633 w 332634"/>
              <a:gd name="connsiteY4" fmla="*/ 78202 h 156404"/>
              <a:gd name="connsiteX5" fmla="*/ 254431 w 332634"/>
              <a:gd name="connsiteY5" fmla="*/ 156404 h 156404"/>
              <a:gd name="connsiteX6" fmla="*/ 13166 w 332634"/>
              <a:gd name="connsiteY6" fmla="*/ 156403 h 156404"/>
              <a:gd name="connsiteX7" fmla="*/ 46883 w 332634"/>
              <a:gd name="connsiteY7" fmla="*/ 75821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332346 w 332347"/>
              <a:gd name="connsiteY4" fmla="*/ 78202 h 156404"/>
              <a:gd name="connsiteX5" fmla="*/ 254144 w 332347"/>
              <a:gd name="connsiteY5" fmla="*/ 156404 h 156404"/>
              <a:gd name="connsiteX6" fmla="*/ 12879 w 332347"/>
              <a:gd name="connsiteY6" fmla="*/ 156403 h 156404"/>
              <a:gd name="connsiteX7" fmla="*/ 48977 w 332347"/>
              <a:gd name="connsiteY7" fmla="*/ 82965 h 156404"/>
              <a:gd name="connsiteX0" fmla="*/ 48977 w 332347"/>
              <a:gd name="connsiteY0" fmla="*/ 82965 h 156404"/>
              <a:gd name="connsiteX1" fmla="*/ 12879 w 332347"/>
              <a:gd name="connsiteY1" fmla="*/ 0 h 156404"/>
              <a:gd name="connsiteX2" fmla="*/ 254145 w 332347"/>
              <a:gd name="connsiteY2" fmla="*/ 0 h 156404"/>
              <a:gd name="connsiteX3" fmla="*/ 332347 w 332347"/>
              <a:gd name="connsiteY3" fmla="*/ 78202 h 156404"/>
              <a:gd name="connsiteX4" fmla="*/ 254144 w 332347"/>
              <a:gd name="connsiteY4" fmla="*/ 156404 h 156404"/>
              <a:gd name="connsiteX5" fmla="*/ 12879 w 332347"/>
              <a:gd name="connsiteY5" fmla="*/ 156403 h 156404"/>
              <a:gd name="connsiteX6" fmla="*/ 48977 w 332347"/>
              <a:gd name="connsiteY6" fmla="*/ 82965 h 156404"/>
              <a:gd name="connsiteX0" fmla="*/ 48977 w 284302"/>
              <a:gd name="connsiteY0" fmla="*/ 82965 h 156404"/>
              <a:gd name="connsiteX1" fmla="*/ 12879 w 284302"/>
              <a:gd name="connsiteY1" fmla="*/ 0 h 156404"/>
              <a:gd name="connsiteX2" fmla="*/ 254145 w 284302"/>
              <a:gd name="connsiteY2" fmla="*/ 0 h 156404"/>
              <a:gd name="connsiteX3" fmla="*/ 254144 w 284302"/>
              <a:gd name="connsiteY3" fmla="*/ 156404 h 156404"/>
              <a:gd name="connsiteX4" fmla="*/ 12879 w 284302"/>
              <a:gd name="connsiteY4" fmla="*/ 156403 h 156404"/>
              <a:gd name="connsiteX5" fmla="*/ 48977 w 284302"/>
              <a:gd name="connsiteY5" fmla="*/ 82965 h 156404"/>
              <a:gd name="connsiteX0" fmla="*/ 48977 w 268792"/>
              <a:gd name="connsiteY0" fmla="*/ 82965 h 156404"/>
              <a:gd name="connsiteX1" fmla="*/ 12879 w 268792"/>
              <a:gd name="connsiteY1" fmla="*/ 0 h 156404"/>
              <a:gd name="connsiteX2" fmla="*/ 254145 w 268792"/>
              <a:gd name="connsiteY2" fmla="*/ 0 h 156404"/>
              <a:gd name="connsiteX3" fmla="*/ 225188 w 268792"/>
              <a:gd name="connsiteY3" fmla="*/ 77057 h 156404"/>
              <a:gd name="connsiteX4" fmla="*/ 254144 w 268792"/>
              <a:gd name="connsiteY4" fmla="*/ 156404 h 156404"/>
              <a:gd name="connsiteX5" fmla="*/ 12879 w 268792"/>
              <a:gd name="connsiteY5" fmla="*/ 156403 h 156404"/>
              <a:gd name="connsiteX6" fmla="*/ 48977 w 268792"/>
              <a:gd name="connsiteY6" fmla="*/ 82965 h 156404"/>
              <a:gd name="connsiteX0" fmla="*/ 48977 w 268470"/>
              <a:gd name="connsiteY0" fmla="*/ 82965 h 156404"/>
              <a:gd name="connsiteX1" fmla="*/ 12879 w 268470"/>
              <a:gd name="connsiteY1" fmla="*/ 0 h 156404"/>
              <a:gd name="connsiteX2" fmla="*/ 254145 w 268470"/>
              <a:gd name="connsiteY2" fmla="*/ 0 h 156404"/>
              <a:gd name="connsiteX3" fmla="*/ 222807 w 268470"/>
              <a:gd name="connsiteY3" fmla="*/ 81819 h 156404"/>
              <a:gd name="connsiteX4" fmla="*/ 254144 w 268470"/>
              <a:gd name="connsiteY4" fmla="*/ 156404 h 156404"/>
              <a:gd name="connsiteX5" fmla="*/ 12879 w 268470"/>
              <a:gd name="connsiteY5" fmla="*/ 156403 h 156404"/>
              <a:gd name="connsiteX6" fmla="*/ 48977 w 268470"/>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68469"/>
              <a:gd name="connsiteY0" fmla="*/ 82965 h 156404"/>
              <a:gd name="connsiteX1" fmla="*/ 12879 w 268469"/>
              <a:gd name="connsiteY1" fmla="*/ 0 h 156404"/>
              <a:gd name="connsiteX2" fmla="*/ 254145 w 268469"/>
              <a:gd name="connsiteY2" fmla="*/ 0 h 156404"/>
              <a:gd name="connsiteX3" fmla="*/ 222807 w 268469"/>
              <a:gd name="connsiteY3" fmla="*/ 81819 h 156404"/>
              <a:gd name="connsiteX4" fmla="*/ 254144 w 268469"/>
              <a:gd name="connsiteY4" fmla="*/ 156404 h 156404"/>
              <a:gd name="connsiteX5" fmla="*/ 12879 w 268469"/>
              <a:gd name="connsiteY5" fmla="*/ 156403 h 156404"/>
              <a:gd name="connsiteX6" fmla="*/ 48977 w 268469"/>
              <a:gd name="connsiteY6" fmla="*/ 82965 h 156404"/>
              <a:gd name="connsiteX0" fmla="*/ 48977 w 273588"/>
              <a:gd name="connsiteY0" fmla="*/ 82965 h 156404"/>
              <a:gd name="connsiteX1" fmla="*/ 12879 w 273588"/>
              <a:gd name="connsiteY1" fmla="*/ 0 h 156404"/>
              <a:gd name="connsiteX2" fmla="*/ 254145 w 273588"/>
              <a:gd name="connsiteY2" fmla="*/ 0 h 156404"/>
              <a:gd name="connsiteX3" fmla="*/ 251382 w 273588"/>
              <a:gd name="connsiteY3" fmla="*/ 84200 h 156404"/>
              <a:gd name="connsiteX4" fmla="*/ 254144 w 273588"/>
              <a:gd name="connsiteY4" fmla="*/ 156404 h 156404"/>
              <a:gd name="connsiteX5" fmla="*/ 12879 w 273588"/>
              <a:gd name="connsiteY5" fmla="*/ 156403 h 156404"/>
              <a:gd name="connsiteX6" fmla="*/ 48977 w 273588"/>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77166"/>
              <a:gd name="connsiteY0" fmla="*/ 82965 h 156404"/>
              <a:gd name="connsiteX1" fmla="*/ 16457 w 277166"/>
              <a:gd name="connsiteY1" fmla="*/ 0 h 156404"/>
              <a:gd name="connsiteX2" fmla="*/ 257723 w 277166"/>
              <a:gd name="connsiteY2" fmla="*/ 0 h 156404"/>
              <a:gd name="connsiteX3" fmla="*/ 254960 w 277166"/>
              <a:gd name="connsiteY3" fmla="*/ 84200 h 156404"/>
              <a:gd name="connsiteX4" fmla="*/ 257722 w 277166"/>
              <a:gd name="connsiteY4" fmla="*/ 156404 h 156404"/>
              <a:gd name="connsiteX5" fmla="*/ 16457 w 277166"/>
              <a:gd name="connsiteY5" fmla="*/ 156403 h 156404"/>
              <a:gd name="connsiteX6" fmla="*/ 28742 w 277166"/>
              <a:gd name="connsiteY6" fmla="*/ 82965 h 156404"/>
              <a:gd name="connsiteX0" fmla="*/ 28742 w 286493"/>
              <a:gd name="connsiteY0" fmla="*/ 82965 h 156404"/>
              <a:gd name="connsiteX1" fmla="*/ 16457 w 286493"/>
              <a:gd name="connsiteY1" fmla="*/ 0 h 156404"/>
              <a:gd name="connsiteX2" fmla="*/ 272010 w 286493"/>
              <a:gd name="connsiteY2" fmla="*/ 0 h 156404"/>
              <a:gd name="connsiteX3" fmla="*/ 254960 w 286493"/>
              <a:gd name="connsiteY3" fmla="*/ 84200 h 156404"/>
              <a:gd name="connsiteX4" fmla="*/ 257722 w 286493"/>
              <a:gd name="connsiteY4" fmla="*/ 156404 h 156404"/>
              <a:gd name="connsiteX5" fmla="*/ 16457 w 286493"/>
              <a:gd name="connsiteY5" fmla="*/ 156403 h 156404"/>
              <a:gd name="connsiteX6" fmla="*/ 28742 w 286493"/>
              <a:gd name="connsiteY6" fmla="*/ 82965 h 156404"/>
              <a:gd name="connsiteX0" fmla="*/ 28742 w 276678"/>
              <a:gd name="connsiteY0" fmla="*/ 82965 h 156404"/>
              <a:gd name="connsiteX1" fmla="*/ 16457 w 276678"/>
              <a:gd name="connsiteY1" fmla="*/ 0 h 156404"/>
              <a:gd name="connsiteX2" fmla="*/ 272010 w 276678"/>
              <a:gd name="connsiteY2" fmla="*/ 0 h 156404"/>
              <a:gd name="connsiteX3" fmla="*/ 254960 w 276678"/>
              <a:gd name="connsiteY3" fmla="*/ 84200 h 156404"/>
              <a:gd name="connsiteX4" fmla="*/ 257722 w 276678"/>
              <a:gd name="connsiteY4" fmla="*/ 156404 h 156404"/>
              <a:gd name="connsiteX5" fmla="*/ 16457 w 276678"/>
              <a:gd name="connsiteY5" fmla="*/ 156403 h 156404"/>
              <a:gd name="connsiteX6" fmla="*/ 28742 w 276678"/>
              <a:gd name="connsiteY6" fmla="*/ 82965 h 156404"/>
              <a:gd name="connsiteX0" fmla="*/ 26558 w 274494"/>
              <a:gd name="connsiteY0" fmla="*/ 82965 h 156404"/>
              <a:gd name="connsiteX1" fmla="*/ 14273 w 274494"/>
              <a:gd name="connsiteY1" fmla="*/ 0 h 156404"/>
              <a:gd name="connsiteX2" fmla="*/ 269826 w 274494"/>
              <a:gd name="connsiteY2" fmla="*/ 0 h 156404"/>
              <a:gd name="connsiteX3" fmla="*/ 252776 w 274494"/>
              <a:gd name="connsiteY3" fmla="*/ 84200 h 156404"/>
              <a:gd name="connsiteX4" fmla="*/ 255538 w 274494"/>
              <a:gd name="connsiteY4" fmla="*/ 156404 h 156404"/>
              <a:gd name="connsiteX5" fmla="*/ 14273 w 274494"/>
              <a:gd name="connsiteY5" fmla="*/ 156403 h 156404"/>
              <a:gd name="connsiteX6" fmla="*/ 26558 w 274494"/>
              <a:gd name="connsiteY6" fmla="*/ 82965 h 156404"/>
              <a:gd name="connsiteX0" fmla="*/ 47202 w 295138"/>
              <a:gd name="connsiteY0" fmla="*/ 82965 h 156404"/>
              <a:gd name="connsiteX1" fmla="*/ 34917 w 295138"/>
              <a:gd name="connsiteY1" fmla="*/ 0 h 156404"/>
              <a:gd name="connsiteX2" fmla="*/ 290470 w 295138"/>
              <a:gd name="connsiteY2" fmla="*/ 0 h 156404"/>
              <a:gd name="connsiteX3" fmla="*/ 273420 w 295138"/>
              <a:gd name="connsiteY3" fmla="*/ 84200 h 156404"/>
              <a:gd name="connsiteX4" fmla="*/ 276182 w 295138"/>
              <a:gd name="connsiteY4" fmla="*/ 156404 h 156404"/>
              <a:gd name="connsiteX5" fmla="*/ 34917 w 295138"/>
              <a:gd name="connsiteY5" fmla="*/ 156403 h 156404"/>
              <a:gd name="connsiteX6" fmla="*/ 47202 w 295138"/>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24804"/>
              <a:gd name="connsiteY0" fmla="*/ 82965 h 156404"/>
              <a:gd name="connsiteX1" fmla="*/ 34917 w 324804"/>
              <a:gd name="connsiteY1" fmla="*/ 0 h 156404"/>
              <a:gd name="connsiteX2" fmla="*/ 290470 w 324804"/>
              <a:gd name="connsiteY2" fmla="*/ 0 h 156404"/>
              <a:gd name="connsiteX3" fmla="*/ 273420 w 324804"/>
              <a:gd name="connsiteY3" fmla="*/ 84200 h 156404"/>
              <a:gd name="connsiteX4" fmla="*/ 276182 w 324804"/>
              <a:gd name="connsiteY4" fmla="*/ 156404 h 156404"/>
              <a:gd name="connsiteX5" fmla="*/ 34917 w 324804"/>
              <a:gd name="connsiteY5" fmla="*/ 156403 h 156404"/>
              <a:gd name="connsiteX6" fmla="*/ 47202 w 324804"/>
              <a:gd name="connsiteY6" fmla="*/ 82965 h 156404"/>
              <a:gd name="connsiteX0" fmla="*/ 47202 w 311528"/>
              <a:gd name="connsiteY0" fmla="*/ 89201 h 167988"/>
              <a:gd name="connsiteX1" fmla="*/ 34917 w 311528"/>
              <a:gd name="connsiteY1" fmla="*/ 6236 h 167988"/>
              <a:gd name="connsiteX2" fmla="*/ 290470 w 311528"/>
              <a:gd name="connsiteY2" fmla="*/ 6236 h 167988"/>
              <a:gd name="connsiteX3" fmla="*/ 294851 w 311528"/>
              <a:gd name="connsiteY3" fmla="*/ 90436 h 167988"/>
              <a:gd name="connsiteX4" fmla="*/ 276182 w 311528"/>
              <a:gd name="connsiteY4" fmla="*/ 162640 h 167988"/>
              <a:gd name="connsiteX5" fmla="*/ 34917 w 311528"/>
              <a:gd name="connsiteY5" fmla="*/ 162639 h 167988"/>
              <a:gd name="connsiteX6" fmla="*/ 47202 w 311528"/>
              <a:gd name="connsiteY6" fmla="*/ 89201 h 167988"/>
              <a:gd name="connsiteX0" fmla="*/ 47202 w 308252"/>
              <a:gd name="connsiteY0" fmla="*/ 89026 h 167989"/>
              <a:gd name="connsiteX1" fmla="*/ 34917 w 308252"/>
              <a:gd name="connsiteY1" fmla="*/ 6061 h 167989"/>
              <a:gd name="connsiteX2" fmla="*/ 290470 w 308252"/>
              <a:gd name="connsiteY2" fmla="*/ 6061 h 167989"/>
              <a:gd name="connsiteX3" fmla="*/ 285326 w 308252"/>
              <a:gd name="connsiteY3" fmla="*/ 87880 h 167989"/>
              <a:gd name="connsiteX4" fmla="*/ 276182 w 308252"/>
              <a:gd name="connsiteY4" fmla="*/ 162465 h 167989"/>
              <a:gd name="connsiteX5" fmla="*/ 34917 w 308252"/>
              <a:gd name="connsiteY5" fmla="*/ 162464 h 167989"/>
              <a:gd name="connsiteX6" fmla="*/ 47202 w 308252"/>
              <a:gd name="connsiteY6" fmla="*/ 89026 h 167989"/>
              <a:gd name="connsiteX0" fmla="*/ 14590 w 294690"/>
              <a:gd name="connsiteY0" fmla="*/ 93263 h 175953"/>
              <a:gd name="connsiteX1" fmla="*/ 21355 w 294690"/>
              <a:gd name="connsiteY1" fmla="*/ 10298 h 175953"/>
              <a:gd name="connsiteX2" fmla="*/ 276908 w 294690"/>
              <a:gd name="connsiteY2" fmla="*/ 10298 h 175953"/>
              <a:gd name="connsiteX3" fmla="*/ 271764 w 294690"/>
              <a:gd name="connsiteY3" fmla="*/ 92117 h 175953"/>
              <a:gd name="connsiteX4" fmla="*/ 262620 w 294690"/>
              <a:gd name="connsiteY4" fmla="*/ 166702 h 175953"/>
              <a:gd name="connsiteX5" fmla="*/ 21355 w 294690"/>
              <a:gd name="connsiteY5" fmla="*/ 166701 h 175953"/>
              <a:gd name="connsiteX6" fmla="*/ 14590 w 294690"/>
              <a:gd name="connsiteY6" fmla="*/ 93263 h 17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4690" h="175953">
                <a:moveTo>
                  <a:pt x="14590" y="93263"/>
                </a:moveTo>
                <a:cubicBezTo>
                  <a:pt x="14590" y="50073"/>
                  <a:pt x="-22365" y="24125"/>
                  <a:pt x="21355" y="10298"/>
                </a:cubicBezTo>
                <a:cubicBezTo>
                  <a:pt x="65075" y="-3529"/>
                  <a:pt x="235173" y="-3338"/>
                  <a:pt x="276908" y="10298"/>
                </a:cubicBezTo>
                <a:cubicBezTo>
                  <a:pt x="318643" y="23934"/>
                  <a:pt x="274145" y="66050"/>
                  <a:pt x="271764" y="92117"/>
                </a:cubicBezTo>
                <a:cubicBezTo>
                  <a:pt x="269383" y="118184"/>
                  <a:pt x="304355" y="154271"/>
                  <a:pt x="262620" y="166702"/>
                </a:cubicBezTo>
                <a:cubicBezTo>
                  <a:pt x="220885" y="179133"/>
                  <a:pt x="62693" y="178941"/>
                  <a:pt x="21355" y="166701"/>
                </a:cubicBezTo>
                <a:cubicBezTo>
                  <a:pt x="-19983" y="154461"/>
                  <a:pt x="14590" y="119330"/>
                  <a:pt x="14590" y="93263"/>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任意多边形 39"/>
          <p:cNvSpPr/>
          <p:nvPr/>
        </p:nvSpPr>
        <p:spPr>
          <a:xfrm>
            <a:off x="990599" y="4882673"/>
            <a:ext cx="11258550" cy="1975327"/>
          </a:xfrm>
          <a:custGeom>
            <a:avLst/>
            <a:gdLst>
              <a:gd name="connsiteX0" fmla="*/ 9326512 w 11258550"/>
              <a:gd name="connsiteY0" fmla="*/ 0 h 1975327"/>
              <a:gd name="connsiteX1" fmla="*/ 9719257 w 11258550"/>
              <a:gd name="connsiteY1" fmla="*/ 992210 h 1975327"/>
              <a:gd name="connsiteX2" fmla="*/ 10077450 w 11258550"/>
              <a:gd name="connsiteY2" fmla="*/ 946627 h 1975327"/>
              <a:gd name="connsiteX3" fmla="*/ 11239500 w 11258550"/>
              <a:gd name="connsiteY3" fmla="*/ 946627 h 1975327"/>
              <a:gd name="connsiteX4" fmla="*/ 11258550 w 11258550"/>
              <a:gd name="connsiteY4" fmla="*/ 1975327 h 1975327"/>
              <a:gd name="connsiteX5" fmla="*/ 0 w 11258550"/>
              <a:gd name="connsiteY5" fmla="*/ 1959973 h 1975327"/>
              <a:gd name="connsiteX6" fmla="*/ 476250 w 11258550"/>
              <a:gd name="connsiteY6" fmla="*/ 1837144 h 1975327"/>
              <a:gd name="connsiteX7" fmla="*/ 1200150 w 11258550"/>
              <a:gd name="connsiteY7" fmla="*/ 1729668 h 1975327"/>
              <a:gd name="connsiteX8" fmla="*/ 2000250 w 11258550"/>
              <a:gd name="connsiteY8" fmla="*/ 1729668 h 1975327"/>
              <a:gd name="connsiteX9" fmla="*/ 3181350 w 11258550"/>
              <a:gd name="connsiteY9" fmla="*/ 1729668 h 1975327"/>
              <a:gd name="connsiteX10" fmla="*/ 4248150 w 11258550"/>
              <a:gd name="connsiteY10" fmla="*/ 1606838 h 1975327"/>
              <a:gd name="connsiteX11" fmla="*/ 5181600 w 11258550"/>
              <a:gd name="connsiteY11" fmla="*/ 1437947 h 1975327"/>
              <a:gd name="connsiteX12" fmla="*/ 6515100 w 11258550"/>
              <a:gd name="connsiteY12" fmla="*/ 1453300 h 1975327"/>
              <a:gd name="connsiteX13" fmla="*/ 7905750 w 11258550"/>
              <a:gd name="connsiteY13" fmla="*/ 1330471 h 1975327"/>
              <a:gd name="connsiteX14" fmla="*/ 8887819 w 11258550"/>
              <a:gd name="connsiteY14" fmla="*/ 1108290 h 197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8550" h="1975327">
                <a:moveTo>
                  <a:pt x="9326512" y="0"/>
                </a:moveTo>
                <a:lnTo>
                  <a:pt x="9719257" y="992210"/>
                </a:lnTo>
                <a:lnTo>
                  <a:pt x="10077450" y="946627"/>
                </a:lnTo>
                <a:lnTo>
                  <a:pt x="11239500" y="946627"/>
                </a:lnTo>
                <a:lnTo>
                  <a:pt x="11258550" y="1975327"/>
                </a:lnTo>
                <a:lnTo>
                  <a:pt x="0" y="1959973"/>
                </a:lnTo>
                <a:lnTo>
                  <a:pt x="476250" y="1837144"/>
                </a:lnTo>
                <a:lnTo>
                  <a:pt x="1200150" y="1729668"/>
                </a:lnTo>
                <a:lnTo>
                  <a:pt x="2000250" y="1729668"/>
                </a:lnTo>
                <a:lnTo>
                  <a:pt x="3181350" y="1729668"/>
                </a:lnTo>
                <a:lnTo>
                  <a:pt x="4248150" y="1606838"/>
                </a:lnTo>
                <a:lnTo>
                  <a:pt x="5181600" y="1437947"/>
                </a:lnTo>
                <a:lnTo>
                  <a:pt x="6515100" y="1453300"/>
                </a:lnTo>
                <a:lnTo>
                  <a:pt x="7905750" y="1330471"/>
                </a:lnTo>
                <a:lnTo>
                  <a:pt x="8887819" y="1108290"/>
                </a:ln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88019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cxnSp>
        <p:nvCxnSpPr>
          <p:cNvPr id="47" name="直接连接符 46"/>
          <p:cNvCxnSpPr/>
          <p:nvPr/>
        </p:nvCxnSpPr>
        <p:spPr>
          <a:xfrm>
            <a:off x="6329363" y="4738299"/>
            <a:ext cx="922337" cy="0"/>
          </a:xfrm>
          <a:prstGeom prst="line">
            <a:avLst/>
          </a:prstGeom>
          <a:ln w="28575" cap="rnd">
            <a:solidFill>
              <a:srgbClr val="F8D47B"/>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329363" y="5465888"/>
            <a:ext cx="922337" cy="0"/>
          </a:xfrm>
          <a:prstGeom prst="line">
            <a:avLst/>
          </a:prstGeom>
          <a:ln w="38100" cap="rnd">
            <a:solidFill>
              <a:srgbClr val="F8D47B"/>
            </a:solidFill>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6329363" y="4010710"/>
            <a:ext cx="922337" cy="0"/>
          </a:xfrm>
          <a:prstGeom prst="line">
            <a:avLst/>
          </a:prstGeom>
          <a:ln w="28575" cap="rnd">
            <a:solidFill>
              <a:srgbClr val="F8D47B"/>
            </a:solidFill>
          </a:ln>
        </p:spPr>
        <p:style>
          <a:lnRef idx="1">
            <a:schemeClr val="accent1"/>
          </a:lnRef>
          <a:fillRef idx="0">
            <a:schemeClr val="accent1"/>
          </a:fillRef>
          <a:effectRef idx="0">
            <a:schemeClr val="accent1"/>
          </a:effectRef>
          <a:fontRef idx="minor">
            <a:schemeClr val="tx1"/>
          </a:fontRef>
        </p:style>
      </p:cxnSp>
      <p:sp>
        <p:nvSpPr>
          <p:cNvPr id="11" name="圆角矩形 10"/>
          <p:cNvSpPr/>
          <p:nvPr/>
        </p:nvSpPr>
        <p:spPr>
          <a:xfrm>
            <a:off x="10731500" y="4030435"/>
            <a:ext cx="1333500" cy="622300"/>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7251700" y="990600"/>
            <a:ext cx="3657600" cy="4958896"/>
          </a:xfrm>
          <a:prstGeom prst="roundRect">
            <a:avLst>
              <a:gd name="adj" fmla="val 6746"/>
            </a:avLst>
          </a:prstGeom>
          <a:solidFill>
            <a:srgbClr val="101F64"/>
          </a:solidFill>
          <a:ln w="76200">
            <a:solidFill>
              <a:srgbClr val="EB71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斜纹 11"/>
          <p:cNvSpPr/>
          <p:nvPr/>
        </p:nvSpPr>
        <p:spPr>
          <a:xfrm>
            <a:off x="7292340" y="1028700"/>
            <a:ext cx="922020" cy="1185091"/>
          </a:xfrm>
          <a:prstGeom prst="diagStripe">
            <a:avLst>
              <a:gd name="adj" fmla="val 69091"/>
            </a:avLst>
          </a:prstGeom>
          <a:solidFill>
            <a:srgbClr val="BEF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7" name="圆角矩形 6"/>
          <p:cNvSpPr/>
          <p:nvPr/>
        </p:nvSpPr>
        <p:spPr>
          <a:xfrm>
            <a:off x="245836" y="3863521"/>
            <a:ext cx="653143" cy="333829"/>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898979" y="4939846"/>
            <a:ext cx="1542596" cy="619579"/>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4553404" y="5911396"/>
            <a:ext cx="1542596" cy="619579"/>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762125" y="2549526"/>
            <a:ext cx="566057" cy="295274"/>
          </a:xfrm>
          <a:prstGeom prst="roundRect">
            <a:avLst>
              <a:gd name="adj" fmla="val 50000"/>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727200" y="1146629"/>
            <a:ext cx="4238171" cy="1059542"/>
          </a:xfrm>
          <a:prstGeom prst="roundRect">
            <a:avLst>
              <a:gd name="adj" fmla="val 50000"/>
            </a:avLst>
          </a:prstGeom>
          <a:solidFill>
            <a:srgbClr val="EC72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1656779" y="1176126"/>
            <a:ext cx="4308592" cy="1015663"/>
          </a:xfrm>
          <a:prstGeom prst="rect">
            <a:avLst/>
          </a:prstGeom>
          <a:noFill/>
        </p:spPr>
        <p:txBody>
          <a:bodyPr wrap="square" rtlCol="0">
            <a:spAutoFit/>
          </a:bodyPr>
          <a:lstStyle/>
          <a:p>
            <a:pPr algn="ctr"/>
            <a:r>
              <a:rPr lang="zh-TW" altLang="en-US" sz="6000" b="1" dirty="0" smtClean="0">
                <a:solidFill>
                  <a:schemeClr val="bg1"/>
                </a:solidFill>
                <a:latin typeface="Arial" panose="020B0604020202020204" pitchFamily="34" charset="0"/>
                <a:cs typeface="Arial" panose="020B0604020202020204" pitchFamily="34" charset="0"/>
              </a:rPr>
              <a:t>七導提問</a:t>
            </a:r>
            <a:endParaRPr lang="zh-CN" altLang="en-US" sz="6000" b="1" dirty="0">
              <a:solidFill>
                <a:schemeClr val="bg1"/>
              </a:solidFill>
              <a:latin typeface="Arial" panose="020B0604020202020204" pitchFamily="34" charset="0"/>
              <a:cs typeface="Arial" panose="020B0604020202020204" pitchFamily="34" charset="0"/>
            </a:endParaRPr>
          </a:p>
        </p:txBody>
      </p:sp>
      <p:sp>
        <p:nvSpPr>
          <p:cNvPr id="14" name="文本框 13"/>
          <p:cNvSpPr txBox="1"/>
          <p:nvPr/>
        </p:nvSpPr>
        <p:spPr>
          <a:xfrm>
            <a:off x="800945" y="2585777"/>
            <a:ext cx="5052178" cy="3046988"/>
          </a:xfrm>
          <a:prstGeom prst="rect">
            <a:avLst/>
          </a:prstGeom>
          <a:noFill/>
        </p:spPr>
        <p:txBody>
          <a:bodyPr wrap="square" rtlCol="0">
            <a:spAutoFit/>
          </a:bodyPr>
          <a:lstStyle/>
          <a:p>
            <a:r>
              <a:rPr lang="zh-TW" altLang="zh-TW" sz="3200" b="1" dirty="0" smtClean="0"/>
              <a:t>若</a:t>
            </a:r>
            <a:r>
              <a:rPr lang="zh-TW" altLang="zh-TW" sz="3200" b="1" dirty="0"/>
              <a:t>學生身體不適，家長無法及時到校接回，健康中心又不允許學生在裡面躺著，教室裡也不允許學生趴著，這時候，這位學生該如何處置</a:t>
            </a:r>
            <a:r>
              <a:rPr lang="zh-TW" altLang="zh-TW" sz="3200" b="1" dirty="0" smtClean="0"/>
              <a:t>？</a:t>
            </a:r>
            <a:endParaRPr lang="zh-CN" altLang="en-US" sz="3200" b="1" dirty="0">
              <a:solidFill>
                <a:schemeClr val="bg1"/>
              </a:solidFill>
              <a:latin typeface="Dosis" panose="02010503020202060003" pitchFamily="2" charset="0"/>
            </a:endParaRPr>
          </a:p>
        </p:txBody>
      </p:sp>
      <p:sp>
        <p:nvSpPr>
          <p:cNvPr id="16" name="Freeform 944"/>
          <p:cNvSpPr>
            <a:spLocks noEditPoints="1"/>
          </p:cNvSpPr>
          <p:nvPr/>
        </p:nvSpPr>
        <p:spPr bwMode="auto">
          <a:xfrm>
            <a:off x="9525172" y="2778941"/>
            <a:ext cx="674698" cy="675740"/>
          </a:xfrm>
          <a:custGeom>
            <a:avLst/>
            <a:gdLst>
              <a:gd name="T0" fmla="*/ 340 w 340"/>
              <a:gd name="T1" fmla="*/ 209 h 339"/>
              <a:gd name="T2" fmla="*/ 296 w 340"/>
              <a:gd name="T3" fmla="*/ 163 h 339"/>
              <a:gd name="T4" fmla="*/ 337 w 340"/>
              <a:gd name="T5" fmla="*/ 151 h 339"/>
              <a:gd name="T6" fmla="*/ 337 w 340"/>
              <a:gd name="T7" fmla="*/ 119 h 339"/>
              <a:gd name="T8" fmla="*/ 276 w 340"/>
              <a:gd name="T9" fmla="*/ 101 h 339"/>
              <a:gd name="T10" fmla="*/ 306 w 340"/>
              <a:gd name="T11" fmla="*/ 70 h 339"/>
              <a:gd name="T12" fmla="*/ 289 w 340"/>
              <a:gd name="T13" fmla="*/ 42 h 339"/>
              <a:gd name="T14" fmla="*/ 228 w 340"/>
              <a:gd name="T15" fmla="*/ 57 h 339"/>
              <a:gd name="T16" fmla="*/ 238 w 340"/>
              <a:gd name="T17" fmla="*/ 16 h 339"/>
              <a:gd name="T18" fmla="*/ 209 w 340"/>
              <a:gd name="T19" fmla="*/ 0 h 339"/>
              <a:gd name="T20" fmla="*/ 164 w 340"/>
              <a:gd name="T21" fmla="*/ 44 h 339"/>
              <a:gd name="T22" fmla="*/ 152 w 340"/>
              <a:gd name="T23" fmla="*/ 3 h 339"/>
              <a:gd name="T24" fmla="*/ 119 w 340"/>
              <a:gd name="T25" fmla="*/ 3 h 339"/>
              <a:gd name="T26" fmla="*/ 102 w 340"/>
              <a:gd name="T27" fmla="*/ 64 h 339"/>
              <a:gd name="T28" fmla="*/ 71 w 340"/>
              <a:gd name="T29" fmla="*/ 34 h 339"/>
              <a:gd name="T30" fmla="*/ 43 w 340"/>
              <a:gd name="T31" fmla="*/ 50 h 339"/>
              <a:gd name="T32" fmla="*/ 58 w 340"/>
              <a:gd name="T33" fmla="*/ 112 h 339"/>
              <a:gd name="T34" fmla="*/ 17 w 340"/>
              <a:gd name="T35" fmla="*/ 102 h 339"/>
              <a:gd name="T36" fmla="*/ 0 w 340"/>
              <a:gd name="T37" fmla="*/ 130 h 339"/>
              <a:gd name="T38" fmla="*/ 44 w 340"/>
              <a:gd name="T39" fmla="*/ 176 h 339"/>
              <a:gd name="T40" fmla="*/ 3 w 340"/>
              <a:gd name="T41" fmla="*/ 187 h 339"/>
              <a:gd name="T42" fmla="*/ 3 w 340"/>
              <a:gd name="T43" fmla="*/ 220 h 339"/>
              <a:gd name="T44" fmla="*/ 64 w 340"/>
              <a:gd name="T45" fmla="*/ 238 h 339"/>
              <a:gd name="T46" fmla="*/ 35 w 340"/>
              <a:gd name="T47" fmla="*/ 268 h 339"/>
              <a:gd name="T48" fmla="*/ 51 w 340"/>
              <a:gd name="T49" fmla="*/ 297 h 339"/>
              <a:gd name="T50" fmla="*/ 113 w 340"/>
              <a:gd name="T51" fmla="*/ 281 h 339"/>
              <a:gd name="T52" fmla="*/ 102 w 340"/>
              <a:gd name="T53" fmla="*/ 323 h 339"/>
              <a:gd name="T54" fmla="*/ 131 w 340"/>
              <a:gd name="T55" fmla="*/ 339 h 339"/>
              <a:gd name="T56" fmla="*/ 176 w 340"/>
              <a:gd name="T57" fmla="*/ 295 h 339"/>
              <a:gd name="T58" fmla="*/ 188 w 340"/>
              <a:gd name="T59" fmla="*/ 336 h 339"/>
              <a:gd name="T60" fmla="*/ 221 w 340"/>
              <a:gd name="T61" fmla="*/ 336 h 339"/>
              <a:gd name="T62" fmla="*/ 238 w 340"/>
              <a:gd name="T63" fmla="*/ 275 h 339"/>
              <a:gd name="T64" fmla="*/ 269 w 340"/>
              <a:gd name="T65" fmla="*/ 305 h 339"/>
              <a:gd name="T66" fmla="*/ 298 w 340"/>
              <a:gd name="T67" fmla="*/ 288 h 339"/>
              <a:gd name="T68" fmla="*/ 282 w 340"/>
              <a:gd name="T69" fmla="*/ 227 h 339"/>
              <a:gd name="T70" fmla="*/ 324 w 340"/>
              <a:gd name="T71" fmla="*/ 237 h 339"/>
              <a:gd name="T72" fmla="*/ 340 w 340"/>
              <a:gd name="T73" fmla="*/ 209 h 339"/>
              <a:gd name="T74" fmla="*/ 170 w 340"/>
              <a:gd name="T75" fmla="*/ 87 h 339"/>
              <a:gd name="T76" fmla="*/ 252 w 340"/>
              <a:gd name="T77" fmla="*/ 169 h 339"/>
              <a:gd name="T78" fmla="*/ 170 w 340"/>
              <a:gd name="T79" fmla="*/ 252 h 339"/>
              <a:gd name="T80" fmla="*/ 88 w 340"/>
              <a:gd name="T81" fmla="*/ 169 h 339"/>
              <a:gd name="T82" fmla="*/ 170 w 340"/>
              <a:gd name="T83" fmla="*/ 8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0" h="339">
                <a:moveTo>
                  <a:pt x="340" y="209"/>
                </a:moveTo>
                <a:cubicBezTo>
                  <a:pt x="296" y="163"/>
                  <a:pt x="296" y="163"/>
                  <a:pt x="296" y="163"/>
                </a:cubicBezTo>
                <a:cubicBezTo>
                  <a:pt x="337" y="151"/>
                  <a:pt x="337" y="151"/>
                  <a:pt x="337" y="151"/>
                </a:cubicBezTo>
                <a:cubicBezTo>
                  <a:pt x="337" y="119"/>
                  <a:pt x="337" y="119"/>
                  <a:pt x="337" y="119"/>
                </a:cubicBezTo>
                <a:cubicBezTo>
                  <a:pt x="276" y="101"/>
                  <a:pt x="276" y="101"/>
                  <a:pt x="276" y="101"/>
                </a:cubicBezTo>
                <a:cubicBezTo>
                  <a:pt x="306" y="70"/>
                  <a:pt x="306" y="70"/>
                  <a:pt x="306" y="70"/>
                </a:cubicBezTo>
                <a:cubicBezTo>
                  <a:pt x="289" y="42"/>
                  <a:pt x="289" y="42"/>
                  <a:pt x="289" y="42"/>
                </a:cubicBezTo>
                <a:cubicBezTo>
                  <a:pt x="228" y="57"/>
                  <a:pt x="228" y="57"/>
                  <a:pt x="228" y="57"/>
                </a:cubicBezTo>
                <a:cubicBezTo>
                  <a:pt x="238" y="16"/>
                  <a:pt x="238" y="16"/>
                  <a:pt x="238" y="16"/>
                </a:cubicBezTo>
                <a:cubicBezTo>
                  <a:pt x="209" y="0"/>
                  <a:pt x="209" y="0"/>
                  <a:pt x="209" y="0"/>
                </a:cubicBezTo>
                <a:cubicBezTo>
                  <a:pt x="164" y="44"/>
                  <a:pt x="164" y="44"/>
                  <a:pt x="164" y="44"/>
                </a:cubicBezTo>
                <a:cubicBezTo>
                  <a:pt x="152" y="3"/>
                  <a:pt x="152" y="3"/>
                  <a:pt x="152" y="3"/>
                </a:cubicBezTo>
                <a:cubicBezTo>
                  <a:pt x="119" y="3"/>
                  <a:pt x="119" y="3"/>
                  <a:pt x="119" y="3"/>
                </a:cubicBezTo>
                <a:cubicBezTo>
                  <a:pt x="102" y="64"/>
                  <a:pt x="102" y="64"/>
                  <a:pt x="102" y="64"/>
                </a:cubicBezTo>
                <a:cubicBezTo>
                  <a:pt x="71" y="34"/>
                  <a:pt x="71" y="34"/>
                  <a:pt x="71" y="34"/>
                </a:cubicBezTo>
                <a:cubicBezTo>
                  <a:pt x="43" y="50"/>
                  <a:pt x="43" y="50"/>
                  <a:pt x="43" y="50"/>
                </a:cubicBezTo>
                <a:cubicBezTo>
                  <a:pt x="58" y="112"/>
                  <a:pt x="58" y="112"/>
                  <a:pt x="58" y="112"/>
                </a:cubicBezTo>
                <a:cubicBezTo>
                  <a:pt x="17" y="102"/>
                  <a:pt x="17" y="102"/>
                  <a:pt x="17" y="102"/>
                </a:cubicBezTo>
                <a:cubicBezTo>
                  <a:pt x="0" y="130"/>
                  <a:pt x="0" y="130"/>
                  <a:pt x="0" y="130"/>
                </a:cubicBezTo>
                <a:cubicBezTo>
                  <a:pt x="44" y="176"/>
                  <a:pt x="44" y="176"/>
                  <a:pt x="44" y="176"/>
                </a:cubicBezTo>
                <a:cubicBezTo>
                  <a:pt x="3" y="187"/>
                  <a:pt x="3" y="187"/>
                  <a:pt x="3" y="187"/>
                </a:cubicBezTo>
                <a:cubicBezTo>
                  <a:pt x="3" y="220"/>
                  <a:pt x="3" y="220"/>
                  <a:pt x="3" y="220"/>
                </a:cubicBezTo>
                <a:cubicBezTo>
                  <a:pt x="64" y="238"/>
                  <a:pt x="64" y="238"/>
                  <a:pt x="64" y="238"/>
                </a:cubicBezTo>
                <a:cubicBezTo>
                  <a:pt x="35" y="268"/>
                  <a:pt x="35" y="268"/>
                  <a:pt x="35" y="268"/>
                </a:cubicBezTo>
                <a:cubicBezTo>
                  <a:pt x="51" y="297"/>
                  <a:pt x="51" y="297"/>
                  <a:pt x="51" y="297"/>
                </a:cubicBezTo>
                <a:cubicBezTo>
                  <a:pt x="113" y="281"/>
                  <a:pt x="113" y="281"/>
                  <a:pt x="113" y="281"/>
                </a:cubicBezTo>
                <a:cubicBezTo>
                  <a:pt x="102" y="323"/>
                  <a:pt x="102" y="323"/>
                  <a:pt x="102" y="323"/>
                </a:cubicBezTo>
                <a:cubicBezTo>
                  <a:pt x="131" y="339"/>
                  <a:pt x="131" y="339"/>
                  <a:pt x="131" y="339"/>
                </a:cubicBezTo>
                <a:cubicBezTo>
                  <a:pt x="176" y="295"/>
                  <a:pt x="176" y="295"/>
                  <a:pt x="176" y="295"/>
                </a:cubicBezTo>
                <a:cubicBezTo>
                  <a:pt x="188" y="336"/>
                  <a:pt x="188" y="336"/>
                  <a:pt x="188" y="336"/>
                </a:cubicBezTo>
                <a:cubicBezTo>
                  <a:pt x="221" y="336"/>
                  <a:pt x="221" y="336"/>
                  <a:pt x="221" y="336"/>
                </a:cubicBezTo>
                <a:cubicBezTo>
                  <a:pt x="238" y="275"/>
                  <a:pt x="238" y="275"/>
                  <a:pt x="238" y="275"/>
                </a:cubicBezTo>
                <a:cubicBezTo>
                  <a:pt x="269" y="305"/>
                  <a:pt x="269" y="305"/>
                  <a:pt x="269" y="305"/>
                </a:cubicBezTo>
                <a:cubicBezTo>
                  <a:pt x="298" y="288"/>
                  <a:pt x="298" y="288"/>
                  <a:pt x="298" y="288"/>
                </a:cubicBezTo>
                <a:cubicBezTo>
                  <a:pt x="282" y="227"/>
                  <a:pt x="282" y="227"/>
                  <a:pt x="282" y="227"/>
                </a:cubicBezTo>
                <a:cubicBezTo>
                  <a:pt x="324" y="237"/>
                  <a:pt x="324" y="237"/>
                  <a:pt x="324" y="237"/>
                </a:cubicBezTo>
                <a:lnTo>
                  <a:pt x="340" y="209"/>
                </a:lnTo>
                <a:close/>
                <a:moveTo>
                  <a:pt x="170" y="87"/>
                </a:moveTo>
                <a:cubicBezTo>
                  <a:pt x="215" y="87"/>
                  <a:pt x="252" y="124"/>
                  <a:pt x="252" y="169"/>
                </a:cubicBezTo>
                <a:cubicBezTo>
                  <a:pt x="252" y="215"/>
                  <a:pt x="215" y="252"/>
                  <a:pt x="170" y="252"/>
                </a:cubicBezTo>
                <a:cubicBezTo>
                  <a:pt x="125" y="252"/>
                  <a:pt x="88" y="215"/>
                  <a:pt x="88" y="169"/>
                </a:cubicBezTo>
                <a:cubicBezTo>
                  <a:pt x="88" y="124"/>
                  <a:pt x="125" y="87"/>
                  <a:pt x="170"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7" name="Freeform 950"/>
          <p:cNvSpPr>
            <a:spLocks noEditPoints="1"/>
          </p:cNvSpPr>
          <p:nvPr/>
        </p:nvSpPr>
        <p:spPr bwMode="auto">
          <a:xfrm>
            <a:off x="8033721" y="1949041"/>
            <a:ext cx="1294364" cy="1285876"/>
          </a:xfrm>
          <a:custGeom>
            <a:avLst/>
            <a:gdLst>
              <a:gd name="T0" fmla="*/ 313 w 320"/>
              <a:gd name="T1" fmla="*/ 205 h 317"/>
              <a:gd name="T2" fmla="*/ 320 w 320"/>
              <a:gd name="T3" fmla="*/ 164 h 317"/>
              <a:gd name="T4" fmla="*/ 298 w 320"/>
              <a:gd name="T5" fmla="*/ 154 h 317"/>
              <a:gd name="T6" fmla="*/ 295 w 320"/>
              <a:gd name="T7" fmla="*/ 130 h 317"/>
              <a:gd name="T8" fmla="*/ 314 w 320"/>
              <a:gd name="T9" fmla="*/ 114 h 317"/>
              <a:gd name="T10" fmla="*/ 297 w 320"/>
              <a:gd name="T11" fmla="*/ 76 h 317"/>
              <a:gd name="T12" fmla="*/ 273 w 320"/>
              <a:gd name="T13" fmla="*/ 80 h 317"/>
              <a:gd name="T14" fmla="*/ 258 w 320"/>
              <a:gd name="T15" fmla="*/ 61 h 317"/>
              <a:gd name="T16" fmla="*/ 265 w 320"/>
              <a:gd name="T17" fmla="*/ 37 h 317"/>
              <a:gd name="T18" fmla="*/ 230 w 320"/>
              <a:gd name="T19" fmla="*/ 15 h 317"/>
              <a:gd name="T20" fmla="*/ 212 w 320"/>
              <a:gd name="T21" fmla="*/ 30 h 317"/>
              <a:gd name="T22" fmla="*/ 189 w 320"/>
              <a:gd name="T23" fmla="*/ 23 h 317"/>
              <a:gd name="T24" fmla="*/ 182 w 320"/>
              <a:gd name="T25" fmla="*/ 0 h 317"/>
              <a:gd name="T26" fmla="*/ 141 w 320"/>
              <a:gd name="T27" fmla="*/ 0 h 317"/>
              <a:gd name="T28" fmla="*/ 134 w 320"/>
              <a:gd name="T29" fmla="*/ 23 h 317"/>
              <a:gd name="T30" fmla="*/ 117 w 320"/>
              <a:gd name="T31" fmla="*/ 27 h 317"/>
              <a:gd name="T32" fmla="*/ 100 w 320"/>
              <a:gd name="T33" fmla="*/ 10 h 317"/>
              <a:gd name="T34" fmla="*/ 64 w 320"/>
              <a:gd name="T35" fmla="*/ 31 h 317"/>
              <a:gd name="T36" fmla="*/ 70 w 320"/>
              <a:gd name="T37" fmla="*/ 54 h 317"/>
              <a:gd name="T38" fmla="*/ 53 w 320"/>
              <a:gd name="T39" fmla="*/ 71 h 317"/>
              <a:gd name="T40" fmla="*/ 29 w 320"/>
              <a:gd name="T41" fmla="*/ 67 h 317"/>
              <a:gd name="T42" fmla="*/ 10 w 320"/>
              <a:gd name="T43" fmla="*/ 104 h 317"/>
              <a:gd name="T44" fmla="*/ 27 w 320"/>
              <a:gd name="T45" fmla="*/ 120 h 317"/>
              <a:gd name="T46" fmla="*/ 22 w 320"/>
              <a:gd name="T47" fmla="*/ 144 h 317"/>
              <a:gd name="T48" fmla="*/ 0 w 320"/>
              <a:gd name="T49" fmla="*/ 153 h 317"/>
              <a:gd name="T50" fmla="*/ 5 w 320"/>
              <a:gd name="T51" fmla="*/ 194 h 317"/>
              <a:gd name="T52" fmla="*/ 28 w 320"/>
              <a:gd name="T53" fmla="*/ 198 h 317"/>
              <a:gd name="T54" fmla="*/ 37 w 320"/>
              <a:gd name="T55" fmla="*/ 221 h 317"/>
              <a:gd name="T56" fmla="*/ 23 w 320"/>
              <a:gd name="T57" fmla="*/ 241 h 317"/>
              <a:gd name="T58" fmla="*/ 49 w 320"/>
              <a:gd name="T59" fmla="*/ 273 h 317"/>
              <a:gd name="T60" fmla="*/ 71 w 320"/>
              <a:gd name="T61" fmla="*/ 264 h 317"/>
              <a:gd name="T62" fmla="*/ 91 w 320"/>
              <a:gd name="T63" fmla="*/ 278 h 317"/>
              <a:gd name="T64" fmla="*/ 90 w 320"/>
              <a:gd name="T65" fmla="*/ 302 h 317"/>
              <a:gd name="T66" fmla="*/ 129 w 320"/>
              <a:gd name="T67" fmla="*/ 315 h 317"/>
              <a:gd name="T68" fmla="*/ 143 w 320"/>
              <a:gd name="T69" fmla="*/ 296 h 317"/>
              <a:gd name="T70" fmla="*/ 160 w 320"/>
              <a:gd name="T71" fmla="*/ 297 h 317"/>
              <a:gd name="T72" fmla="*/ 168 w 320"/>
              <a:gd name="T73" fmla="*/ 297 h 317"/>
              <a:gd name="T74" fmla="*/ 180 w 320"/>
              <a:gd name="T75" fmla="*/ 317 h 317"/>
              <a:gd name="T76" fmla="*/ 220 w 320"/>
              <a:gd name="T77" fmla="*/ 306 h 317"/>
              <a:gd name="T78" fmla="*/ 220 w 320"/>
              <a:gd name="T79" fmla="*/ 283 h 317"/>
              <a:gd name="T80" fmla="*/ 241 w 320"/>
              <a:gd name="T81" fmla="*/ 270 h 317"/>
              <a:gd name="T82" fmla="*/ 263 w 320"/>
              <a:gd name="T83" fmla="*/ 281 h 317"/>
              <a:gd name="T84" fmla="*/ 291 w 320"/>
              <a:gd name="T85" fmla="*/ 250 h 317"/>
              <a:gd name="T86" fmla="*/ 278 w 320"/>
              <a:gd name="T87" fmla="*/ 230 h 317"/>
              <a:gd name="T88" fmla="*/ 289 w 320"/>
              <a:gd name="T89" fmla="*/ 208 h 317"/>
              <a:gd name="T90" fmla="*/ 313 w 320"/>
              <a:gd name="T91" fmla="*/ 205 h 317"/>
              <a:gd name="T92" fmla="*/ 204 w 320"/>
              <a:gd name="T93" fmla="*/ 158 h 317"/>
              <a:gd name="T94" fmla="*/ 160 w 320"/>
              <a:gd name="T95" fmla="*/ 203 h 317"/>
              <a:gd name="T96" fmla="*/ 116 w 320"/>
              <a:gd name="T97" fmla="*/ 158 h 317"/>
              <a:gd name="T98" fmla="*/ 160 w 320"/>
              <a:gd name="T99" fmla="*/ 114 h 317"/>
              <a:gd name="T100" fmla="*/ 204 w 320"/>
              <a:gd name="T101" fmla="*/ 15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317">
                <a:moveTo>
                  <a:pt x="313" y="205"/>
                </a:moveTo>
                <a:cubicBezTo>
                  <a:pt x="320" y="164"/>
                  <a:pt x="320" y="164"/>
                  <a:pt x="320" y="164"/>
                </a:cubicBezTo>
                <a:cubicBezTo>
                  <a:pt x="298" y="154"/>
                  <a:pt x="298" y="154"/>
                  <a:pt x="298" y="154"/>
                </a:cubicBezTo>
                <a:cubicBezTo>
                  <a:pt x="298" y="146"/>
                  <a:pt x="297" y="137"/>
                  <a:pt x="295" y="130"/>
                </a:cubicBezTo>
                <a:cubicBezTo>
                  <a:pt x="314" y="114"/>
                  <a:pt x="314" y="114"/>
                  <a:pt x="314" y="114"/>
                </a:cubicBezTo>
                <a:cubicBezTo>
                  <a:pt x="297" y="76"/>
                  <a:pt x="297" y="76"/>
                  <a:pt x="297" y="76"/>
                </a:cubicBezTo>
                <a:cubicBezTo>
                  <a:pt x="273" y="80"/>
                  <a:pt x="273" y="80"/>
                  <a:pt x="273" y="80"/>
                </a:cubicBezTo>
                <a:cubicBezTo>
                  <a:pt x="269" y="73"/>
                  <a:pt x="264" y="67"/>
                  <a:pt x="258" y="61"/>
                </a:cubicBezTo>
                <a:cubicBezTo>
                  <a:pt x="265" y="37"/>
                  <a:pt x="265" y="37"/>
                  <a:pt x="265" y="37"/>
                </a:cubicBezTo>
                <a:cubicBezTo>
                  <a:pt x="230" y="15"/>
                  <a:pt x="230" y="15"/>
                  <a:pt x="230" y="15"/>
                </a:cubicBezTo>
                <a:cubicBezTo>
                  <a:pt x="212" y="30"/>
                  <a:pt x="212" y="30"/>
                  <a:pt x="212" y="30"/>
                </a:cubicBezTo>
                <a:cubicBezTo>
                  <a:pt x="205" y="27"/>
                  <a:pt x="197" y="25"/>
                  <a:pt x="189" y="23"/>
                </a:cubicBezTo>
                <a:cubicBezTo>
                  <a:pt x="182" y="0"/>
                  <a:pt x="182" y="0"/>
                  <a:pt x="182" y="0"/>
                </a:cubicBezTo>
                <a:cubicBezTo>
                  <a:pt x="141" y="0"/>
                  <a:pt x="141" y="0"/>
                  <a:pt x="141" y="0"/>
                </a:cubicBezTo>
                <a:cubicBezTo>
                  <a:pt x="134" y="23"/>
                  <a:pt x="134" y="23"/>
                  <a:pt x="134" y="23"/>
                </a:cubicBezTo>
                <a:cubicBezTo>
                  <a:pt x="129" y="24"/>
                  <a:pt x="123" y="25"/>
                  <a:pt x="117" y="27"/>
                </a:cubicBezTo>
                <a:cubicBezTo>
                  <a:pt x="100" y="10"/>
                  <a:pt x="100" y="10"/>
                  <a:pt x="100" y="10"/>
                </a:cubicBezTo>
                <a:cubicBezTo>
                  <a:pt x="64" y="31"/>
                  <a:pt x="64" y="31"/>
                  <a:pt x="64" y="31"/>
                </a:cubicBezTo>
                <a:cubicBezTo>
                  <a:pt x="70" y="54"/>
                  <a:pt x="70" y="54"/>
                  <a:pt x="70" y="54"/>
                </a:cubicBezTo>
                <a:cubicBezTo>
                  <a:pt x="64" y="59"/>
                  <a:pt x="58" y="65"/>
                  <a:pt x="53" y="71"/>
                </a:cubicBezTo>
                <a:cubicBezTo>
                  <a:pt x="29" y="67"/>
                  <a:pt x="29" y="67"/>
                  <a:pt x="29" y="67"/>
                </a:cubicBezTo>
                <a:cubicBezTo>
                  <a:pt x="10" y="104"/>
                  <a:pt x="10" y="104"/>
                  <a:pt x="10" y="104"/>
                </a:cubicBezTo>
                <a:cubicBezTo>
                  <a:pt x="27" y="120"/>
                  <a:pt x="27" y="120"/>
                  <a:pt x="27" y="120"/>
                </a:cubicBezTo>
                <a:cubicBezTo>
                  <a:pt x="25" y="128"/>
                  <a:pt x="23" y="136"/>
                  <a:pt x="22" y="144"/>
                </a:cubicBezTo>
                <a:cubicBezTo>
                  <a:pt x="0" y="153"/>
                  <a:pt x="0" y="153"/>
                  <a:pt x="0" y="153"/>
                </a:cubicBezTo>
                <a:cubicBezTo>
                  <a:pt x="5" y="194"/>
                  <a:pt x="5" y="194"/>
                  <a:pt x="5" y="194"/>
                </a:cubicBezTo>
                <a:cubicBezTo>
                  <a:pt x="28" y="198"/>
                  <a:pt x="28" y="198"/>
                  <a:pt x="28" y="198"/>
                </a:cubicBezTo>
                <a:cubicBezTo>
                  <a:pt x="30" y="206"/>
                  <a:pt x="33" y="214"/>
                  <a:pt x="37" y="221"/>
                </a:cubicBezTo>
                <a:cubicBezTo>
                  <a:pt x="23" y="241"/>
                  <a:pt x="23" y="241"/>
                  <a:pt x="23" y="241"/>
                </a:cubicBezTo>
                <a:cubicBezTo>
                  <a:pt x="49" y="273"/>
                  <a:pt x="49" y="273"/>
                  <a:pt x="49" y="273"/>
                </a:cubicBezTo>
                <a:cubicBezTo>
                  <a:pt x="71" y="264"/>
                  <a:pt x="71" y="264"/>
                  <a:pt x="71" y="264"/>
                </a:cubicBezTo>
                <a:cubicBezTo>
                  <a:pt x="77" y="269"/>
                  <a:pt x="84" y="274"/>
                  <a:pt x="91" y="278"/>
                </a:cubicBezTo>
                <a:cubicBezTo>
                  <a:pt x="90" y="302"/>
                  <a:pt x="90" y="302"/>
                  <a:pt x="90" y="302"/>
                </a:cubicBezTo>
                <a:cubicBezTo>
                  <a:pt x="129" y="315"/>
                  <a:pt x="129" y="315"/>
                  <a:pt x="129" y="315"/>
                </a:cubicBezTo>
                <a:cubicBezTo>
                  <a:pt x="143" y="296"/>
                  <a:pt x="143" y="296"/>
                  <a:pt x="143" y="296"/>
                </a:cubicBezTo>
                <a:cubicBezTo>
                  <a:pt x="148" y="296"/>
                  <a:pt x="154" y="297"/>
                  <a:pt x="160" y="297"/>
                </a:cubicBezTo>
                <a:cubicBezTo>
                  <a:pt x="163" y="297"/>
                  <a:pt x="165" y="297"/>
                  <a:pt x="168" y="297"/>
                </a:cubicBezTo>
                <a:cubicBezTo>
                  <a:pt x="180" y="317"/>
                  <a:pt x="180" y="317"/>
                  <a:pt x="180" y="317"/>
                </a:cubicBezTo>
                <a:cubicBezTo>
                  <a:pt x="220" y="306"/>
                  <a:pt x="220" y="306"/>
                  <a:pt x="220" y="306"/>
                </a:cubicBezTo>
                <a:cubicBezTo>
                  <a:pt x="220" y="283"/>
                  <a:pt x="220" y="283"/>
                  <a:pt x="220" y="283"/>
                </a:cubicBezTo>
                <a:cubicBezTo>
                  <a:pt x="228" y="279"/>
                  <a:pt x="235" y="275"/>
                  <a:pt x="241" y="270"/>
                </a:cubicBezTo>
                <a:cubicBezTo>
                  <a:pt x="263" y="281"/>
                  <a:pt x="263" y="281"/>
                  <a:pt x="263" y="281"/>
                </a:cubicBezTo>
                <a:cubicBezTo>
                  <a:pt x="291" y="250"/>
                  <a:pt x="291" y="250"/>
                  <a:pt x="291" y="250"/>
                </a:cubicBezTo>
                <a:cubicBezTo>
                  <a:pt x="278" y="230"/>
                  <a:pt x="278" y="230"/>
                  <a:pt x="278" y="230"/>
                </a:cubicBezTo>
                <a:cubicBezTo>
                  <a:pt x="283" y="223"/>
                  <a:pt x="286" y="216"/>
                  <a:pt x="289" y="208"/>
                </a:cubicBezTo>
                <a:lnTo>
                  <a:pt x="313" y="205"/>
                </a:lnTo>
                <a:close/>
                <a:moveTo>
                  <a:pt x="204" y="158"/>
                </a:moveTo>
                <a:cubicBezTo>
                  <a:pt x="204" y="183"/>
                  <a:pt x="184" y="203"/>
                  <a:pt x="160" y="203"/>
                </a:cubicBezTo>
                <a:cubicBezTo>
                  <a:pt x="136" y="203"/>
                  <a:pt x="116" y="183"/>
                  <a:pt x="116" y="158"/>
                </a:cubicBezTo>
                <a:cubicBezTo>
                  <a:pt x="116" y="134"/>
                  <a:pt x="136" y="114"/>
                  <a:pt x="160" y="114"/>
                </a:cubicBezTo>
                <a:cubicBezTo>
                  <a:pt x="184" y="114"/>
                  <a:pt x="204" y="134"/>
                  <a:pt x="204" y="15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9" name="圆角矩形 18"/>
          <p:cNvSpPr/>
          <p:nvPr/>
        </p:nvSpPr>
        <p:spPr>
          <a:xfrm>
            <a:off x="7661275" y="4193905"/>
            <a:ext cx="2838450" cy="458830"/>
          </a:xfrm>
          <a:prstGeom prst="roundRect">
            <a:avLst>
              <a:gd name="adj" fmla="val 33393"/>
            </a:avLst>
          </a:prstGeom>
          <a:solidFill>
            <a:srgbClr val="293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9547225" y="4766772"/>
            <a:ext cx="952500" cy="952500"/>
          </a:xfrm>
          <a:prstGeom prst="roundRect">
            <a:avLst>
              <a:gd name="adj" fmla="val 28667"/>
            </a:avLst>
          </a:prstGeom>
          <a:solidFill>
            <a:srgbClr val="EB73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7699375" y="4829061"/>
            <a:ext cx="1666810" cy="309789"/>
          </a:xfrm>
          <a:prstGeom prst="roundRect">
            <a:avLst>
              <a:gd name="adj" fmla="val 42621"/>
            </a:avLst>
          </a:prstGeom>
          <a:solidFill>
            <a:srgbClr val="293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7699375" y="5315176"/>
            <a:ext cx="1666810" cy="309789"/>
          </a:xfrm>
          <a:prstGeom prst="roundRect">
            <a:avLst>
              <a:gd name="adj" fmla="val 43724"/>
            </a:avLst>
          </a:prstGeom>
          <a:solidFill>
            <a:srgbClr val="293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8297445" y="2208521"/>
            <a:ext cx="766916" cy="766916"/>
          </a:xfrm>
          <a:prstGeom prst="ellipse">
            <a:avLst/>
          </a:prstGeom>
          <a:solidFill>
            <a:srgbClr val="101F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5951157" y="3852867"/>
            <a:ext cx="315686" cy="315686"/>
            <a:chOff x="5927158" y="3996758"/>
            <a:chExt cx="453798" cy="453798"/>
          </a:xfrm>
        </p:grpSpPr>
        <p:sp>
          <p:nvSpPr>
            <p:cNvPr id="31" name="椭圆 30"/>
            <p:cNvSpPr/>
            <p:nvPr/>
          </p:nvSpPr>
          <p:spPr>
            <a:xfrm>
              <a:off x="5927158" y="3996758"/>
              <a:ext cx="453798" cy="453798"/>
            </a:xfrm>
            <a:prstGeom prst="ellipse">
              <a:avLst/>
            </a:prstGeom>
            <a:solidFill>
              <a:srgbClr val="F8D47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5991451" y="4061051"/>
              <a:ext cx="325212" cy="325212"/>
            </a:xfrm>
            <a:prstGeom prst="ellipse">
              <a:avLst/>
            </a:prstGeom>
            <a:solidFill>
              <a:srgbClr val="F8D47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6052457" y="4122057"/>
              <a:ext cx="203200" cy="203200"/>
            </a:xfrm>
            <a:prstGeom prst="ellipse">
              <a:avLst/>
            </a:prstGeom>
            <a:solidFill>
              <a:srgbClr val="F8D47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34" name="组合 33"/>
          <p:cNvGrpSpPr/>
          <p:nvPr/>
        </p:nvGrpSpPr>
        <p:grpSpPr>
          <a:xfrm>
            <a:off x="5951157" y="4579771"/>
            <a:ext cx="315686" cy="315686"/>
            <a:chOff x="5927158" y="3996758"/>
            <a:chExt cx="453798" cy="453798"/>
          </a:xfrm>
        </p:grpSpPr>
        <p:sp>
          <p:nvSpPr>
            <p:cNvPr id="35" name="椭圆 34"/>
            <p:cNvSpPr/>
            <p:nvPr/>
          </p:nvSpPr>
          <p:spPr>
            <a:xfrm>
              <a:off x="5927158" y="3996758"/>
              <a:ext cx="453798" cy="453798"/>
            </a:xfrm>
            <a:prstGeom prst="ellipse">
              <a:avLst/>
            </a:prstGeom>
            <a:solidFill>
              <a:srgbClr val="F8D47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p:nvSpPr>
          <p:spPr>
            <a:xfrm>
              <a:off x="5991451" y="4061051"/>
              <a:ext cx="325212" cy="325212"/>
            </a:xfrm>
            <a:prstGeom prst="ellipse">
              <a:avLst/>
            </a:prstGeom>
            <a:solidFill>
              <a:srgbClr val="F8D47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p:nvSpPr>
          <p:spPr>
            <a:xfrm>
              <a:off x="6052457" y="4122057"/>
              <a:ext cx="203200" cy="203200"/>
            </a:xfrm>
            <a:prstGeom prst="ellipse">
              <a:avLst/>
            </a:prstGeom>
            <a:solidFill>
              <a:srgbClr val="F8D47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38" name="组合 37"/>
          <p:cNvGrpSpPr/>
          <p:nvPr/>
        </p:nvGrpSpPr>
        <p:grpSpPr>
          <a:xfrm>
            <a:off x="5951157" y="5306675"/>
            <a:ext cx="315686" cy="315686"/>
            <a:chOff x="5927158" y="3996758"/>
            <a:chExt cx="453798" cy="453798"/>
          </a:xfrm>
        </p:grpSpPr>
        <p:sp>
          <p:nvSpPr>
            <p:cNvPr id="39" name="椭圆 38"/>
            <p:cNvSpPr/>
            <p:nvPr/>
          </p:nvSpPr>
          <p:spPr>
            <a:xfrm>
              <a:off x="5927158" y="3996758"/>
              <a:ext cx="453798" cy="453798"/>
            </a:xfrm>
            <a:prstGeom prst="ellipse">
              <a:avLst/>
            </a:prstGeom>
            <a:solidFill>
              <a:srgbClr val="F8D47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p:cNvSpPr/>
            <p:nvPr/>
          </p:nvSpPr>
          <p:spPr>
            <a:xfrm>
              <a:off x="5991451" y="4061051"/>
              <a:ext cx="325212" cy="325212"/>
            </a:xfrm>
            <a:prstGeom prst="ellipse">
              <a:avLst/>
            </a:prstGeom>
            <a:solidFill>
              <a:srgbClr val="F8D47B">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p:cNvSpPr/>
            <p:nvPr/>
          </p:nvSpPr>
          <p:spPr>
            <a:xfrm>
              <a:off x="6052457" y="4122057"/>
              <a:ext cx="203200" cy="203200"/>
            </a:xfrm>
            <a:prstGeom prst="ellipse">
              <a:avLst/>
            </a:prstGeom>
            <a:solidFill>
              <a:srgbClr val="F8D47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extLst>
      <p:ext uri="{BB962C8B-B14F-4D97-AF65-F5344CB8AC3E}">
        <p14:creationId xmlns:p14="http://schemas.microsoft.com/office/powerpoint/2010/main" val="3173495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22" name="矩形 21"/>
          <p:cNvSpPr/>
          <p:nvPr/>
        </p:nvSpPr>
        <p:spPr>
          <a:xfrm>
            <a:off x="2485180" y="1824037"/>
            <a:ext cx="1744662" cy="542925"/>
          </a:xfrm>
          <a:prstGeom prst="rect">
            <a:avLst/>
          </a:prstGeom>
          <a:solidFill>
            <a:srgbClr val="E87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5619750" y="2514600"/>
            <a:ext cx="1181100" cy="1181100"/>
          </a:xfrm>
          <a:prstGeom prst="ellipse">
            <a:avLst/>
          </a:prstGeom>
          <a:solidFill>
            <a:srgbClr val="EF885D"/>
          </a:solidFill>
          <a:ln w="76200">
            <a:solidFill>
              <a:srgbClr val="EB73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rot="10800000">
            <a:off x="-16474" y="0"/>
            <a:ext cx="12192000" cy="838201"/>
          </a:xfrm>
          <a:custGeom>
            <a:avLst/>
            <a:gdLst>
              <a:gd name="connsiteX0" fmla="*/ 7220257 w 12192000"/>
              <a:gd name="connsiteY0" fmla="*/ 42 h 1428179"/>
              <a:gd name="connsiteX1" fmla="*/ 8678754 w 12192000"/>
              <a:gd name="connsiteY1" fmla="*/ 1083567 h 1428179"/>
              <a:gd name="connsiteX2" fmla="*/ 10105545 w 12192000"/>
              <a:gd name="connsiteY2" fmla="*/ 94262 h 1428179"/>
              <a:gd name="connsiteX3" fmla="*/ 11246977 w 12192000"/>
              <a:gd name="connsiteY3" fmla="*/ 1083567 h 1428179"/>
              <a:gd name="connsiteX4" fmla="*/ 12145379 w 12192000"/>
              <a:gd name="connsiteY4" fmla="*/ 629721 h 1428179"/>
              <a:gd name="connsiteX5" fmla="*/ 12192000 w 12192000"/>
              <a:gd name="connsiteY5" fmla="*/ 599872 h 1428179"/>
              <a:gd name="connsiteX6" fmla="*/ 12192000 w 12192000"/>
              <a:gd name="connsiteY6" fmla="*/ 1428179 h 1428179"/>
              <a:gd name="connsiteX7" fmla="*/ 0 w 12192000"/>
              <a:gd name="connsiteY7" fmla="*/ 1428179 h 1428179"/>
              <a:gd name="connsiteX8" fmla="*/ 0 w 12192000"/>
              <a:gd name="connsiteY8" fmla="*/ 611028 h 1428179"/>
              <a:gd name="connsiteX9" fmla="*/ 101396 w 12192000"/>
              <a:gd name="connsiteY9" fmla="*/ 500629 h 1428179"/>
              <a:gd name="connsiteX10" fmla="*/ 466780 w 12192000"/>
              <a:gd name="connsiteY10" fmla="*/ 282701 h 1428179"/>
              <a:gd name="connsiteX11" fmla="*/ 1322855 w 12192000"/>
              <a:gd name="connsiteY11" fmla="*/ 1177785 h 1428179"/>
              <a:gd name="connsiteX12" fmla="*/ 2400874 w 12192000"/>
              <a:gd name="connsiteY12" fmla="*/ 612469 h 1428179"/>
              <a:gd name="connsiteX13" fmla="*/ 3637426 w 12192000"/>
              <a:gd name="connsiteY13" fmla="*/ 942236 h 1428179"/>
              <a:gd name="connsiteX14" fmla="*/ 4398382 w 12192000"/>
              <a:gd name="connsiteY14" fmla="*/ 282701 h 1428179"/>
              <a:gd name="connsiteX15" fmla="*/ 6173943 w 12192000"/>
              <a:gd name="connsiteY15" fmla="*/ 1130677 h 1428179"/>
              <a:gd name="connsiteX16" fmla="*/ 7220257 w 12192000"/>
              <a:gd name="connsiteY16" fmla="*/ 42 h 1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0" h="1428179">
                <a:moveTo>
                  <a:pt x="7220257" y="42"/>
                </a:moveTo>
                <a:cubicBezTo>
                  <a:pt x="7637725" y="-7810"/>
                  <a:pt x="8197872" y="1067864"/>
                  <a:pt x="8678754" y="1083567"/>
                </a:cubicBezTo>
                <a:cubicBezTo>
                  <a:pt x="9159635" y="1099270"/>
                  <a:pt x="9677508" y="94262"/>
                  <a:pt x="10105545" y="94262"/>
                </a:cubicBezTo>
                <a:cubicBezTo>
                  <a:pt x="10533581" y="94262"/>
                  <a:pt x="10840078" y="1020754"/>
                  <a:pt x="11246977" y="1083567"/>
                </a:cubicBezTo>
                <a:cubicBezTo>
                  <a:pt x="11501290" y="1122825"/>
                  <a:pt x="11858813" y="827776"/>
                  <a:pt x="12145379" y="629721"/>
                </a:cubicBezTo>
                <a:lnTo>
                  <a:pt x="12192000" y="599872"/>
                </a:lnTo>
                <a:lnTo>
                  <a:pt x="12192000" y="1428179"/>
                </a:lnTo>
                <a:lnTo>
                  <a:pt x="0" y="1428179"/>
                </a:lnTo>
                <a:lnTo>
                  <a:pt x="0" y="611028"/>
                </a:lnTo>
                <a:lnTo>
                  <a:pt x="101396" y="500629"/>
                </a:lnTo>
                <a:cubicBezTo>
                  <a:pt x="227371" y="375816"/>
                  <a:pt x="349862" y="294478"/>
                  <a:pt x="466780" y="282701"/>
                </a:cubicBezTo>
                <a:cubicBezTo>
                  <a:pt x="778561" y="251295"/>
                  <a:pt x="1000506" y="1122824"/>
                  <a:pt x="1322855" y="1177785"/>
                </a:cubicBezTo>
                <a:cubicBezTo>
                  <a:pt x="1645204" y="1232747"/>
                  <a:pt x="2015113" y="651727"/>
                  <a:pt x="2400874" y="612469"/>
                </a:cubicBezTo>
                <a:cubicBezTo>
                  <a:pt x="2786636" y="573210"/>
                  <a:pt x="3304508" y="997198"/>
                  <a:pt x="3637426" y="942236"/>
                </a:cubicBezTo>
                <a:cubicBezTo>
                  <a:pt x="3970344" y="887275"/>
                  <a:pt x="3975629" y="251294"/>
                  <a:pt x="4398382" y="282701"/>
                </a:cubicBezTo>
                <a:cubicBezTo>
                  <a:pt x="4821134" y="314108"/>
                  <a:pt x="5703631" y="1177787"/>
                  <a:pt x="6173943" y="1130677"/>
                </a:cubicBezTo>
                <a:cubicBezTo>
                  <a:pt x="6644255" y="1083567"/>
                  <a:pt x="6802789" y="7893"/>
                  <a:pt x="7220257" y="42"/>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7" name="椭圆 6"/>
          <p:cNvSpPr/>
          <p:nvPr/>
        </p:nvSpPr>
        <p:spPr>
          <a:xfrm>
            <a:off x="5873750" y="2768600"/>
            <a:ext cx="673100" cy="6731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7291953" y="1907371"/>
            <a:ext cx="515723" cy="5334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2</a:t>
            </a:r>
            <a:endParaRPr lang="zh-CN" altLang="en-US" dirty="0">
              <a:solidFill>
                <a:srgbClr val="002060"/>
              </a:solidFill>
            </a:endParaRPr>
          </a:p>
        </p:txBody>
      </p:sp>
      <p:sp>
        <p:nvSpPr>
          <p:cNvPr id="9" name="椭圆 8"/>
          <p:cNvSpPr/>
          <p:nvPr/>
        </p:nvSpPr>
        <p:spPr>
          <a:xfrm>
            <a:off x="4283368" y="2312845"/>
            <a:ext cx="534692" cy="5334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1</a:t>
            </a:r>
            <a:endParaRPr lang="zh-CN" altLang="en-US" dirty="0">
              <a:solidFill>
                <a:srgbClr val="002060"/>
              </a:solidFill>
            </a:endParaRPr>
          </a:p>
        </p:txBody>
      </p:sp>
      <p:sp>
        <p:nvSpPr>
          <p:cNvPr id="10" name="椭圆 9"/>
          <p:cNvSpPr/>
          <p:nvPr/>
        </p:nvSpPr>
        <p:spPr>
          <a:xfrm>
            <a:off x="7065748" y="3937416"/>
            <a:ext cx="587375" cy="538458"/>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3</a:t>
            </a:r>
            <a:endParaRPr lang="zh-CN" altLang="en-US" dirty="0">
              <a:solidFill>
                <a:srgbClr val="002060"/>
              </a:solidFill>
            </a:endParaRPr>
          </a:p>
        </p:txBody>
      </p:sp>
      <p:cxnSp>
        <p:nvCxnSpPr>
          <p:cNvPr id="12" name="直接连接符 11"/>
          <p:cNvCxnSpPr/>
          <p:nvPr/>
        </p:nvCxnSpPr>
        <p:spPr>
          <a:xfrm flipV="1">
            <a:off x="6757988" y="2322195"/>
            <a:ext cx="533965" cy="391637"/>
          </a:xfrm>
          <a:prstGeom prst="line">
            <a:avLst/>
          </a:prstGeom>
          <a:ln w="12700">
            <a:solidFill>
              <a:srgbClr val="F3DB7B"/>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54112" y="2664985"/>
            <a:ext cx="616790" cy="207230"/>
          </a:xfrm>
          <a:prstGeom prst="line">
            <a:avLst/>
          </a:prstGeom>
          <a:ln w="12700">
            <a:solidFill>
              <a:srgbClr val="F3DB7B"/>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flipH="1" flipV="1">
            <a:off x="6546850" y="3656631"/>
            <a:ext cx="590550" cy="419100"/>
          </a:xfrm>
          <a:prstGeom prst="line">
            <a:avLst/>
          </a:prstGeom>
          <a:ln w="12700">
            <a:solidFill>
              <a:srgbClr val="F3DB7B"/>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210499" y="825581"/>
            <a:ext cx="3907708" cy="584775"/>
          </a:xfrm>
          <a:prstGeom prst="rect">
            <a:avLst/>
          </a:prstGeom>
          <a:noFill/>
        </p:spPr>
        <p:txBody>
          <a:bodyPr wrap="square" rtlCol="0">
            <a:spAutoFit/>
          </a:bodyPr>
          <a:lstStyle/>
          <a:p>
            <a:pPr algn="ctr"/>
            <a:r>
              <a:rPr lang="zh-TW" altLang="en-US" sz="3200" b="1" dirty="0">
                <a:solidFill>
                  <a:schemeClr val="bg1"/>
                </a:solidFill>
                <a:latin typeface="Dosis" panose="02010503020202060003" pitchFamily="2" charset="0"/>
              </a:rPr>
              <a:t>學務處回覆</a:t>
            </a:r>
            <a:endParaRPr lang="zh-CN" altLang="en-US" sz="3200" b="1" dirty="0">
              <a:solidFill>
                <a:schemeClr val="bg1"/>
              </a:solidFill>
              <a:latin typeface="Dosis" panose="02010503020202060003" pitchFamily="2" charset="0"/>
            </a:endParaRPr>
          </a:p>
        </p:txBody>
      </p:sp>
      <p:sp>
        <p:nvSpPr>
          <p:cNvPr id="24" name="文本框 23"/>
          <p:cNvSpPr txBox="1"/>
          <p:nvPr/>
        </p:nvSpPr>
        <p:spPr>
          <a:xfrm>
            <a:off x="359169" y="2506208"/>
            <a:ext cx="3827811" cy="2012859"/>
          </a:xfrm>
          <a:prstGeom prst="rect">
            <a:avLst/>
          </a:prstGeom>
          <a:noFill/>
        </p:spPr>
        <p:txBody>
          <a:bodyPr wrap="square" rtlCol="0">
            <a:spAutoFit/>
          </a:bodyPr>
          <a:lstStyle/>
          <a:p>
            <a:pPr>
              <a:lnSpc>
                <a:spcPct val="130000"/>
              </a:lnSpc>
            </a:pPr>
            <a:r>
              <a:rPr lang="zh-TW" altLang="en-US" sz="2400" dirty="0">
                <a:solidFill>
                  <a:schemeClr val="bg1"/>
                </a:solidFill>
                <a:latin typeface="Arial" panose="020B0604020202020204" pitchFamily="34" charset="0"/>
                <a:cs typeface="Arial" panose="020B0604020202020204" pitchFamily="34" charset="0"/>
              </a:rPr>
              <a:t>發現孩子</a:t>
            </a:r>
            <a:r>
              <a:rPr lang="zh-TW" altLang="en-US" sz="2400" dirty="0" smtClean="0">
                <a:solidFill>
                  <a:schemeClr val="bg1"/>
                </a:solidFill>
                <a:latin typeface="Arial" panose="020B0604020202020204" pitchFamily="34" charset="0"/>
                <a:cs typeface="Arial" panose="020B0604020202020204" pitchFamily="34" charset="0"/>
              </a:rPr>
              <a:t>趴睡</a:t>
            </a:r>
            <a:r>
              <a:rPr lang="zh-TW" altLang="en-US" sz="2400" dirty="0" smtClean="0">
                <a:solidFill>
                  <a:schemeClr val="bg1"/>
                </a:solidFill>
                <a:latin typeface="新細明體"/>
                <a:ea typeface="新細明體"/>
                <a:cs typeface="Arial" panose="020B0604020202020204" pitchFamily="34" charset="0"/>
              </a:rPr>
              <a:t>，</a:t>
            </a:r>
            <a:r>
              <a:rPr lang="zh-TW" altLang="en-US" sz="2400" dirty="0">
                <a:solidFill>
                  <a:schemeClr val="bg1"/>
                </a:solidFill>
                <a:latin typeface="新細明體"/>
                <a:ea typeface="新細明體"/>
                <a:cs typeface="Arial" panose="020B0604020202020204" pitchFamily="34" charset="0"/>
              </a:rPr>
              <a:t>請任課老師關心</a:t>
            </a:r>
            <a:r>
              <a:rPr lang="zh-TW" altLang="en-US" sz="2400" dirty="0" smtClean="0">
                <a:solidFill>
                  <a:schemeClr val="bg1"/>
                </a:solidFill>
                <a:latin typeface="新細明體"/>
                <a:ea typeface="新細明體"/>
                <a:cs typeface="Arial" panose="020B0604020202020204" pitchFamily="34" charset="0"/>
              </a:rPr>
              <a:t>了解，</a:t>
            </a:r>
            <a:r>
              <a:rPr lang="zh-TW" altLang="en-US" sz="2400" dirty="0" smtClean="0">
                <a:solidFill>
                  <a:schemeClr val="bg1"/>
                </a:solidFill>
              </a:rPr>
              <a:t>學生</a:t>
            </a:r>
            <a:r>
              <a:rPr lang="zh-TW" altLang="en-US" sz="2400" dirty="0">
                <a:solidFill>
                  <a:schemeClr val="bg1"/>
                </a:solidFill>
              </a:rPr>
              <a:t>如</a:t>
            </a:r>
            <a:r>
              <a:rPr lang="zh-TW" altLang="en-US" sz="2400" dirty="0" smtClean="0">
                <a:solidFill>
                  <a:schemeClr val="bg1"/>
                </a:solidFill>
              </a:rPr>
              <a:t>不適無法參與課程請</a:t>
            </a:r>
            <a:r>
              <a:rPr lang="zh-TW" altLang="en-US" sz="2400" dirty="0">
                <a:solidFill>
                  <a:schemeClr val="bg1"/>
                </a:solidFill>
              </a:rPr>
              <a:t>至健康中心或學務處</a:t>
            </a:r>
            <a:endParaRPr lang="zh-CN" altLang="en-US" sz="2400" dirty="0">
              <a:solidFill>
                <a:schemeClr val="bg1"/>
              </a:solidFill>
              <a:latin typeface="Arial" panose="020B0604020202020204" pitchFamily="34" charset="0"/>
              <a:cs typeface="Arial" panose="020B0604020202020204" pitchFamily="34" charset="0"/>
            </a:endParaRPr>
          </a:p>
        </p:txBody>
      </p:sp>
      <p:sp>
        <p:nvSpPr>
          <p:cNvPr id="28" name="文本框 27"/>
          <p:cNvSpPr txBox="1"/>
          <p:nvPr/>
        </p:nvSpPr>
        <p:spPr>
          <a:xfrm>
            <a:off x="7061200" y="5305001"/>
            <a:ext cx="4983659" cy="1052596"/>
          </a:xfrm>
          <a:prstGeom prst="rect">
            <a:avLst/>
          </a:prstGeom>
          <a:noFill/>
        </p:spPr>
        <p:txBody>
          <a:bodyPr wrap="square" rtlCol="0">
            <a:spAutoFit/>
          </a:bodyPr>
          <a:lstStyle/>
          <a:p>
            <a:pPr algn="ctr">
              <a:lnSpc>
                <a:spcPct val="130000"/>
              </a:lnSpc>
            </a:pPr>
            <a:r>
              <a:rPr lang="zh-TW" altLang="en-US" sz="2400" dirty="0" smtClean="0">
                <a:solidFill>
                  <a:schemeClr val="bg1"/>
                </a:solidFill>
                <a:latin typeface="Arial" panose="020B0604020202020204" pitchFamily="34" charset="0"/>
                <a:cs typeface="Arial" panose="020B0604020202020204" pitchFamily="34" charset="0"/>
              </a:rPr>
              <a:t>有需要留置健康中心或請家長帶回者通知導師協助後續事宜</a:t>
            </a:r>
            <a:endParaRPr lang="zh-CN" altLang="en-US" sz="2400" dirty="0">
              <a:solidFill>
                <a:schemeClr val="bg1"/>
              </a:solidFill>
              <a:latin typeface="Arial" panose="020B0604020202020204" pitchFamily="34" charset="0"/>
              <a:cs typeface="Arial" panose="020B0604020202020204" pitchFamily="34" charset="0"/>
            </a:endParaRPr>
          </a:p>
        </p:txBody>
      </p:sp>
      <p:sp>
        <p:nvSpPr>
          <p:cNvPr id="20" name="文本框 25"/>
          <p:cNvSpPr txBox="1"/>
          <p:nvPr/>
        </p:nvSpPr>
        <p:spPr>
          <a:xfrm>
            <a:off x="2485180" y="1860530"/>
            <a:ext cx="1701800" cy="461665"/>
          </a:xfrm>
          <a:prstGeom prst="rect">
            <a:avLst/>
          </a:prstGeom>
          <a:noFill/>
        </p:spPr>
        <p:txBody>
          <a:bodyPr wrap="square" rtlCol="0">
            <a:spAutoFit/>
          </a:bodyPr>
          <a:lstStyle/>
          <a:p>
            <a:pPr algn="ctr"/>
            <a:r>
              <a:rPr lang="zh-TW" altLang="en-US" sz="2400" b="1" dirty="0" smtClean="0">
                <a:solidFill>
                  <a:srgbClr val="7030A0"/>
                </a:solidFill>
                <a:latin typeface="Arial" panose="020B0604020202020204" pitchFamily="34" charset="0"/>
                <a:cs typeface="Arial" panose="020B0604020202020204" pitchFamily="34" charset="0"/>
              </a:rPr>
              <a:t>教室現場</a:t>
            </a:r>
            <a:endParaRPr lang="zh-CN" altLang="en-US" sz="2400" b="1" dirty="0">
              <a:solidFill>
                <a:srgbClr val="7030A0"/>
              </a:solidFill>
              <a:latin typeface="Arial" panose="020B0604020202020204" pitchFamily="34" charset="0"/>
              <a:cs typeface="Arial" panose="020B0604020202020204" pitchFamily="34" charset="0"/>
            </a:endParaRPr>
          </a:p>
        </p:txBody>
      </p:sp>
      <p:sp>
        <p:nvSpPr>
          <p:cNvPr id="31" name="矩形 30"/>
          <p:cNvSpPr/>
          <p:nvPr/>
        </p:nvSpPr>
        <p:spPr>
          <a:xfrm>
            <a:off x="2858810" y="4638268"/>
            <a:ext cx="1744662" cy="542925"/>
          </a:xfrm>
          <a:prstGeom prst="rect">
            <a:avLst/>
          </a:prstGeom>
          <a:solidFill>
            <a:srgbClr val="E87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rgbClr val="7030A0"/>
                </a:solidFill>
                <a:latin typeface="Arial" panose="020B0604020202020204" pitchFamily="34" charset="0"/>
                <a:cs typeface="Arial" panose="020B0604020202020204" pitchFamily="34" charset="0"/>
              </a:rPr>
              <a:t>回到教室</a:t>
            </a:r>
            <a:endParaRPr lang="zh-CN" altLang="en-US" sz="2400" b="1" dirty="0">
              <a:solidFill>
                <a:srgbClr val="7030A0"/>
              </a:solidFill>
              <a:latin typeface="Arial" panose="020B0604020202020204" pitchFamily="34" charset="0"/>
              <a:cs typeface="Arial" panose="020B0604020202020204" pitchFamily="34" charset="0"/>
            </a:endParaRPr>
          </a:p>
        </p:txBody>
      </p:sp>
      <p:sp>
        <p:nvSpPr>
          <p:cNvPr id="32" name="矩形 31"/>
          <p:cNvSpPr/>
          <p:nvPr/>
        </p:nvSpPr>
        <p:spPr>
          <a:xfrm>
            <a:off x="8262289" y="1671427"/>
            <a:ext cx="2129323" cy="542925"/>
          </a:xfrm>
          <a:prstGeom prst="rect">
            <a:avLst/>
          </a:prstGeom>
          <a:solidFill>
            <a:srgbClr val="E87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rgbClr val="C00000"/>
                </a:solidFill>
                <a:latin typeface="Arial" panose="020B0604020202020204" pitchFamily="34" charset="0"/>
                <a:cs typeface="Arial" panose="020B0604020202020204" pitchFamily="34" charset="0"/>
              </a:rPr>
              <a:t>健康中心評估</a:t>
            </a:r>
            <a:endParaRPr lang="zh-CN" altLang="en-US" sz="2400" b="1" dirty="0">
              <a:solidFill>
                <a:srgbClr val="C00000"/>
              </a:solidFill>
              <a:latin typeface="Arial" panose="020B0604020202020204" pitchFamily="34" charset="0"/>
              <a:cs typeface="Arial" panose="020B0604020202020204" pitchFamily="34" charset="0"/>
            </a:endParaRPr>
          </a:p>
        </p:txBody>
      </p:sp>
      <p:sp>
        <p:nvSpPr>
          <p:cNvPr id="2" name="矩形 1"/>
          <p:cNvSpPr/>
          <p:nvPr/>
        </p:nvSpPr>
        <p:spPr>
          <a:xfrm>
            <a:off x="7849890" y="2400468"/>
            <a:ext cx="3694193" cy="1200329"/>
          </a:xfrm>
          <a:prstGeom prst="rect">
            <a:avLst/>
          </a:prstGeom>
        </p:spPr>
        <p:txBody>
          <a:bodyPr wrap="square">
            <a:spAutoFit/>
          </a:bodyPr>
          <a:lstStyle/>
          <a:p>
            <a:pPr algn="ctr"/>
            <a:r>
              <a:rPr lang="zh-TW" altLang="en-US" sz="2400" dirty="0">
                <a:solidFill>
                  <a:schemeClr val="bg1"/>
                </a:solidFill>
              </a:rPr>
              <a:t>以學生是否有持續觀察需求，評估是否留置健康中心</a:t>
            </a:r>
            <a:r>
              <a:rPr lang="zh-TW" altLang="en-US" sz="2400" dirty="0" smtClean="0">
                <a:solidFill>
                  <a:schemeClr val="bg1"/>
                </a:solidFill>
              </a:rPr>
              <a:t>或通知家長帶回</a:t>
            </a:r>
            <a:endParaRPr lang="zh-TW" altLang="en-US" sz="2400" dirty="0">
              <a:solidFill>
                <a:schemeClr val="bg1"/>
              </a:solidFill>
            </a:endParaRPr>
          </a:p>
        </p:txBody>
      </p:sp>
      <p:sp>
        <p:nvSpPr>
          <p:cNvPr id="3" name="矩形 2"/>
          <p:cNvSpPr/>
          <p:nvPr/>
        </p:nvSpPr>
        <p:spPr>
          <a:xfrm>
            <a:off x="1080607" y="5420399"/>
            <a:ext cx="4553808" cy="1012137"/>
          </a:xfrm>
          <a:prstGeom prst="rect">
            <a:avLst/>
          </a:prstGeom>
        </p:spPr>
        <p:txBody>
          <a:bodyPr wrap="square">
            <a:spAutoFit/>
          </a:bodyPr>
          <a:lstStyle/>
          <a:p>
            <a:pPr>
              <a:lnSpc>
                <a:spcPct val="130000"/>
              </a:lnSpc>
            </a:pPr>
            <a:r>
              <a:rPr lang="zh-TW" altLang="en-US" sz="2400" dirty="0">
                <a:solidFill>
                  <a:schemeClr val="bg1"/>
                </a:solidFill>
              </a:rPr>
              <a:t>如學生返回教室後仍無法有效參與學習，請再帶下來評估。</a:t>
            </a:r>
            <a:endParaRPr lang="en-US" altLang="zh-TW" sz="2400" dirty="0">
              <a:solidFill>
                <a:schemeClr val="bg1"/>
              </a:solidFill>
            </a:endParaRPr>
          </a:p>
        </p:txBody>
      </p:sp>
      <p:cxnSp>
        <p:nvCxnSpPr>
          <p:cNvPr id="33" name="直接连接符 14"/>
          <p:cNvCxnSpPr/>
          <p:nvPr/>
        </p:nvCxnSpPr>
        <p:spPr>
          <a:xfrm flipV="1">
            <a:off x="5297727" y="3664057"/>
            <a:ext cx="467642" cy="483916"/>
          </a:xfrm>
          <a:prstGeom prst="line">
            <a:avLst/>
          </a:prstGeom>
          <a:ln w="12700">
            <a:solidFill>
              <a:srgbClr val="F3DB7B"/>
            </a:solidFill>
          </a:ln>
        </p:spPr>
        <p:style>
          <a:lnRef idx="1">
            <a:schemeClr val="accent1"/>
          </a:lnRef>
          <a:fillRef idx="0">
            <a:schemeClr val="accent1"/>
          </a:fillRef>
          <a:effectRef idx="0">
            <a:schemeClr val="accent1"/>
          </a:effectRef>
          <a:fontRef idx="minor">
            <a:schemeClr val="tx1"/>
          </a:fontRef>
        </p:style>
      </p:cxnSp>
      <p:sp>
        <p:nvSpPr>
          <p:cNvPr id="34" name="椭圆 9"/>
          <p:cNvSpPr/>
          <p:nvPr/>
        </p:nvSpPr>
        <p:spPr>
          <a:xfrm>
            <a:off x="4818060" y="4099810"/>
            <a:ext cx="587375" cy="538458"/>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srgbClr val="002060"/>
                </a:solidFill>
              </a:rPr>
              <a:t>4</a:t>
            </a:r>
            <a:endParaRPr lang="zh-CN" altLang="en-US" dirty="0">
              <a:solidFill>
                <a:srgbClr val="002060"/>
              </a:solidFill>
            </a:endParaRPr>
          </a:p>
        </p:txBody>
      </p:sp>
      <p:sp>
        <p:nvSpPr>
          <p:cNvPr id="39" name="矩形 38"/>
          <p:cNvSpPr/>
          <p:nvPr/>
        </p:nvSpPr>
        <p:spPr>
          <a:xfrm>
            <a:off x="7711147" y="4519067"/>
            <a:ext cx="1744662" cy="542925"/>
          </a:xfrm>
          <a:prstGeom prst="rect">
            <a:avLst/>
          </a:prstGeom>
          <a:solidFill>
            <a:srgbClr val="E87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400" b="1" dirty="0" smtClean="0">
                <a:solidFill>
                  <a:srgbClr val="0E1F65"/>
                </a:solidFill>
                <a:latin typeface="Arial" panose="020B0604020202020204" pitchFamily="34" charset="0"/>
                <a:cs typeface="Arial" panose="020B0604020202020204" pitchFamily="34" charset="0"/>
              </a:rPr>
              <a:t>知會導師</a:t>
            </a:r>
            <a:endParaRPr lang="zh-CN" altLang="en-US" sz="2400" b="1" dirty="0">
              <a:solidFill>
                <a:srgbClr val="0E1F65"/>
              </a:solidFill>
              <a:latin typeface="Arial" panose="020B0604020202020204" pitchFamily="34" charset="0"/>
              <a:cs typeface="Arial" panose="020B0604020202020204" pitchFamily="34" charset="0"/>
            </a:endParaRPr>
          </a:p>
        </p:txBody>
      </p:sp>
      <p:grpSp>
        <p:nvGrpSpPr>
          <p:cNvPr id="44" name="组合 28"/>
          <p:cNvGrpSpPr/>
          <p:nvPr/>
        </p:nvGrpSpPr>
        <p:grpSpPr>
          <a:xfrm>
            <a:off x="5996818" y="2881520"/>
            <a:ext cx="426964" cy="474085"/>
            <a:chOff x="3640289" y="3889036"/>
            <a:chExt cx="967512" cy="1603182"/>
          </a:xfrm>
        </p:grpSpPr>
        <p:sp>
          <p:nvSpPr>
            <p:cNvPr id="45" name="圆角矩形 29"/>
            <p:cNvSpPr/>
            <p:nvPr/>
          </p:nvSpPr>
          <p:spPr>
            <a:xfrm>
              <a:off x="4015510" y="4735521"/>
              <a:ext cx="140579" cy="157220"/>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圆角矩形 30"/>
            <p:cNvSpPr/>
            <p:nvPr/>
          </p:nvSpPr>
          <p:spPr>
            <a:xfrm>
              <a:off x="3965377" y="4877713"/>
              <a:ext cx="240328" cy="54012"/>
            </a:xfrm>
            <a:prstGeom prst="roundRect">
              <a:avLst>
                <a:gd name="adj" fmla="val 50000"/>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圆角矩形 31"/>
            <p:cNvSpPr/>
            <p:nvPr/>
          </p:nvSpPr>
          <p:spPr>
            <a:xfrm>
              <a:off x="4304940" y="5022290"/>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圆角矩形 32"/>
            <p:cNvSpPr/>
            <p:nvPr/>
          </p:nvSpPr>
          <p:spPr>
            <a:xfrm>
              <a:off x="3750062" y="5007776"/>
              <a:ext cx="96643" cy="469928"/>
            </a:xfrm>
            <a:prstGeom prst="roundRect">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圆角矩形 33"/>
            <p:cNvSpPr/>
            <p:nvPr/>
          </p:nvSpPr>
          <p:spPr>
            <a:xfrm>
              <a:off x="3706856" y="4043760"/>
              <a:ext cx="750029" cy="719432"/>
            </a:xfrm>
            <a:prstGeom prst="roundRect">
              <a:avLst>
                <a:gd name="adj" fmla="val 24713"/>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Freeform 10"/>
            <p:cNvSpPr>
              <a:spLocks/>
            </p:cNvSpPr>
            <p:nvPr/>
          </p:nvSpPr>
          <p:spPr bwMode="auto">
            <a:xfrm>
              <a:off x="3673366" y="3889036"/>
              <a:ext cx="934435" cy="241878"/>
            </a:xfrm>
            <a:custGeom>
              <a:avLst/>
              <a:gdLst>
                <a:gd name="T0" fmla="*/ 204 w 463"/>
                <a:gd name="T1" fmla="*/ 121 h 122"/>
                <a:gd name="T2" fmla="*/ 37 w 463"/>
                <a:gd name="T3" fmla="*/ 121 h 122"/>
                <a:gd name="T4" fmla="*/ 9 w 463"/>
                <a:gd name="T5" fmla="*/ 82 h 122"/>
                <a:gd name="T6" fmla="*/ 108 w 463"/>
                <a:gd name="T7" fmla="*/ 2 h 122"/>
                <a:gd name="T8" fmla="*/ 432 w 463"/>
                <a:gd name="T9" fmla="*/ 1 h 122"/>
                <a:gd name="T10" fmla="*/ 460 w 463"/>
                <a:gd name="T11" fmla="*/ 36 h 122"/>
                <a:gd name="T12" fmla="*/ 368 w 463"/>
                <a:gd name="T13" fmla="*/ 120 h 122"/>
                <a:gd name="T14" fmla="*/ 204 w 463"/>
                <a:gd name="T15" fmla="*/ 120 h 122"/>
                <a:gd name="T16" fmla="*/ 204 w 463"/>
                <a:gd name="T17" fmla="*/ 121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3" h="122">
                  <a:moveTo>
                    <a:pt x="204" y="121"/>
                  </a:moveTo>
                  <a:cubicBezTo>
                    <a:pt x="149" y="121"/>
                    <a:pt x="93" y="122"/>
                    <a:pt x="37" y="121"/>
                  </a:cubicBezTo>
                  <a:cubicBezTo>
                    <a:pt x="5" y="121"/>
                    <a:pt x="0" y="114"/>
                    <a:pt x="9" y="82"/>
                  </a:cubicBezTo>
                  <a:cubicBezTo>
                    <a:pt x="22" y="34"/>
                    <a:pt x="60" y="2"/>
                    <a:pt x="108" y="2"/>
                  </a:cubicBezTo>
                  <a:cubicBezTo>
                    <a:pt x="216" y="0"/>
                    <a:pt x="324" y="2"/>
                    <a:pt x="432" y="1"/>
                  </a:cubicBezTo>
                  <a:cubicBezTo>
                    <a:pt x="458" y="1"/>
                    <a:pt x="463" y="14"/>
                    <a:pt x="460" y="36"/>
                  </a:cubicBezTo>
                  <a:cubicBezTo>
                    <a:pt x="454" y="83"/>
                    <a:pt x="415" y="119"/>
                    <a:pt x="368" y="120"/>
                  </a:cubicBezTo>
                  <a:cubicBezTo>
                    <a:pt x="313" y="121"/>
                    <a:pt x="259" y="120"/>
                    <a:pt x="204" y="120"/>
                  </a:cubicBezTo>
                  <a:cubicBezTo>
                    <a:pt x="204" y="121"/>
                    <a:pt x="204" y="121"/>
                    <a:pt x="204" y="121"/>
                  </a:cubicBezTo>
                  <a:close/>
                </a:path>
              </a:pathLst>
            </a:custGeom>
            <a:solidFill>
              <a:srgbClr val="2B3B7F"/>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1" name="椭圆 35"/>
            <p:cNvSpPr/>
            <p:nvPr/>
          </p:nvSpPr>
          <p:spPr>
            <a:xfrm>
              <a:off x="4401583"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椭圆 36"/>
            <p:cNvSpPr/>
            <p:nvPr/>
          </p:nvSpPr>
          <p:spPr>
            <a:xfrm>
              <a:off x="3640289" y="4255708"/>
              <a:ext cx="115771" cy="153500"/>
            </a:xfrm>
            <a:prstGeom prst="ellipse">
              <a:avLst/>
            </a:prstGeom>
            <a:solidFill>
              <a:srgbClr val="F3D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374779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矩形 53"/>
            <p:cNvSpPr/>
            <p:nvPr/>
          </p:nvSpPr>
          <p:spPr>
            <a:xfrm>
              <a:off x="4304940" y="5059384"/>
              <a:ext cx="99232" cy="29769"/>
            </a:xfrm>
            <a:prstGeom prst="rect">
              <a:avLst/>
            </a:prstGeom>
            <a:solidFill>
              <a:srgbClr val="48AC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任意多边形 39"/>
            <p:cNvSpPr/>
            <p:nvPr/>
          </p:nvSpPr>
          <p:spPr>
            <a:xfrm>
              <a:off x="3747790" y="4877713"/>
              <a:ext cx="665681" cy="181671"/>
            </a:xfrm>
            <a:custGeom>
              <a:avLst/>
              <a:gdLst>
                <a:gd name="connsiteX0" fmla="*/ 347873 w 1022350"/>
                <a:gd name="connsiteY0" fmla="*/ 0 h 279009"/>
                <a:gd name="connsiteX1" fmla="*/ 351791 w 1022350"/>
                <a:gd name="connsiteY1" fmla="*/ 7697 h 279009"/>
                <a:gd name="connsiteX2" fmla="*/ 521097 w 1022350"/>
                <a:gd name="connsiteY2" fmla="*/ 111073 h 279009"/>
                <a:gd name="connsiteX3" fmla="*/ 690403 w 1022350"/>
                <a:gd name="connsiteY3" fmla="*/ 7697 h 279009"/>
                <a:gd name="connsiteX4" fmla="*/ 692710 w 1022350"/>
                <a:gd name="connsiteY4" fmla="*/ 3164 h 279009"/>
                <a:gd name="connsiteX5" fmla="*/ 710147 w 1022350"/>
                <a:gd name="connsiteY5" fmla="*/ 6190 h 279009"/>
                <a:gd name="connsiteX6" fmla="*/ 1022350 w 1022350"/>
                <a:gd name="connsiteY6" fmla="*/ 269484 h 279009"/>
                <a:gd name="connsiteX7" fmla="*/ 1021490 w 1022350"/>
                <a:gd name="connsiteY7" fmla="*/ 279009 h 279009"/>
                <a:gd name="connsiteX8" fmla="*/ 860 w 1022350"/>
                <a:gd name="connsiteY8" fmla="*/ 279009 h 279009"/>
                <a:gd name="connsiteX9" fmla="*/ 0 w 1022350"/>
                <a:gd name="connsiteY9" fmla="*/ 269484 h 279009"/>
                <a:gd name="connsiteX10" fmla="*/ 312203 w 1022350"/>
                <a:gd name="connsiteY10" fmla="*/ 6190 h 279009"/>
                <a:gd name="connsiteX11" fmla="*/ 347873 w 1022350"/>
                <a:gd name="connsiteY11" fmla="*/ 0 h 279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22350" h="279009">
                  <a:moveTo>
                    <a:pt x="347873" y="0"/>
                  </a:moveTo>
                  <a:lnTo>
                    <a:pt x="351791" y="7697"/>
                  </a:lnTo>
                  <a:cubicBezTo>
                    <a:pt x="397801" y="72277"/>
                    <a:pt x="456784" y="111073"/>
                    <a:pt x="521097" y="111073"/>
                  </a:cubicBezTo>
                  <a:cubicBezTo>
                    <a:pt x="585410" y="111073"/>
                    <a:pt x="644393" y="72277"/>
                    <a:pt x="690403" y="7697"/>
                  </a:cubicBezTo>
                  <a:lnTo>
                    <a:pt x="692710" y="3164"/>
                  </a:lnTo>
                  <a:lnTo>
                    <a:pt x="710147" y="6190"/>
                  </a:lnTo>
                  <a:cubicBezTo>
                    <a:pt x="893616" y="49569"/>
                    <a:pt x="1022350" y="151123"/>
                    <a:pt x="1022350" y="269484"/>
                  </a:cubicBezTo>
                  <a:lnTo>
                    <a:pt x="1021490" y="279009"/>
                  </a:lnTo>
                  <a:lnTo>
                    <a:pt x="860" y="279009"/>
                  </a:lnTo>
                  <a:lnTo>
                    <a:pt x="0" y="269484"/>
                  </a:lnTo>
                  <a:cubicBezTo>
                    <a:pt x="0" y="151123"/>
                    <a:pt x="128734" y="49569"/>
                    <a:pt x="312203" y="6190"/>
                  </a:cubicBezTo>
                  <a:lnTo>
                    <a:pt x="347873" y="0"/>
                  </a:lnTo>
                  <a:close/>
                </a:path>
              </a:pathLst>
            </a:cu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矩形 55"/>
            <p:cNvSpPr/>
            <p:nvPr/>
          </p:nvSpPr>
          <p:spPr>
            <a:xfrm>
              <a:off x="3847022" y="5022291"/>
              <a:ext cx="457918" cy="45986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任意多边形 41"/>
            <p:cNvSpPr/>
            <p:nvPr/>
          </p:nvSpPr>
          <p:spPr>
            <a:xfrm>
              <a:off x="3965377" y="4877713"/>
              <a:ext cx="240328" cy="71069"/>
            </a:xfrm>
            <a:custGeom>
              <a:avLst/>
              <a:gdLst>
                <a:gd name="connsiteX0" fmla="*/ 0 w 327388"/>
                <a:gd name="connsiteY0" fmla="*/ 0 h 102394"/>
                <a:gd name="connsiteX1" fmla="*/ 26604 w 327388"/>
                <a:gd name="connsiteY1" fmla="*/ 0 h 102394"/>
                <a:gd name="connsiteX2" fmla="*/ 45548 w 327388"/>
                <a:gd name="connsiteY2" fmla="*/ 21881 h 102394"/>
                <a:gd name="connsiteX3" fmla="*/ 163694 w 327388"/>
                <a:gd name="connsiteY3" fmla="*/ 64294 h 102394"/>
                <a:gd name="connsiteX4" fmla="*/ 281840 w 327388"/>
                <a:gd name="connsiteY4" fmla="*/ 21881 h 102394"/>
                <a:gd name="connsiteX5" fmla="*/ 300784 w 327388"/>
                <a:gd name="connsiteY5" fmla="*/ 0 h 102394"/>
                <a:gd name="connsiteX6" fmla="*/ 327388 w 327388"/>
                <a:gd name="connsiteY6" fmla="*/ 0 h 102394"/>
                <a:gd name="connsiteX7" fmla="*/ 295030 w 327388"/>
                <a:gd name="connsiteY7" fmla="*/ 47993 h 102394"/>
                <a:gd name="connsiteX8" fmla="*/ 163694 w 327388"/>
                <a:gd name="connsiteY8" fmla="*/ 102394 h 102394"/>
                <a:gd name="connsiteX9" fmla="*/ 32358 w 327388"/>
                <a:gd name="connsiteY9" fmla="*/ 47993 h 102394"/>
                <a:gd name="connsiteX10" fmla="*/ 0 w 327388"/>
                <a:gd name="connsiteY10" fmla="*/ 0 h 102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27388" h="102394">
                  <a:moveTo>
                    <a:pt x="0" y="0"/>
                  </a:moveTo>
                  <a:lnTo>
                    <a:pt x="26604" y="0"/>
                  </a:lnTo>
                  <a:lnTo>
                    <a:pt x="45548" y="21881"/>
                  </a:lnTo>
                  <a:cubicBezTo>
                    <a:pt x="77655" y="48377"/>
                    <a:pt x="118815" y="64294"/>
                    <a:pt x="163694" y="64294"/>
                  </a:cubicBezTo>
                  <a:cubicBezTo>
                    <a:pt x="208573" y="64294"/>
                    <a:pt x="249733" y="48377"/>
                    <a:pt x="281840" y="21881"/>
                  </a:cubicBezTo>
                  <a:lnTo>
                    <a:pt x="300784" y="0"/>
                  </a:lnTo>
                  <a:lnTo>
                    <a:pt x="327388" y="0"/>
                  </a:lnTo>
                  <a:lnTo>
                    <a:pt x="295030" y="47993"/>
                  </a:lnTo>
                  <a:cubicBezTo>
                    <a:pt x="261418" y="81605"/>
                    <a:pt x="214984" y="102394"/>
                    <a:pt x="163694" y="102394"/>
                  </a:cubicBezTo>
                  <a:cubicBezTo>
                    <a:pt x="112404" y="102394"/>
                    <a:pt x="65970" y="81605"/>
                    <a:pt x="32358" y="479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8" name="矩形 57"/>
            <p:cNvSpPr/>
            <p:nvPr/>
          </p:nvSpPr>
          <p:spPr>
            <a:xfrm>
              <a:off x="3857935" y="4318829"/>
              <a:ext cx="64582" cy="20333"/>
            </a:xfrm>
            <a:prstGeom prst="rect">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43"/>
            <p:cNvSpPr/>
            <p:nvPr/>
          </p:nvSpPr>
          <p:spPr>
            <a:xfrm>
              <a:off x="4282310" y="4286201"/>
              <a:ext cx="58693" cy="95097"/>
            </a:xfrm>
            <a:prstGeom prst="ellipse">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圆角矩形 44"/>
            <p:cNvSpPr/>
            <p:nvPr/>
          </p:nvSpPr>
          <p:spPr>
            <a:xfrm>
              <a:off x="4075463" y="4339435"/>
              <a:ext cx="38762" cy="102333"/>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圆角矩形 45"/>
            <p:cNvSpPr/>
            <p:nvPr/>
          </p:nvSpPr>
          <p:spPr>
            <a:xfrm>
              <a:off x="4075464" y="4412308"/>
              <a:ext cx="62019" cy="29769"/>
            </a:xfrm>
            <a:prstGeom prst="roundRect">
              <a:avLst>
                <a:gd name="adj" fmla="val 50000"/>
              </a:avLst>
            </a:prstGeom>
            <a:solidFill>
              <a:srgbClr val="0C17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任意多边形 46"/>
            <p:cNvSpPr/>
            <p:nvPr/>
          </p:nvSpPr>
          <p:spPr>
            <a:xfrm>
              <a:off x="3913288" y="4551854"/>
              <a:ext cx="324351" cy="136445"/>
            </a:xfrm>
            <a:custGeom>
              <a:avLst/>
              <a:gdLst>
                <a:gd name="connsiteX0" fmla="*/ 0 w 498136"/>
                <a:gd name="connsiteY0" fmla="*/ 0 h 209551"/>
                <a:gd name="connsiteX1" fmla="*/ 498136 w 498136"/>
                <a:gd name="connsiteY1" fmla="*/ 0 h 209551"/>
                <a:gd name="connsiteX2" fmla="*/ 494020 w 498136"/>
                <a:gd name="connsiteY2" fmla="*/ 35578 h 209551"/>
                <a:gd name="connsiteX3" fmla="*/ 249068 w 498136"/>
                <a:gd name="connsiteY3" fmla="*/ 209551 h 209551"/>
                <a:gd name="connsiteX4" fmla="*/ 4116 w 498136"/>
                <a:gd name="connsiteY4" fmla="*/ 35578 h 209551"/>
                <a:gd name="connsiteX5" fmla="*/ 0 w 498136"/>
                <a:gd name="connsiteY5" fmla="*/ 0 h 209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136" h="209551">
                  <a:moveTo>
                    <a:pt x="0" y="0"/>
                  </a:moveTo>
                  <a:lnTo>
                    <a:pt x="498136" y="0"/>
                  </a:lnTo>
                  <a:lnTo>
                    <a:pt x="494020" y="35578"/>
                  </a:lnTo>
                  <a:cubicBezTo>
                    <a:pt x="470706" y="134865"/>
                    <a:pt x="369896" y="209551"/>
                    <a:pt x="249068" y="209551"/>
                  </a:cubicBezTo>
                  <a:cubicBezTo>
                    <a:pt x="128240" y="209551"/>
                    <a:pt x="27430" y="134865"/>
                    <a:pt x="4116" y="35578"/>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3" name="任意多边形 47"/>
            <p:cNvSpPr/>
            <p:nvPr/>
          </p:nvSpPr>
          <p:spPr>
            <a:xfrm>
              <a:off x="4015510" y="4761464"/>
              <a:ext cx="144145" cy="46515"/>
            </a:xfrm>
            <a:custGeom>
              <a:avLst/>
              <a:gdLst>
                <a:gd name="connsiteX0" fmla="*/ 0 w 207169"/>
                <a:gd name="connsiteY0" fmla="*/ 0 h 71438"/>
                <a:gd name="connsiteX1" fmla="*/ 111919 w 207169"/>
                <a:gd name="connsiteY1" fmla="*/ 11907 h 71438"/>
                <a:gd name="connsiteX2" fmla="*/ 207169 w 207169"/>
                <a:gd name="connsiteY2" fmla="*/ 7144 h 71438"/>
                <a:gd name="connsiteX3" fmla="*/ 59531 w 207169"/>
                <a:gd name="connsiteY3" fmla="*/ 64294 h 71438"/>
                <a:gd name="connsiteX4" fmla="*/ 4763 w 207169"/>
                <a:gd name="connsiteY4" fmla="*/ 71438 h 71438"/>
                <a:gd name="connsiteX5" fmla="*/ 2381 w 207169"/>
                <a:gd name="connsiteY5" fmla="*/ 64294 h 71438"/>
                <a:gd name="connsiteX6" fmla="*/ 0 w 207169"/>
                <a:gd name="connsiteY6" fmla="*/ 0 h 71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169" h="71438">
                  <a:moveTo>
                    <a:pt x="0" y="0"/>
                  </a:moveTo>
                  <a:lnTo>
                    <a:pt x="111919" y="11907"/>
                  </a:lnTo>
                  <a:lnTo>
                    <a:pt x="207169" y="7144"/>
                  </a:lnTo>
                  <a:lnTo>
                    <a:pt x="59531" y="64294"/>
                  </a:lnTo>
                  <a:lnTo>
                    <a:pt x="4763" y="71438"/>
                  </a:lnTo>
                  <a:lnTo>
                    <a:pt x="2381" y="64294"/>
                  </a:lnTo>
                  <a:cubicBezTo>
                    <a:pt x="1587" y="44450"/>
                    <a:pt x="794" y="24607"/>
                    <a:pt x="0" y="0"/>
                  </a:cubicBezTo>
                  <a:close/>
                </a:path>
              </a:pathLst>
            </a:custGeom>
            <a:solidFill>
              <a:schemeClr val="tx1">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extLst>
      <p:ext uri="{BB962C8B-B14F-4D97-AF65-F5344CB8AC3E}">
        <p14:creationId xmlns:p14="http://schemas.microsoft.com/office/powerpoint/2010/main" val="3459319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grpSp>
        <p:nvGrpSpPr>
          <p:cNvPr id="2" name="组合 1"/>
          <p:cNvGrpSpPr/>
          <p:nvPr/>
        </p:nvGrpSpPr>
        <p:grpSpPr>
          <a:xfrm>
            <a:off x="9874620" y="5059805"/>
            <a:ext cx="2141738" cy="1450737"/>
            <a:chOff x="7216661" y="2657568"/>
            <a:chExt cx="2141738" cy="1450737"/>
          </a:xfrm>
        </p:grpSpPr>
        <p:sp>
          <p:nvSpPr>
            <p:cNvPr id="5" name="Freeform 944"/>
            <p:cNvSpPr>
              <a:spLocks noEditPoints="1"/>
            </p:cNvSpPr>
            <p:nvPr/>
          </p:nvSpPr>
          <p:spPr bwMode="auto">
            <a:xfrm>
              <a:off x="8511025" y="3259623"/>
              <a:ext cx="847374" cy="848682"/>
            </a:xfrm>
            <a:custGeom>
              <a:avLst/>
              <a:gdLst>
                <a:gd name="T0" fmla="*/ 340 w 340"/>
                <a:gd name="T1" fmla="*/ 209 h 339"/>
                <a:gd name="T2" fmla="*/ 296 w 340"/>
                <a:gd name="T3" fmla="*/ 163 h 339"/>
                <a:gd name="T4" fmla="*/ 337 w 340"/>
                <a:gd name="T5" fmla="*/ 151 h 339"/>
                <a:gd name="T6" fmla="*/ 337 w 340"/>
                <a:gd name="T7" fmla="*/ 119 h 339"/>
                <a:gd name="T8" fmla="*/ 276 w 340"/>
                <a:gd name="T9" fmla="*/ 101 h 339"/>
                <a:gd name="T10" fmla="*/ 306 w 340"/>
                <a:gd name="T11" fmla="*/ 70 h 339"/>
                <a:gd name="T12" fmla="*/ 289 w 340"/>
                <a:gd name="T13" fmla="*/ 42 h 339"/>
                <a:gd name="T14" fmla="*/ 228 w 340"/>
                <a:gd name="T15" fmla="*/ 57 h 339"/>
                <a:gd name="T16" fmla="*/ 238 w 340"/>
                <a:gd name="T17" fmla="*/ 16 h 339"/>
                <a:gd name="T18" fmla="*/ 209 w 340"/>
                <a:gd name="T19" fmla="*/ 0 h 339"/>
                <a:gd name="T20" fmla="*/ 164 w 340"/>
                <a:gd name="T21" fmla="*/ 44 h 339"/>
                <a:gd name="T22" fmla="*/ 152 w 340"/>
                <a:gd name="T23" fmla="*/ 3 h 339"/>
                <a:gd name="T24" fmla="*/ 119 w 340"/>
                <a:gd name="T25" fmla="*/ 3 h 339"/>
                <a:gd name="T26" fmla="*/ 102 w 340"/>
                <a:gd name="T27" fmla="*/ 64 h 339"/>
                <a:gd name="T28" fmla="*/ 71 w 340"/>
                <a:gd name="T29" fmla="*/ 34 h 339"/>
                <a:gd name="T30" fmla="*/ 43 w 340"/>
                <a:gd name="T31" fmla="*/ 50 h 339"/>
                <a:gd name="T32" fmla="*/ 58 w 340"/>
                <a:gd name="T33" fmla="*/ 112 h 339"/>
                <a:gd name="T34" fmla="*/ 17 w 340"/>
                <a:gd name="T35" fmla="*/ 102 h 339"/>
                <a:gd name="T36" fmla="*/ 0 w 340"/>
                <a:gd name="T37" fmla="*/ 130 h 339"/>
                <a:gd name="T38" fmla="*/ 44 w 340"/>
                <a:gd name="T39" fmla="*/ 176 h 339"/>
                <a:gd name="T40" fmla="*/ 3 w 340"/>
                <a:gd name="T41" fmla="*/ 187 h 339"/>
                <a:gd name="T42" fmla="*/ 3 w 340"/>
                <a:gd name="T43" fmla="*/ 220 h 339"/>
                <a:gd name="T44" fmla="*/ 64 w 340"/>
                <a:gd name="T45" fmla="*/ 238 h 339"/>
                <a:gd name="T46" fmla="*/ 35 w 340"/>
                <a:gd name="T47" fmla="*/ 268 h 339"/>
                <a:gd name="T48" fmla="*/ 51 w 340"/>
                <a:gd name="T49" fmla="*/ 297 h 339"/>
                <a:gd name="T50" fmla="*/ 113 w 340"/>
                <a:gd name="T51" fmla="*/ 281 h 339"/>
                <a:gd name="T52" fmla="*/ 102 w 340"/>
                <a:gd name="T53" fmla="*/ 323 h 339"/>
                <a:gd name="T54" fmla="*/ 131 w 340"/>
                <a:gd name="T55" fmla="*/ 339 h 339"/>
                <a:gd name="T56" fmla="*/ 176 w 340"/>
                <a:gd name="T57" fmla="*/ 295 h 339"/>
                <a:gd name="T58" fmla="*/ 188 w 340"/>
                <a:gd name="T59" fmla="*/ 336 h 339"/>
                <a:gd name="T60" fmla="*/ 221 w 340"/>
                <a:gd name="T61" fmla="*/ 336 h 339"/>
                <a:gd name="T62" fmla="*/ 238 w 340"/>
                <a:gd name="T63" fmla="*/ 275 h 339"/>
                <a:gd name="T64" fmla="*/ 269 w 340"/>
                <a:gd name="T65" fmla="*/ 305 h 339"/>
                <a:gd name="T66" fmla="*/ 298 w 340"/>
                <a:gd name="T67" fmla="*/ 288 h 339"/>
                <a:gd name="T68" fmla="*/ 282 w 340"/>
                <a:gd name="T69" fmla="*/ 227 h 339"/>
                <a:gd name="T70" fmla="*/ 324 w 340"/>
                <a:gd name="T71" fmla="*/ 237 h 339"/>
                <a:gd name="T72" fmla="*/ 340 w 340"/>
                <a:gd name="T73" fmla="*/ 209 h 339"/>
                <a:gd name="T74" fmla="*/ 170 w 340"/>
                <a:gd name="T75" fmla="*/ 87 h 339"/>
                <a:gd name="T76" fmla="*/ 252 w 340"/>
                <a:gd name="T77" fmla="*/ 169 h 339"/>
                <a:gd name="T78" fmla="*/ 170 w 340"/>
                <a:gd name="T79" fmla="*/ 252 h 339"/>
                <a:gd name="T80" fmla="*/ 88 w 340"/>
                <a:gd name="T81" fmla="*/ 169 h 339"/>
                <a:gd name="T82" fmla="*/ 170 w 340"/>
                <a:gd name="T83" fmla="*/ 87 h 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40" h="339">
                  <a:moveTo>
                    <a:pt x="340" y="209"/>
                  </a:moveTo>
                  <a:cubicBezTo>
                    <a:pt x="296" y="163"/>
                    <a:pt x="296" y="163"/>
                    <a:pt x="296" y="163"/>
                  </a:cubicBezTo>
                  <a:cubicBezTo>
                    <a:pt x="337" y="151"/>
                    <a:pt x="337" y="151"/>
                    <a:pt x="337" y="151"/>
                  </a:cubicBezTo>
                  <a:cubicBezTo>
                    <a:pt x="337" y="119"/>
                    <a:pt x="337" y="119"/>
                    <a:pt x="337" y="119"/>
                  </a:cubicBezTo>
                  <a:cubicBezTo>
                    <a:pt x="276" y="101"/>
                    <a:pt x="276" y="101"/>
                    <a:pt x="276" y="101"/>
                  </a:cubicBezTo>
                  <a:cubicBezTo>
                    <a:pt x="306" y="70"/>
                    <a:pt x="306" y="70"/>
                    <a:pt x="306" y="70"/>
                  </a:cubicBezTo>
                  <a:cubicBezTo>
                    <a:pt x="289" y="42"/>
                    <a:pt x="289" y="42"/>
                    <a:pt x="289" y="42"/>
                  </a:cubicBezTo>
                  <a:cubicBezTo>
                    <a:pt x="228" y="57"/>
                    <a:pt x="228" y="57"/>
                    <a:pt x="228" y="57"/>
                  </a:cubicBezTo>
                  <a:cubicBezTo>
                    <a:pt x="238" y="16"/>
                    <a:pt x="238" y="16"/>
                    <a:pt x="238" y="16"/>
                  </a:cubicBezTo>
                  <a:cubicBezTo>
                    <a:pt x="209" y="0"/>
                    <a:pt x="209" y="0"/>
                    <a:pt x="209" y="0"/>
                  </a:cubicBezTo>
                  <a:cubicBezTo>
                    <a:pt x="164" y="44"/>
                    <a:pt x="164" y="44"/>
                    <a:pt x="164" y="44"/>
                  </a:cubicBezTo>
                  <a:cubicBezTo>
                    <a:pt x="152" y="3"/>
                    <a:pt x="152" y="3"/>
                    <a:pt x="152" y="3"/>
                  </a:cubicBezTo>
                  <a:cubicBezTo>
                    <a:pt x="119" y="3"/>
                    <a:pt x="119" y="3"/>
                    <a:pt x="119" y="3"/>
                  </a:cubicBezTo>
                  <a:cubicBezTo>
                    <a:pt x="102" y="64"/>
                    <a:pt x="102" y="64"/>
                    <a:pt x="102" y="64"/>
                  </a:cubicBezTo>
                  <a:cubicBezTo>
                    <a:pt x="71" y="34"/>
                    <a:pt x="71" y="34"/>
                    <a:pt x="71" y="34"/>
                  </a:cubicBezTo>
                  <a:cubicBezTo>
                    <a:pt x="43" y="50"/>
                    <a:pt x="43" y="50"/>
                    <a:pt x="43" y="50"/>
                  </a:cubicBezTo>
                  <a:cubicBezTo>
                    <a:pt x="58" y="112"/>
                    <a:pt x="58" y="112"/>
                    <a:pt x="58" y="112"/>
                  </a:cubicBezTo>
                  <a:cubicBezTo>
                    <a:pt x="17" y="102"/>
                    <a:pt x="17" y="102"/>
                    <a:pt x="17" y="102"/>
                  </a:cubicBezTo>
                  <a:cubicBezTo>
                    <a:pt x="0" y="130"/>
                    <a:pt x="0" y="130"/>
                    <a:pt x="0" y="130"/>
                  </a:cubicBezTo>
                  <a:cubicBezTo>
                    <a:pt x="44" y="176"/>
                    <a:pt x="44" y="176"/>
                    <a:pt x="44" y="176"/>
                  </a:cubicBezTo>
                  <a:cubicBezTo>
                    <a:pt x="3" y="187"/>
                    <a:pt x="3" y="187"/>
                    <a:pt x="3" y="187"/>
                  </a:cubicBezTo>
                  <a:cubicBezTo>
                    <a:pt x="3" y="220"/>
                    <a:pt x="3" y="220"/>
                    <a:pt x="3" y="220"/>
                  </a:cubicBezTo>
                  <a:cubicBezTo>
                    <a:pt x="64" y="238"/>
                    <a:pt x="64" y="238"/>
                    <a:pt x="64" y="238"/>
                  </a:cubicBezTo>
                  <a:cubicBezTo>
                    <a:pt x="35" y="268"/>
                    <a:pt x="35" y="268"/>
                    <a:pt x="35" y="268"/>
                  </a:cubicBezTo>
                  <a:cubicBezTo>
                    <a:pt x="51" y="297"/>
                    <a:pt x="51" y="297"/>
                    <a:pt x="51" y="297"/>
                  </a:cubicBezTo>
                  <a:cubicBezTo>
                    <a:pt x="113" y="281"/>
                    <a:pt x="113" y="281"/>
                    <a:pt x="113" y="281"/>
                  </a:cubicBezTo>
                  <a:cubicBezTo>
                    <a:pt x="102" y="323"/>
                    <a:pt x="102" y="323"/>
                    <a:pt x="102" y="323"/>
                  </a:cubicBezTo>
                  <a:cubicBezTo>
                    <a:pt x="131" y="339"/>
                    <a:pt x="131" y="339"/>
                    <a:pt x="131" y="339"/>
                  </a:cubicBezTo>
                  <a:cubicBezTo>
                    <a:pt x="176" y="295"/>
                    <a:pt x="176" y="295"/>
                    <a:pt x="176" y="295"/>
                  </a:cubicBezTo>
                  <a:cubicBezTo>
                    <a:pt x="188" y="336"/>
                    <a:pt x="188" y="336"/>
                    <a:pt x="188" y="336"/>
                  </a:cubicBezTo>
                  <a:cubicBezTo>
                    <a:pt x="221" y="336"/>
                    <a:pt x="221" y="336"/>
                    <a:pt x="221" y="336"/>
                  </a:cubicBezTo>
                  <a:cubicBezTo>
                    <a:pt x="238" y="275"/>
                    <a:pt x="238" y="275"/>
                    <a:pt x="238" y="275"/>
                  </a:cubicBezTo>
                  <a:cubicBezTo>
                    <a:pt x="269" y="305"/>
                    <a:pt x="269" y="305"/>
                    <a:pt x="269" y="305"/>
                  </a:cubicBezTo>
                  <a:cubicBezTo>
                    <a:pt x="298" y="288"/>
                    <a:pt x="298" y="288"/>
                    <a:pt x="298" y="288"/>
                  </a:cubicBezTo>
                  <a:cubicBezTo>
                    <a:pt x="282" y="227"/>
                    <a:pt x="282" y="227"/>
                    <a:pt x="282" y="227"/>
                  </a:cubicBezTo>
                  <a:cubicBezTo>
                    <a:pt x="324" y="237"/>
                    <a:pt x="324" y="237"/>
                    <a:pt x="324" y="237"/>
                  </a:cubicBezTo>
                  <a:lnTo>
                    <a:pt x="340" y="209"/>
                  </a:lnTo>
                  <a:close/>
                  <a:moveTo>
                    <a:pt x="170" y="87"/>
                  </a:moveTo>
                  <a:cubicBezTo>
                    <a:pt x="215" y="87"/>
                    <a:pt x="252" y="124"/>
                    <a:pt x="252" y="169"/>
                  </a:cubicBezTo>
                  <a:cubicBezTo>
                    <a:pt x="252" y="215"/>
                    <a:pt x="215" y="252"/>
                    <a:pt x="170" y="252"/>
                  </a:cubicBezTo>
                  <a:cubicBezTo>
                    <a:pt x="125" y="252"/>
                    <a:pt x="88" y="215"/>
                    <a:pt x="88" y="169"/>
                  </a:cubicBezTo>
                  <a:cubicBezTo>
                    <a:pt x="88" y="124"/>
                    <a:pt x="125" y="87"/>
                    <a:pt x="170" y="87"/>
                  </a:cubicBezTo>
                  <a:close/>
                </a:path>
              </a:pathLst>
            </a:custGeom>
            <a:solidFill>
              <a:srgbClr val="F3CF79"/>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6" name="Freeform 950"/>
            <p:cNvSpPr>
              <a:spLocks noEditPoints="1"/>
            </p:cNvSpPr>
            <p:nvPr/>
          </p:nvSpPr>
          <p:spPr bwMode="auto">
            <a:xfrm>
              <a:off x="7216661" y="2657568"/>
              <a:ext cx="1294364" cy="1285876"/>
            </a:xfrm>
            <a:custGeom>
              <a:avLst/>
              <a:gdLst>
                <a:gd name="T0" fmla="*/ 313 w 320"/>
                <a:gd name="T1" fmla="*/ 205 h 317"/>
                <a:gd name="T2" fmla="*/ 320 w 320"/>
                <a:gd name="T3" fmla="*/ 164 h 317"/>
                <a:gd name="T4" fmla="*/ 298 w 320"/>
                <a:gd name="T5" fmla="*/ 154 h 317"/>
                <a:gd name="T6" fmla="*/ 295 w 320"/>
                <a:gd name="T7" fmla="*/ 130 h 317"/>
                <a:gd name="T8" fmla="*/ 314 w 320"/>
                <a:gd name="T9" fmla="*/ 114 h 317"/>
                <a:gd name="T10" fmla="*/ 297 w 320"/>
                <a:gd name="T11" fmla="*/ 76 h 317"/>
                <a:gd name="T12" fmla="*/ 273 w 320"/>
                <a:gd name="T13" fmla="*/ 80 h 317"/>
                <a:gd name="T14" fmla="*/ 258 w 320"/>
                <a:gd name="T15" fmla="*/ 61 h 317"/>
                <a:gd name="T16" fmla="*/ 265 w 320"/>
                <a:gd name="T17" fmla="*/ 37 h 317"/>
                <a:gd name="T18" fmla="*/ 230 w 320"/>
                <a:gd name="T19" fmla="*/ 15 h 317"/>
                <a:gd name="T20" fmla="*/ 212 w 320"/>
                <a:gd name="T21" fmla="*/ 30 h 317"/>
                <a:gd name="T22" fmla="*/ 189 w 320"/>
                <a:gd name="T23" fmla="*/ 23 h 317"/>
                <a:gd name="T24" fmla="*/ 182 w 320"/>
                <a:gd name="T25" fmla="*/ 0 h 317"/>
                <a:gd name="T26" fmla="*/ 141 w 320"/>
                <a:gd name="T27" fmla="*/ 0 h 317"/>
                <a:gd name="T28" fmla="*/ 134 w 320"/>
                <a:gd name="T29" fmla="*/ 23 h 317"/>
                <a:gd name="T30" fmla="*/ 117 w 320"/>
                <a:gd name="T31" fmla="*/ 27 h 317"/>
                <a:gd name="T32" fmla="*/ 100 w 320"/>
                <a:gd name="T33" fmla="*/ 10 h 317"/>
                <a:gd name="T34" fmla="*/ 64 w 320"/>
                <a:gd name="T35" fmla="*/ 31 h 317"/>
                <a:gd name="T36" fmla="*/ 70 w 320"/>
                <a:gd name="T37" fmla="*/ 54 h 317"/>
                <a:gd name="T38" fmla="*/ 53 w 320"/>
                <a:gd name="T39" fmla="*/ 71 h 317"/>
                <a:gd name="T40" fmla="*/ 29 w 320"/>
                <a:gd name="T41" fmla="*/ 67 h 317"/>
                <a:gd name="T42" fmla="*/ 10 w 320"/>
                <a:gd name="T43" fmla="*/ 104 h 317"/>
                <a:gd name="T44" fmla="*/ 27 w 320"/>
                <a:gd name="T45" fmla="*/ 120 h 317"/>
                <a:gd name="T46" fmla="*/ 22 w 320"/>
                <a:gd name="T47" fmla="*/ 144 h 317"/>
                <a:gd name="T48" fmla="*/ 0 w 320"/>
                <a:gd name="T49" fmla="*/ 153 h 317"/>
                <a:gd name="T50" fmla="*/ 5 w 320"/>
                <a:gd name="T51" fmla="*/ 194 h 317"/>
                <a:gd name="T52" fmla="*/ 28 w 320"/>
                <a:gd name="T53" fmla="*/ 198 h 317"/>
                <a:gd name="T54" fmla="*/ 37 w 320"/>
                <a:gd name="T55" fmla="*/ 221 h 317"/>
                <a:gd name="T56" fmla="*/ 23 w 320"/>
                <a:gd name="T57" fmla="*/ 241 h 317"/>
                <a:gd name="T58" fmla="*/ 49 w 320"/>
                <a:gd name="T59" fmla="*/ 273 h 317"/>
                <a:gd name="T60" fmla="*/ 71 w 320"/>
                <a:gd name="T61" fmla="*/ 264 h 317"/>
                <a:gd name="T62" fmla="*/ 91 w 320"/>
                <a:gd name="T63" fmla="*/ 278 h 317"/>
                <a:gd name="T64" fmla="*/ 90 w 320"/>
                <a:gd name="T65" fmla="*/ 302 h 317"/>
                <a:gd name="T66" fmla="*/ 129 w 320"/>
                <a:gd name="T67" fmla="*/ 315 h 317"/>
                <a:gd name="T68" fmla="*/ 143 w 320"/>
                <a:gd name="T69" fmla="*/ 296 h 317"/>
                <a:gd name="T70" fmla="*/ 160 w 320"/>
                <a:gd name="T71" fmla="*/ 297 h 317"/>
                <a:gd name="T72" fmla="*/ 168 w 320"/>
                <a:gd name="T73" fmla="*/ 297 h 317"/>
                <a:gd name="T74" fmla="*/ 180 w 320"/>
                <a:gd name="T75" fmla="*/ 317 h 317"/>
                <a:gd name="T76" fmla="*/ 220 w 320"/>
                <a:gd name="T77" fmla="*/ 306 h 317"/>
                <a:gd name="T78" fmla="*/ 220 w 320"/>
                <a:gd name="T79" fmla="*/ 283 h 317"/>
                <a:gd name="T80" fmla="*/ 241 w 320"/>
                <a:gd name="T81" fmla="*/ 270 h 317"/>
                <a:gd name="T82" fmla="*/ 263 w 320"/>
                <a:gd name="T83" fmla="*/ 281 h 317"/>
                <a:gd name="T84" fmla="*/ 291 w 320"/>
                <a:gd name="T85" fmla="*/ 250 h 317"/>
                <a:gd name="T86" fmla="*/ 278 w 320"/>
                <a:gd name="T87" fmla="*/ 230 h 317"/>
                <a:gd name="T88" fmla="*/ 289 w 320"/>
                <a:gd name="T89" fmla="*/ 208 h 317"/>
                <a:gd name="T90" fmla="*/ 313 w 320"/>
                <a:gd name="T91" fmla="*/ 205 h 317"/>
                <a:gd name="T92" fmla="*/ 204 w 320"/>
                <a:gd name="T93" fmla="*/ 158 h 317"/>
                <a:gd name="T94" fmla="*/ 160 w 320"/>
                <a:gd name="T95" fmla="*/ 203 h 317"/>
                <a:gd name="T96" fmla="*/ 116 w 320"/>
                <a:gd name="T97" fmla="*/ 158 h 317"/>
                <a:gd name="T98" fmla="*/ 160 w 320"/>
                <a:gd name="T99" fmla="*/ 114 h 317"/>
                <a:gd name="T100" fmla="*/ 204 w 320"/>
                <a:gd name="T101" fmla="*/ 158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0" h="317">
                  <a:moveTo>
                    <a:pt x="313" y="205"/>
                  </a:moveTo>
                  <a:cubicBezTo>
                    <a:pt x="320" y="164"/>
                    <a:pt x="320" y="164"/>
                    <a:pt x="320" y="164"/>
                  </a:cubicBezTo>
                  <a:cubicBezTo>
                    <a:pt x="298" y="154"/>
                    <a:pt x="298" y="154"/>
                    <a:pt x="298" y="154"/>
                  </a:cubicBezTo>
                  <a:cubicBezTo>
                    <a:pt x="298" y="146"/>
                    <a:pt x="297" y="137"/>
                    <a:pt x="295" y="130"/>
                  </a:cubicBezTo>
                  <a:cubicBezTo>
                    <a:pt x="314" y="114"/>
                    <a:pt x="314" y="114"/>
                    <a:pt x="314" y="114"/>
                  </a:cubicBezTo>
                  <a:cubicBezTo>
                    <a:pt x="297" y="76"/>
                    <a:pt x="297" y="76"/>
                    <a:pt x="297" y="76"/>
                  </a:cubicBezTo>
                  <a:cubicBezTo>
                    <a:pt x="273" y="80"/>
                    <a:pt x="273" y="80"/>
                    <a:pt x="273" y="80"/>
                  </a:cubicBezTo>
                  <a:cubicBezTo>
                    <a:pt x="269" y="73"/>
                    <a:pt x="264" y="67"/>
                    <a:pt x="258" y="61"/>
                  </a:cubicBezTo>
                  <a:cubicBezTo>
                    <a:pt x="265" y="37"/>
                    <a:pt x="265" y="37"/>
                    <a:pt x="265" y="37"/>
                  </a:cubicBezTo>
                  <a:cubicBezTo>
                    <a:pt x="230" y="15"/>
                    <a:pt x="230" y="15"/>
                    <a:pt x="230" y="15"/>
                  </a:cubicBezTo>
                  <a:cubicBezTo>
                    <a:pt x="212" y="30"/>
                    <a:pt x="212" y="30"/>
                    <a:pt x="212" y="30"/>
                  </a:cubicBezTo>
                  <a:cubicBezTo>
                    <a:pt x="205" y="27"/>
                    <a:pt x="197" y="25"/>
                    <a:pt x="189" y="23"/>
                  </a:cubicBezTo>
                  <a:cubicBezTo>
                    <a:pt x="182" y="0"/>
                    <a:pt x="182" y="0"/>
                    <a:pt x="182" y="0"/>
                  </a:cubicBezTo>
                  <a:cubicBezTo>
                    <a:pt x="141" y="0"/>
                    <a:pt x="141" y="0"/>
                    <a:pt x="141" y="0"/>
                  </a:cubicBezTo>
                  <a:cubicBezTo>
                    <a:pt x="134" y="23"/>
                    <a:pt x="134" y="23"/>
                    <a:pt x="134" y="23"/>
                  </a:cubicBezTo>
                  <a:cubicBezTo>
                    <a:pt x="129" y="24"/>
                    <a:pt x="123" y="25"/>
                    <a:pt x="117" y="27"/>
                  </a:cubicBezTo>
                  <a:cubicBezTo>
                    <a:pt x="100" y="10"/>
                    <a:pt x="100" y="10"/>
                    <a:pt x="100" y="10"/>
                  </a:cubicBezTo>
                  <a:cubicBezTo>
                    <a:pt x="64" y="31"/>
                    <a:pt x="64" y="31"/>
                    <a:pt x="64" y="31"/>
                  </a:cubicBezTo>
                  <a:cubicBezTo>
                    <a:pt x="70" y="54"/>
                    <a:pt x="70" y="54"/>
                    <a:pt x="70" y="54"/>
                  </a:cubicBezTo>
                  <a:cubicBezTo>
                    <a:pt x="64" y="59"/>
                    <a:pt x="58" y="65"/>
                    <a:pt x="53" y="71"/>
                  </a:cubicBezTo>
                  <a:cubicBezTo>
                    <a:pt x="29" y="67"/>
                    <a:pt x="29" y="67"/>
                    <a:pt x="29" y="67"/>
                  </a:cubicBezTo>
                  <a:cubicBezTo>
                    <a:pt x="10" y="104"/>
                    <a:pt x="10" y="104"/>
                    <a:pt x="10" y="104"/>
                  </a:cubicBezTo>
                  <a:cubicBezTo>
                    <a:pt x="27" y="120"/>
                    <a:pt x="27" y="120"/>
                    <a:pt x="27" y="120"/>
                  </a:cubicBezTo>
                  <a:cubicBezTo>
                    <a:pt x="25" y="128"/>
                    <a:pt x="23" y="136"/>
                    <a:pt x="22" y="144"/>
                  </a:cubicBezTo>
                  <a:cubicBezTo>
                    <a:pt x="0" y="153"/>
                    <a:pt x="0" y="153"/>
                    <a:pt x="0" y="153"/>
                  </a:cubicBezTo>
                  <a:cubicBezTo>
                    <a:pt x="5" y="194"/>
                    <a:pt x="5" y="194"/>
                    <a:pt x="5" y="194"/>
                  </a:cubicBezTo>
                  <a:cubicBezTo>
                    <a:pt x="28" y="198"/>
                    <a:pt x="28" y="198"/>
                    <a:pt x="28" y="198"/>
                  </a:cubicBezTo>
                  <a:cubicBezTo>
                    <a:pt x="30" y="206"/>
                    <a:pt x="33" y="214"/>
                    <a:pt x="37" y="221"/>
                  </a:cubicBezTo>
                  <a:cubicBezTo>
                    <a:pt x="23" y="241"/>
                    <a:pt x="23" y="241"/>
                    <a:pt x="23" y="241"/>
                  </a:cubicBezTo>
                  <a:cubicBezTo>
                    <a:pt x="49" y="273"/>
                    <a:pt x="49" y="273"/>
                    <a:pt x="49" y="273"/>
                  </a:cubicBezTo>
                  <a:cubicBezTo>
                    <a:pt x="71" y="264"/>
                    <a:pt x="71" y="264"/>
                    <a:pt x="71" y="264"/>
                  </a:cubicBezTo>
                  <a:cubicBezTo>
                    <a:pt x="77" y="269"/>
                    <a:pt x="84" y="274"/>
                    <a:pt x="91" y="278"/>
                  </a:cubicBezTo>
                  <a:cubicBezTo>
                    <a:pt x="90" y="302"/>
                    <a:pt x="90" y="302"/>
                    <a:pt x="90" y="302"/>
                  </a:cubicBezTo>
                  <a:cubicBezTo>
                    <a:pt x="129" y="315"/>
                    <a:pt x="129" y="315"/>
                    <a:pt x="129" y="315"/>
                  </a:cubicBezTo>
                  <a:cubicBezTo>
                    <a:pt x="143" y="296"/>
                    <a:pt x="143" y="296"/>
                    <a:pt x="143" y="296"/>
                  </a:cubicBezTo>
                  <a:cubicBezTo>
                    <a:pt x="148" y="296"/>
                    <a:pt x="154" y="297"/>
                    <a:pt x="160" y="297"/>
                  </a:cubicBezTo>
                  <a:cubicBezTo>
                    <a:pt x="163" y="297"/>
                    <a:pt x="165" y="297"/>
                    <a:pt x="168" y="297"/>
                  </a:cubicBezTo>
                  <a:cubicBezTo>
                    <a:pt x="180" y="317"/>
                    <a:pt x="180" y="317"/>
                    <a:pt x="180" y="317"/>
                  </a:cubicBezTo>
                  <a:cubicBezTo>
                    <a:pt x="220" y="306"/>
                    <a:pt x="220" y="306"/>
                    <a:pt x="220" y="306"/>
                  </a:cubicBezTo>
                  <a:cubicBezTo>
                    <a:pt x="220" y="283"/>
                    <a:pt x="220" y="283"/>
                    <a:pt x="220" y="283"/>
                  </a:cubicBezTo>
                  <a:cubicBezTo>
                    <a:pt x="228" y="279"/>
                    <a:pt x="235" y="275"/>
                    <a:pt x="241" y="270"/>
                  </a:cubicBezTo>
                  <a:cubicBezTo>
                    <a:pt x="263" y="281"/>
                    <a:pt x="263" y="281"/>
                    <a:pt x="263" y="281"/>
                  </a:cubicBezTo>
                  <a:cubicBezTo>
                    <a:pt x="291" y="250"/>
                    <a:pt x="291" y="250"/>
                    <a:pt x="291" y="250"/>
                  </a:cubicBezTo>
                  <a:cubicBezTo>
                    <a:pt x="278" y="230"/>
                    <a:pt x="278" y="230"/>
                    <a:pt x="278" y="230"/>
                  </a:cubicBezTo>
                  <a:cubicBezTo>
                    <a:pt x="283" y="223"/>
                    <a:pt x="286" y="216"/>
                    <a:pt x="289" y="208"/>
                  </a:cubicBezTo>
                  <a:lnTo>
                    <a:pt x="313" y="205"/>
                  </a:lnTo>
                  <a:close/>
                  <a:moveTo>
                    <a:pt x="204" y="158"/>
                  </a:moveTo>
                  <a:cubicBezTo>
                    <a:pt x="204" y="183"/>
                    <a:pt x="184" y="203"/>
                    <a:pt x="160" y="203"/>
                  </a:cubicBezTo>
                  <a:cubicBezTo>
                    <a:pt x="136" y="203"/>
                    <a:pt x="116" y="183"/>
                    <a:pt x="116" y="158"/>
                  </a:cubicBezTo>
                  <a:cubicBezTo>
                    <a:pt x="116" y="134"/>
                    <a:pt x="136" y="114"/>
                    <a:pt x="160" y="114"/>
                  </a:cubicBezTo>
                  <a:cubicBezTo>
                    <a:pt x="184" y="114"/>
                    <a:pt x="204" y="134"/>
                    <a:pt x="204" y="15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7" name="椭圆 6"/>
            <p:cNvSpPr/>
            <p:nvPr/>
          </p:nvSpPr>
          <p:spPr>
            <a:xfrm>
              <a:off x="7480385" y="2917048"/>
              <a:ext cx="766916" cy="766916"/>
            </a:xfrm>
            <a:prstGeom prst="ellipse">
              <a:avLst/>
            </a:prstGeom>
            <a:solidFill>
              <a:srgbClr val="EF8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8" name="文本框 7"/>
          <p:cNvSpPr txBox="1"/>
          <p:nvPr/>
        </p:nvSpPr>
        <p:spPr>
          <a:xfrm>
            <a:off x="812785" y="770532"/>
            <a:ext cx="5154664" cy="830997"/>
          </a:xfrm>
          <a:prstGeom prst="rect">
            <a:avLst/>
          </a:prstGeom>
          <a:noFill/>
        </p:spPr>
        <p:txBody>
          <a:bodyPr wrap="square" rtlCol="0">
            <a:spAutoFit/>
          </a:bodyPr>
          <a:lstStyle/>
          <a:p>
            <a:pPr algn="ctr"/>
            <a:r>
              <a:rPr lang="zh-TW" altLang="en-US" sz="4800" spc="300" dirty="0" smtClean="0">
                <a:solidFill>
                  <a:schemeClr val="bg1"/>
                </a:solidFill>
                <a:latin typeface="Dosis" panose="02010503020202060003" pitchFamily="2" charset="0"/>
              </a:rPr>
              <a:t>七導提問</a:t>
            </a:r>
            <a:r>
              <a:rPr lang="en-US" altLang="zh-TW" sz="4800" spc="300" dirty="0" smtClean="0">
                <a:solidFill>
                  <a:schemeClr val="bg1"/>
                </a:solidFill>
                <a:latin typeface="Dosis" panose="02010503020202060003" pitchFamily="2" charset="0"/>
              </a:rPr>
              <a:t>2</a:t>
            </a:r>
            <a:endParaRPr lang="zh-CN" altLang="en-US" sz="4800" spc="300" dirty="0">
              <a:solidFill>
                <a:schemeClr val="bg1"/>
              </a:solidFill>
              <a:latin typeface="Dosis" panose="02010503020202060003" pitchFamily="2" charset="0"/>
            </a:endParaRPr>
          </a:p>
        </p:txBody>
      </p:sp>
      <p:sp>
        <p:nvSpPr>
          <p:cNvPr id="3" name="矩形 2"/>
          <p:cNvSpPr/>
          <p:nvPr/>
        </p:nvSpPr>
        <p:spPr>
          <a:xfrm>
            <a:off x="1149454" y="1938543"/>
            <a:ext cx="8947689" cy="3539430"/>
          </a:xfrm>
          <a:prstGeom prst="rect">
            <a:avLst/>
          </a:prstGeom>
        </p:spPr>
        <p:txBody>
          <a:bodyPr wrap="square">
            <a:spAutoFit/>
          </a:bodyPr>
          <a:lstStyle/>
          <a:p>
            <a:r>
              <a:rPr lang="zh-TW" altLang="zh-TW" sz="2800" b="1" dirty="0"/>
              <a:t>校門口放學時，每天都有家長汽車違停</a:t>
            </a:r>
            <a:r>
              <a:rPr lang="en-US" altLang="zh-TW" sz="2800" b="1" dirty="0"/>
              <a:t>(</a:t>
            </a:r>
            <a:r>
              <a:rPr lang="zh-TW" altLang="zh-TW" sz="2800" b="1" dirty="0"/>
              <a:t>超出道路邊緣線停車</a:t>
            </a:r>
            <a:r>
              <a:rPr lang="en-US" altLang="zh-TW" sz="2800" b="1" dirty="0"/>
              <a:t>)</a:t>
            </a:r>
            <a:r>
              <a:rPr lang="zh-TW" altLang="zh-TW" sz="2800" b="1" dirty="0"/>
              <a:t>，不只對導護老師的人身安全構成威脅，也每天都導致學校門口道路嚴重堵塞，</a:t>
            </a:r>
            <a:r>
              <a:rPr lang="en-US" altLang="zh-TW" sz="2800" b="1" dirty="0"/>
              <a:t>(</a:t>
            </a:r>
            <a:r>
              <a:rPr lang="zh-TW" altLang="zh-TW" sz="2800" b="1" dirty="0"/>
              <a:t>宜昌一街靠近本校這一側的路邊，應該是沒有足夠空間停車的</a:t>
            </a:r>
            <a:r>
              <a:rPr lang="en-US" altLang="zh-TW" sz="2800" b="1" dirty="0"/>
              <a:t>)</a:t>
            </a:r>
            <a:r>
              <a:rPr lang="zh-TW" altLang="zh-TW" sz="2800" b="1" dirty="0"/>
              <a:t>，可否請派出所來直接開單取締這些屢勸不聽、自私違法、不足為學生榜樣的家長</a:t>
            </a:r>
            <a:r>
              <a:rPr lang="en-US" altLang="zh-TW" sz="2800" b="1" dirty="0"/>
              <a:t>  ( </a:t>
            </a:r>
            <a:r>
              <a:rPr lang="zh-TW" altLang="zh-TW" sz="2800" b="1" dirty="0"/>
              <a:t>校工志偉，幾乎每天勸告這些家長、但因無強制力、故毫無成效</a:t>
            </a:r>
            <a:r>
              <a:rPr lang="en-US" altLang="zh-TW" sz="2800" b="1" dirty="0"/>
              <a:t>) </a:t>
            </a:r>
            <a:r>
              <a:rPr lang="zh-TW" altLang="zh-TW" sz="2800" b="1" dirty="0"/>
              <a:t>超出道路邊緣線停車、占用到車道停車，即屬於</a:t>
            </a:r>
            <a:r>
              <a:rPr lang="zh-TW" altLang="zh-TW" sz="2800" b="1" dirty="0" smtClean="0"/>
              <a:t>違法</a:t>
            </a:r>
            <a:r>
              <a:rPr lang="zh-TW" altLang="en-US" sz="2800" b="1" dirty="0" smtClean="0"/>
              <a:t>。</a:t>
            </a:r>
            <a:endParaRPr lang="zh-TW" altLang="en-US" sz="2800" b="1" dirty="0"/>
          </a:p>
        </p:txBody>
      </p:sp>
    </p:spTree>
    <p:extLst>
      <p:ext uri="{BB962C8B-B14F-4D97-AF65-F5344CB8AC3E}">
        <p14:creationId xmlns:p14="http://schemas.microsoft.com/office/powerpoint/2010/main" val="29607101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13" name="矩形 12"/>
          <p:cNvSpPr/>
          <p:nvPr/>
        </p:nvSpPr>
        <p:spPr>
          <a:xfrm>
            <a:off x="711008" y="2603286"/>
            <a:ext cx="391886" cy="1727200"/>
          </a:xfrm>
          <a:prstGeom prst="rect">
            <a:avLst/>
          </a:prstGeom>
          <a:solidFill>
            <a:srgbClr val="293C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705773" y="2359446"/>
            <a:ext cx="525780" cy="243840"/>
          </a:xfrm>
          <a:prstGeom prst="rect">
            <a:avLst/>
          </a:prstGeom>
          <a:solidFill>
            <a:srgbClr val="E96A22"/>
          </a:solidFill>
          <a:ln w="76200">
            <a:solidFill>
              <a:schemeClr val="bg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p:nvSpPr>
        <p:spPr>
          <a:xfrm>
            <a:off x="0" y="6267176"/>
            <a:ext cx="12192000" cy="676459"/>
          </a:xfrm>
          <a:custGeom>
            <a:avLst/>
            <a:gdLst>
              <a:gd name="connsiteX0" fmla="*/ 7220257 w 12192000"/>
              <a:gd name="connsiteY0" fmla="*/ 26 h 1191792"/>
              <a:gd name="connsiteX1" fmla="*/ 8678754 w 12192000"/>
              <a:gd name="connsiteY1" fmla="*/ 678452 h 1191792"/>
              <a:gd name="connsiteX2" fmla="*/ 10105545 w 12192000"/>
              <a:gd name="connsiteY2" fmla="*/ 59020 h 1191792"/>
              <a:gd name="connsiteX3" fmla="*/ 11246977 w 12192000"/>
              <a:gd name="connsiteY3" fmla="*/ 678452 h 1191792"/>
              <a:gd name="connsiteX4" fmla="*/ 12145379 w 12192000"/>
              <a:gd name="connsiteY4" fmla="*/ 394286 h 1191792"/>
              <a:gd name="connsiteX5" fmla="*/ 12192000 w 12192000"/>
              <a:gd name="connsiteY5" fmla="*/ 375597 h 1191792"/>
              <a:gd name="connsiteX6" fmla="*/ 12192000 w 12192000"/>
              <a:gd name="connsiteY6" fmla="*/ 1140113 h 1191792"/>
              <a:gd name="connsiteX7" fmla="*/ 12092103 w 12192000"/>
              <a:gd name="connsiteY7" fmla="*/ 1144019 h 1191792"/>
              <a:gd name="connsiteX8" fmla="*/ 140356 w 12192000"/>
              <a:gd name="connsiteY8" fmla="*/ 1133277 h 1191792"/>
              <a:gd name="connsiteX9" fmla="*/ 0 w 12192000"/>
              <a:gd name="connsiteY9" fmla="*/ 1131230 h 1191792"/>
              <a:gd name="connsiteX10" fmla="*/ 0 w 12192000"/>
              <a:gd name="connsiteY10" fmla="*/ 382582 h 1191792"/>
              <a:gd name="connsiteX11" fmla="*/ 101396 w 12192000"/>
              <a:gd name="connsiteY11" fmla="*/ 313458 h 1191792"/>
              <a:gd name="connsiteX12" fmla="*/ 466780 w 12192000"/>
              <a:gd name="connsiteY12" fmla="*/ 177007 h 1191792"/>
              <a:gd name="connsiteX13" fmla="*/ 1322855 w 12192000"/>
              <a:gd name="connsiteY13" fmla="*/ 737445 h 1191792"/>
              <a:gd name="connsiteX14" fmla="*/ 2400874 w 12192000"/>
              <a:gd name="connsiteY14" fmla="*/ 383484 h 1191792"/>
              <a:gd name="connsiteX15" fmla="*/ 3637426 w 12192000"/>
              <a:gd name="connsiteY15" fmla="*/ 589961 h 1191792"/>
              <a:gd name="connsiteX16" fmla="*/ 4398382 w 12192000"/>
              <a:gd name="connsiteY16" fmla="*/ 177007 h 1191792"/>
              <a:gd name="connsiteX17" fmla="*/ 6173943 w 12192000"/>
              <a:gd name="connsiteY17" fmla="*/ 707949 h 1191792"/>
              <a:gd name="connsiteX18" fmla="*/ 7220257 w 12192000"/>
              <a:gd name="connsiteY18" fmla="*/ 26 h 119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191792">
                <a:moveTo>
                  <a:pt x="7220257" y="26"/>
                </a:moveTo>
                <a:cubicBezTo>
                  <a:pt x="7637725" y="-4890"/>
                  <a:pt x="8197872" y="668620"/>
                  <a:pt x="8678754" y="678452"/>
                </a:cubicBezTo>
                <a:cubicBezTo>
                  <a:pt x="9159635" y="688284"/>
                  <a:pt x="9677508" y="59020"/>
                  <a:pt x="10105545" y="59020"/>
                </a:cubicBezTo>
                <a:cubicBezTo>
                  <a:pt x="10533581" y="59020"/>
                  <a:pt x="10840078" y="639123"/>
                  <a:pt x="11246977" y="678452"/>
                </a:cubicBezTo>
                <a:cubicBezTo>
                  <a:pt x="11501290" y="703033"/>
                  <a:pt x="11858813" y="518294"/>
                  <a:pt x="12145379" y="394286"/>
                </a:cubicBezTo>
                <a:lnTo>
                  <a:pt x="12192000" y="375597"/>
                </a:lnTo>
                <a:lnTo>
                  <a:pt x="12192000" y="1140113"/>
                </a:lnTo>
                <a:lnTo>
                  <a:pt x="12092103" y="1144019"/>
                </a:lnTo>
                <a:cubicBezTo>
                  <a:pt x="9582556" y="1236247"/>
                  <a:pt x="2948162" y="1173606"/>
                  <a:pt x="140356" y="1133277"/>
                </a:cubicBezTo>
                <a:lnTo>
                  <a:pt x="0" y="1131230"/>
                </a:lnTo>
                <a:lnTo>
                  <a:pt x="0" y="382582"/>
                </a:lnTo>
                <a:lnTo>
                  <a:pt x="101396" y="313458"/>
                </a:lnTo>
                <a:cubicBezTo>
                  <a:pt x="227371" y="235309"/>
                  <a:pt x="349862" y="184381"/>
                  <a:pt x="466780" y="177007"/>
                </a:cubicBezTo>
                <a:cubicBezTo>
                  <a:pt x="778561" y="157343"/>
                  <a:pt x="1000506" y="703032"/>
                  <a:pt x="1322855" y="737445"/>
                </a:cubicBezTo>
                <a:cubicBezTo>
                  <a:pt x="1645204" y="771858"/>
                  <a:pt x="2015113" y="408065"/>
                  <a:pt x="2400874" y="383484"/>
                </a:cubicBezTo>
                <a:cubicBezTo>
                  <a:pt x="2786636" y="358903"/>
                  <a:pt x="3304508" y="624374"/>
                  <a:pt x="3637426" y="589961"/>
                </a:cubicBezTo>
                <a:cubicBezTo>
                  <a:pt x="3970344" y="555548"/>
                  <a:pt x="3975629" y="157342"/>
                  <a:pt x="4398382" y="177007"/>
                </a:cubicBezTo>
                <a:cubicBezTo>
                  <a:pt x="4821134" y="196672"/>
                  <a:pt x="5703631" y="737446"/>
                  <a:pt x="6173943" y="707949"/>
                </a:cubicBezTo>
                <a:cubicBezTo>
                  <a:pt x="6644255" y="678452"/>
                  <a:pt x="6802789" y="4942"/>
                  <a:pt x="7220257" y="26"/>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p:nvGrpSpPr>
        <p:grpSpPr>
          <a:xfrm>
            <a:off x="1892611" y="3311744"/>
            <a:ext cx="310284" cy="310284"/>
            <a:chOff x="2395980" y="4176060"/>
            <a:chExt cx="310284" cy="310284"/>
          </a:xfrm>
        </p:grpSpPr>
        <p:sp>
          <p:nvSpPr>
            <p:cNvPr id="19" name="椭圆 18"/>
            <p:cNvSpPr/>
            <p:nvPr/>
          </p:nvSpPr>
          <p:spPr>
            <a:xfrm>
              <a:off x="2395980" y="4176060"/>
              <a:ext cx="310284" cy="310284"/>
            </a:xfrm>
            <a:prstGeom prst="ellipse">
              <a:avLst/>
            </a:prstGeom>
            <a:solidFill>
              <a:srgbClr val="E781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椭圆 19"/>
            <p:cNvSpPr/>
            <p:nvPr/>
          </p:nvSpPr>
          <p:spPr>
            <a:xfrm>
              <a:off x="2454551" y="4234631"/>
              <a:ext cx="193142" cy="193142"/>
            </a:xfrm>
            <a:prstGeom prst="ellipse">
              <a:avLst/>
            </a:prstGeom>
            <a:solidFill>
              <a:srgbClr val="F3CF79">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2487888" y="4267968"/>
              <a:ext cx="126468" cy="126468"/>
            </a:xfrm>
            <a:prstGeom prst="ellipse">
              <a:avLst/>
            </a:prstGeom>
            <a:solidFill>
              <a:srgbClr val="F3CF79">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3" name="直接连接符 22"/>
          <p:cNvCxnSpPr/>
          <p:nvPr/>
        </p:nvCxnSpPr>
        <p:spPr>
          <a:xfrm flipH="1">
            <a:off x="968663" y="3453076"/>
            <a:ext cx="897630" cy="0"/>
          </a:xfrm>
          <a:prstGeom prst="line">
            <a:avLst/>
          </a:prstGeom>
          <a:ln w="57150" cap="rnd">
            <a:solidFill>
              <a:srgbClr val="F3CF79"/>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2533974" y="1932825"/>
            <a:ext cx="6765010" cy="3693319"/>
          </a:xfrm>
          <a:prstGeom prst="rect">
            <a:avLst/>
          </a:prstGeom>
          <a:noFill/>
        </p:spPr>
        <p:txBody>
          <a:bodyPr wrap="square" rtlCol="0">
            <a:spAutoFit/>
          </a:bodyPr>
          <a:lstStyle/>
          <a:p>
            <a:pPr>
              <a:lnSpc>
                <a:spcPct val="130000"/>
              </a:lnSpc>
            </a:pPr>
            <a:r>
              <a:rPr lang="zh-TW" altLang="zh-TW" sz="3600" dirty="0"/>
              <a:t>本校已於學期初即提出相關申請請教育處發函湘關派出所協助加強取締， 然本校無強制力要求派出所派員開單，本學期亦曾有警員強制取締遭投訴</a:t>
            </a:r>
            <a:r>
              <a:rPr lang="en-US" altLang="zh-TW" sz="3600" dirty="0"/>
              <a:t>(</a:t>
            </a:r>
            <a:r>
              <a:rPr lang="zh-TW" altLang="zh-TW" sz="3600" dirty="0"/>
              <a:t>家長不滿</a:t>
            </a:r>
            <a:r>
              <a:rPr lang="en-US" altLang="zh-TW" sz="3600" dirty="0"/>
              <a:t>)</a:t>
            </a:r>
            <a:endParaRPr lang="zh-CN" altLang="en-US" sz="3600" dirty="0">
              <a:solidFill>
                <a:schemeClr val="bg1">
                  <a:lumMod val="85000"/>
                </a:schemeClr>
              </a:solidFill>
              <a:latin typeface="Arial" panose="020B0604020202020204" pitchFamily="34" charset="0"/>
              <a:cs typeface="Arial" panose="020B0604020202020204" pitchFamily="34" charset="0"/>
            </a:endParaRPr>
          </a:p>
        </p:txBody>
      </p:sp>
      <p:sp>
        <p:nvSpPr>
          <p:cNvPr id="45" name="文本框 44"/>
          <p:cNvSpPr txBox="1"/>
          <p:nvPr/>
        </p:nvSpPr>
        <p:spPr>
          <a:xfrm>
            <a:off x="906951" y="848094"/>
            <a:ext cx="4091251" cy="707886"/>
          </a:xfrm>
          <a:prstGeom prst="rect">
            <a:avLst/>
          </a:prstGeom>
          <a:noFill/>
        </p:spPr>
        <p:txBody>
          <a:bodyPr wrap="square" rtlCol="0">
            <a:spAutoFit/>
          </a:bodyPr>
          <a:lstStyle/>
          <a:p>
            <a:pPr algn="ctr"/>
            <a:r>
              <a:rPr lang="zh-TW" altLang="en-US" sz="4000" b="1" dirty="0" smtClean="0">
                <a:solidFill>
                  <a:schemeClr val="bg1"/>
                </a:solidFill>
                <a:latin typeface="Dosis" panose="02010503020202060003" pitchFamily="2" charset="0"/>
              </a:rPr>
              <a:t>學務處回覆</a:t>
            </a:r>
            <a:endParaRPr lang="zh-CN" altLang="en-US" sz="4000" b="1" dirty="0">
              <a:solidFill>
                <a:schemeClr val="bg1"/>
              </a:solidFill>
              <a:latin typeface="Dosis" panose="02010503020202060003" pitchFamily="2" charset="0"/>
            </a:endParaRPr>
          </a:p>
        </p:txBody>
      </p:sp>
    </p:spTree>
    <p:extLst>
      <p:ext uri="{BB962C8B-B14F-4D97-AF65-F5344CB8AC3E}">
        <p14:creationId xmlns:p14="http://schemas.microsoft.com/office/powerpoint/2010/main" val="160633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8" name="矩形 7"/>
          <p:cNvSpPr/>
          <p:nvPr/>
        </p:nvSpPr>
        <p:spPr>
          <a:xfrm>
            <a:off x="3440624" y="1461441"/>
            <a:ext cx="7601918" cy="4065563"/>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zh-TW" sz="3200" dirty="0">
                <a:solidFill>
                  <a:srgbClr val="002060"/>
                </a:solidFill>
              </a:rPr>
              <a:t>前英資中心移到二樓，以致於老師與孩子的晤談空間縮減，隔壁的沙發區也怕干擾而不知道可以去哪裡？請問是否還有適當的空間提供老師對學生個別的晤談</a:t>
            </a:r>
            <a:r>
              <a:rPr lang="zh-TW" altLang="zh-TW" sz="3200" dirty="0" smtClean="0">
                <a:solidFill>
                  <a:srgbClr val="002060"/>
                </a:solidFill>
              </a:rPr>
              <a:t>？</a:t>
            </a:r>
            <a:endParaRPr lang="zh-CN" altLang="en-US" sz="3200" dirty="0">
              <a:solidFill>
                <a:srgbClr val="002060"/>
              </a:solidFill>
            </a:endParaRPr>
          </a:p>
        </p:txBody>
      </p:sp>
      <p:sp>
        <p:nvSpPr>
          <p:cNvPr id="6" name="十角星 5"/>
          <p:cNvSpPr/>
          <p:nvPr/>
        </p:nvSpPr>
        <p:spPr>
          <a:xfrm>
            <a:off x="981365" y="568542"/>
            <a:ext cx="1653666" cy="1648188"/>
          </a:xfrm>
          <a:custGeom>
            <a:avLst/>
            <a:gdLst>
              <a:gd name="connsiteX0" fmla="*/ -1 w 1648188"/>
              <a:gd name="connsiteY0" fmla="*/ 569432 h 1648188"/>
              <a:gd name="connsiteX1" fmla="*/ 227767 w 1648188"/>
              <a:gd name="connsiteY1" fmla="*/ 412039 h 1648188"/>
              <a:gd name="connsiteX2" fmla="*/ 314773 w 1648188"/>
              <a:gd name="connsiteY2" fmla="*/ 157385 h 1648188"/>
              <a:gd name="connsiteX3" fmla="*/ 596316 w 1648188"/>
              <a:gd name="connsiteY3" fmla="*/ 157378 h 1648188"/>
              <a:gd name="connsiteX4" fmla="*/ 824094 w 1648188"/>
              <a:gd name="connsiteY4" fmla="*/ 0 h 1648188"/>
              <a:gd name="connsiteX5" fmla="*/ 1051872 w 1648188"/>
              <a:gd name="connsiteY5" fmla="*/ 157378 h 1648188"/>
              <a:gd name="connsiteX6" fmla="*/ 1333415 w 1648188"/>
              <a:gd name="connsiteY6" fmla="*/ 157385 h 1648188"/>
              <a:gd name="connsiteX7" fmla="*/ 1420421 w 1648188"/>
              <a:gd name="connsiteY7" fmla="*/ 412039 h 1648188"/>
              <a:gd name="connsiteX8" fmla="*/ 1648189 w 1648188"/>
              <a:gd name="connsiteY8" fmla="*/ 569432 h 1648188"/>
              <a:gd name="connsiteX9" fmla="*/ 1561192 w 1648188"/>
              <a:gd name="connsiteY9" fmla="*/ 824094 h 1648188"/>
              <a:gd name="connsiteX10" fmla="*/ 1648189 w 1648188"/>
              <a:gd name="connsiteY10" fmla="*/ 1078756 h 1648188"/>
              <a:gd name="connsiteX11" fmla="*/ 1420421 w 1648188"/>
              <a:gd name="connsiteY11" fmla="*/ 1236149 h 1648188"/>
              <a:gd name="connsiteX12" fmla="*/ 1333415 w 1648188"/>
              <a:gd name="connsiteY12" fmla="*/ 1490803 h 1648188"/>
              <a:gd name="connsiteX13" fmla="*/ 1051872 w 1648188"/>
              <a:gd name="connsiteY13" fmla="*/ 1490810 h 1648188"/>
              <a:gd name="connsiteX14" fmla="*/ 824094 w 1648188"/>
              <a:gd name="connsiteY14" fmla="*/ 1648188 h 1648188"/>
              <a:gd name="connsiteX15" fmla="*/ 596316 w 1648188"/>
              <a:gd name="connsiteY15" fmla="*/ 1490810 h 1648188"/>
              <a:gd name="connsiteX16" fmla="*/ 314773 w 1648188"/>
              <a:gd name="connsiteY16" fmla="*/ 1490803 h 1648188"/>
              <a:gd name="connsiteX17" fmla="*/ 227767 w 1648188"/>
              <a:gd name="connsiteY17" fmla="*/ 1236149 h 1648188"/>
              <a:gd name="connsiteX18" fmla="*/ -1 w 1648188"/>
              <a:gd name="connsiteY18" fmla="*/ 1078756 h 1648188"/>
              <a:gd name="connsiteX19" fmla="*/ 86996 w 1648188"/>
              <a:gd name="connsiteY19" fmla="*/ 824094 h 1648188"/>
              <a:gd name="connsiteX20" fmla="*/ -1 w 1648188"/>
              <a:gd name="connsiteY20" fmla="*/ 569432 h 1648188"/>
              <a:gd name="connsiteX0" fmla="*/ 0 w 1648190"/>
              <a:gd name="connsiteY0" fmla="*/ 569432 h 1648188"/>
              <a:gd name="connsiteX1" fmla="*/ 227768 w 1648190"/>
              <a:gd name="connsiteY1" fmla="*/ 412039 h 1648188"/>
              <a:gd name="connsiteX2" fmla="*/ 314774 w 1648190"/>
              <a:gd name="connsiteY2" fmla="*/ 157385 h 1648188"/>
              <a:gd name="connsiteX3" fmla="*/ 596317 w 1648190"/>
              <a:gd name="connsiteY3" fmla="*/ 157378 h 1648188"/>
              <a:gd name="connsiteX4" fmla="*/ 824095 w 1648190"/>
              <a:gd name="connsiteY4" fmla="*/ 0 h 1648188"/>
              <a:gd name="connsiteX5" fmla="*/ 1051873 w 1648190"/>
              <a:gd name="connsiteY5" fmla="*/ 157378 h 1648188"/>
              <a:gd name="connsiteX6" fmla="*/ 1333416 w 1648190"/>
              <a:gd name="connsiteY6" fmla="*/ 157385 h 1648188"/>
              <a:gd name="connsiteX7" fmla="*/ 1420422 w 1648190"/>
              <a:gd name="connsiteY7" fmla="*/ 412039 h 1648188"/>
              <a:gd name="connsiteX8" fmla="*/ 1648190 w 1648190"/>
              <a:gd name="connsiteY8" fmla="*/ 569432 h 1648188"/>
              <a:gd name="connsiteX9" fmla="*/ 1561193 w 1648190"/>
              <a:gd name="connsiteY9" fmla="*/ 824094 h 1648188"/>
              <a:gd name="connsiteX10" fmla="*/ 1648190 w 1648190"/>
              <a:gd name="connsiteY10" fmla="*/ 1078756 h 1648188"/>
              <a:gd name="connsiteX11" fmla="*/ 1420422 w 1648190"/>
              <a:gd name="connsiteY11" fmla="*/ 1236149 h 1648188"/>
              <a:gd name="connsiteX12" fmla="*/ 1333416 w 1648190"/>
              <a:gd name="connsiteY12" fmla="*/ 1490803 h 1648188"/>
              <a:gd name="connsiteX13" fmla="*/ 1051873 w 1648190"/>
              <a:gd name="connsiteY13" fmla="*/ 1490810 h 1648188"/>
              <a:gd name="connsiteX14" fmla="*/ 824095 w 1648190"/>
              <a:gd name="connsiteY14" fmla="*/ 1648188 h 1648188"/>
              <a:gd name="connsiteX15" fmla="*/ 596317 w 1648190"/>
              <a:gd name="connsiteY15" fmla="*/ 1490810 h 1648188"/>
              <a:gd name="connsiteX16" fmla="*/ 314774 w 1648190"/>
              <a:gd name="connsiteY16" fmla="*/ 1490803 h 1648188"/>
              <a:gd name="connsiteX17" fmla="*/ 227768 w 1648190"/>
              <a:gd name="connsiteY17" fmla="*/ 1236149 h 1648188"/>
              <a:gd name="connsiteX18" fmla="*/ 0 w 1648190"/>
              <a:gd name="connsiteY18" fmla="*/ 1078756 h 1648188"/>
              <a:gd name="connsiteX19" fmla="*/ 86997 w 1648190"/>
              <a:gd name="connsiteY19" fmla="*/ 824094 h 1648188"/>
              <a:gd name="connsiteX20" fmla="*/ 0 w 1648190"/>
              <a:gd name="connsiteY20" fmla="*/ 569432 h 1648188"/>
              <a:gd name="connsiteX0" fmla="*/ 0 w 1648190"/>
              <a:gd name="connsiteY0" fmla="*/ 569432 h 1648188"/>
              <a:gd name="connsiteX1" fmla="*/ 227768 w 1648190"/>
              <a:gd name="connsiteY1" fmla="*/ 412039 h 1648188"/>
              <a:gd name="connsiteX2" fmla="*/ 314774 w 1648190"/>
              <a:gd name="connsiteY2" fmla="*/ 157385 h 1648188"/>
              <a:gd name="connsiteX3" fmla="*/ 596317 w 1648190"/>
              <a:gd name="connsiteY3" fmla="*/ 157378 h 1648188"/>
              <a:gd name="connsiteX4" fmla="*/ 824095 w 1648190"/>
              <a:gd name="connsiteY4" fmla="*/ 0 h 1648188"/>
              <a:gd name="connsiteX5" fmla="*/ 1051873 w 1648190"/>
              <a:gd name="connsiteY5" fmla="*/ 157378 h 1648188"/>
              <a:gd name="connsiteX6" fmla="*/ 1333416 w 1648190"/>
              <a:gd name="connsiteY6" fmla="*/ 157385 h 1648188"/>
              <a:gd name="connsiteX7" fmla="*/ 1420422 w 1648190"/>
              <a:gd name="connsiteY7" fmla="*/ 412039 h 1648188"/>
              <a:gd name="connsiteX8" fmla="*/ 1648190 w 1648190"/>
              <a:gd name="connsiteY8" fmla="*/ 569432 h 1648188"/>
              <a:gd name="connsiteX9" fmla="*/ 1561193 w 1648190"/>
              <a:gd name="connsiteY9" fmla="*/ 824094 h 1648188"/>
              <a:gd name="connsiteX10" fmla="*/ 1648190 w 1648190"/>
              <a:gd name="connsiteY10" fmla="*/ 1078756 h 1648188"/>
              <a:gd name="connsiteX11" fmla="*/ 1420422 w 1648190"/>
              <a:gd name="connsiteY11" fmla="*/ 1236149 h 1648188"/>
              <a:gd name="connsiteX12" fmla="*/ 1333416 w 1648190"/>
              <a:gd name="connsiteY12" fmla="*/ 1490803 h 1648188"/>
              <a:gd name="connsiteX13" fmla="*/ 1051873 w 1648190"/>
              <a:gd name="connsiteY13" fmla="*/ 1490810 h 1648188"/>
              <a:gd name="connsiteX14" fmla="*/ 824095 w 1648190"/>
              <a:gd name="connsiteY14" fmla="*/ 1648188 h 1648188"/>
              <a:gd name="connsiteX15" fmla="*/ 596317 w 1648190"/>
              <a:gd name="connsiteY15" fmla="*/ 1490810 h 1648188"/>
              <a:gd name="connsiteX16" fmla="*/ 314774 w 1648190"/>
              <a:gd name="connsiteY16" fmla="*/ 1490803 h 1648188"/>
              <a:gd name="connsiteX17" fmla="*/ 227768 w 1648190"/>
              <a:gd name="connsiteY17" fmla="*/ 1236149 h 1648188"/>
              <a:gd name="connsiteX18" fmla="*/ 0 w 1648190"/>
              <a:gd name="connsiteY18" fmla="*/ 1078756 h 1648188"/>
              <a:gd name="connsiteX19" fmla="*/ 86997 w 1648190"/>
              <a:gd name="connsiteY19" fmla="*/ 824094 h 1648188"/>
              <a:gd name="connsiteX20" fmla="*/ 0 w 1648190"/>
              <a:gd name="connsiteY20" fmla="*/ 569432 h 1648188"/>
              <a:gd name="connsiteX0" fmla="*/ 0 w 1668355"/>
              <a:gd name="connsiteY0" fmla="*/ 569432 h 1648188"/>
              <a:gd name="connsiteX1" fmla="*/ 227768 w 1668355"/>
              <a:gd name="connsiteY1" fmla="*/ 412039 h 1648188"/>
              <a:gd name="connsiteX2" fmla="*/ 314774 w 1668355"/>
              <a:gd name="connsiteY2" fmla="*/ 157385 h 1648188"/>
              <a:gd name="connsiteX3" fmla="*/ 596317 w 1668355"/>
              <a:gd name="connsiteY3" fmla="*/ 157378 h 1648188"/>
              <a:gd name="connsiteX4" fmla="*/ 824095 w 1668355"/>
              <a:gd name="connsiteY4" fmla="*/ 0 h 1648188"/>
              <a:gd name="connsiteX5" fmla="*/ 1051873 w 1668355"/>
              <a:gd name="connsiteY5" fmla="*/ 157378 h 1648188"/>
              <a:gd name="connsiteX6" fmla="*/ 1333416 w 1668355"/>
              <a:gd name="connsiteY6" fmla="*/ 157385 h 1648188"/>
              <a:gd name="connsiteX7" fmla="*/ 1420422 w 1668355"/>
              <a:gd name="connsiteY7" fmla="*/ 412039 h 1648188"/>
              <a:gd name="connsiteX8" fmla="*/ 1648190 w 1668355"/>
              <a:gd name="connsiteY8" fmla="*/ 569432 h 1648188"/>
              <a:gd name="connsiteX9" fmla="*/ 1561193 w 1668355"/>
              <a:gd name="connsiteY9" fmla="*/ 824094 h 1648188"/>
              <a:gd name="connsiteX10" fmla="*/ 1648190 w 1668355"/>
              <a:gd name="connsiteY10" fmla="*/ 1078756 h 1648188"/>
              <a:gd name="connsiteX11" fmla="*/ 1420422 w 1668355"/>
              <a:gd name="connsiteY11" fmla="*/ 1236149 h 1648188"/>
              <a:gd name="connsiteX12" fmla="*/ 1333416 w 1668355"/>
              <a:gd name="connsiteY12" fmla="*/ 1490803 h 1648188"/>
              <a:gd name="connsiteX13" fmla="*/ 1051873 w 1668355"/>
              <a:gd name="connsiteY13" fmla="*/ 1490810 h 1648188"/>
              <a:gd name="connsiteX14" fmla="*/ 824095 w 1668355"/>
              <a:gd name="connsiteY14" fmla="*/ 1648188 h 1648188"/>
              <a:gd name="connsiteX15" fmla="*/ 596317 w 1668355"/>
              <a:gd name="connsiteY15" fmla="*/ 1490810 h 1648188"/>
              <a:gd name="connsiteX16" fmla="*/ 314774 w 1668355"/>
              <a:gd name="connsiteY16" fmla="*/ 1490803 h 1648188"/>
              <a:gd name="connsiteX17" fmla="*/ 227768 w 1668355"/>
              <a:gd name="connsiteY17" fmla="*/ 1236149 h 1648188"/>
              <a:gd name="connsiteX18" fmla="*/ 0 w 1668355"/>
              <a:gd name="connsiteY18" fmla="*/ 1078756 h 1648188"/>
              <a:gd name="connsiteX19" fmla="*/ 86997 w 1668355"/>
              <a:gd name="connsiteY19" fmla="*/ 824094 h 1648188"/>
              <a:gd name="connsiteX20" fmla="*/ 0 w 1668355"/>
              <a:gd name="connsiteY20" fmla="*/ 569432 h 1648188"/>
              <a:gd name="connsiteX0" fmla="*/ 0 w 1668355"/>
              <a:gd name="connsiteY0" fmla="*/ 569432 h 1648188"/>
              <a:gd name="connsiteX1" fmla="*/ 227768 w 1668355"/>
              <a:gd name="connsiteY1" fmla="*/ 412039 h 1648188"/>
              <a:gd name="connsiteX2" fmla="*/ 314774 w 1668355"/>
              <a:gd name="connsiteY2" fmla="*/ 157385 h 1648188"/>
              <a:gd name="connsiteX3" fmla="*/ 596317 w 1668355"/>
              <a:gd name="connsiteY3" fmla="*/ 157378 h 1648188"/>
              <a:gd name="connsiteX4" fmla="*/ 824095 w 1668355"/>
              <a:gd name="connsiteY4" fmla="*/ 0 h 1648188"/>
              <a:gd name="connsiteX5" fmla="*/ 1051873 w 1668355"/>
              <a:gd name="connsiteY5" fmla="*/ 157378 h 1648188"/>
              <a:gd name="connsiteX6" fmla="*/ 1333416 w 1668355"/>
              <a:gd name="connsiteY6" fmla="*/ 157385 h 1648188"/>
              <a:gd name="connsiteX7" fmla="*/ 1420422 w 1668355"/>
              <a:gd name="connsiteY7" fmla="*/ 412039 h 1648188"/>
              <a:gd name="connsiteX8" fmla="*/ 1648190 w 1668355"/>
              <a:gd name="connsiteY8" fmla="*/ 569432 h 1648188"/>
              <a:gd name="connsiteX9" fmla="*/ 1561193 w 1668355"/>
              <a:gd name="connsiteY9" fmla="*/ 824094 h 1648188"/>
              <a:gd name="connsiteX10" fmla="*/ 1648190 w 1668355"/>
              <a:gd name="connsiteY10" fmla="*/ 1078756 h 1648188"/>
              <a:gd name="connsiteX11" fmla="*/ 1420422 w 1668355"/>
              <a:gd name="connsiteY11" fmla="*/ 1236149 h 1648188"/>
              <a:gd name="connsiteX12" fmla="*/ 1333416 w 1668355"/>
              <a:gd name="connsiteY12" fmla="*/ 1490803 h 1648188"/>
              <a:gd name="connsiteX13" fmla="*/ 1051873 w 1668355"/>
              <a:gd name="connsiteY13" fmla="*/ 1490810 h 1648188"/>
              <a:gd name="connsiteX14" fmla="*/ 824095 w 1668355"/>
              <a:gd name="connsiteY14" fmla="*/ 1648188 h 1648188"/>
              <a:gd name="connsiteX15" fmla="*/ 596317 w 1668355"/>
              <a:gd name="connsiteY15" fmla="*/ 1490810 h 1648188"/>
              <a:gd name="connsiteX16" fmla="*/ 314774 w 1668355"/>
              <a:gd name="connsiteY16" fmla="*/ 1490803 h 1648188"/>
              <a:gd name="connsiteX17" fmla="*/ 227768 w 1668355"/>
              <a:gd name="connsiteY17" fmla="*/ 1236149 h 1648188"/>
              <a:gd name="connsiteX18" fmla="*/ 0 w 1668355"/>
              <a:gd name="connsiteY18" fmla="*/ 1078756 h 1648188"/>
              <a:gd name="connsiteX19" fmla="*/ 86997 w 1668355"/>
              <a:gd name="connsiteY19" fmla="*/ 824094 h 1648188"/>
              <a:gd name="connsiteX20" fmla="*/ 0 w 1668355"/>
              <a:gd name="connsiteY20" fmla="*/ 569432 h 1648188"/>
              <a:gd name="connsiteX0" fmla="*/ 0 w 1668355"/>
              <a:gd name="connsiteY0" fmla="*/ 569432 h 1648188"/>
              <a:gd name="connsiteX1" fmla="*/ 227768 w 1668355"/>
              <a:gd name="connsiteY1" fmla="*/ 412039 h 1648188"/>
              <a:gd name="connsiteX2" fmla="*/ 314774 w 1668355"/>
              <a:gd name="connsiteY2" fmla="*/ 157385 h 1648188"/>
              <a:gd name="connsiteX3" fmla="*/ 596317 w 1668355"/>
              <a:gd name="connsiteY3" fmla="*/ 157378 h 1648188"/>
              <a:gd name="connsiteX4" fmla="*/ 824095 w 1668355"/>
              <a:gd name="connsiteY4" fmla="*/ 0 h 1648188"/>
              <a:gd name="connsiteX5" fmla="*/ 1051873 w 1668355"/>
              <a:gd name="connsiteY5" fmla="*/ 157378 h 1648188"/>
              <a:gd name="connsiteX6" fmla="*/ 1333416 w 1668355"/>
              <a:gd name="connsiteY6" fmla="*/ 157385 h 1648188"/>
              <a:gd name="connsiteX7" fmla="*/ 1420422 w 1668355"/>
              <a:gd name="connsiteY7" fmla="*/ 412039 h 1648188"/>
              <a:gd name="connsiteX8" fmla="*/ 1648190 w 1668355"/>
              <a:gd name="connsiteY8" fmla="*/ 569432 h 1648188"/>
              <a:gd name="connsiteX9" fmla="*/ 1561193 w 1668355"/>
              <a:gd name="connsiteY9" fmla="*/ 824094 h 1648188"/>
              <a:gd name="connsiteX10" fmla="*/ 1648190 w 1668355"/>
              <a:gd name="connsiteY10" fmla="*/ 1078756 h 1648188"/>
              <a:gd name="connsiteX11" fmla="*/ 1420422 w 1668355"/>
              <a:gd name="connsiteY11" fmla="*/ 1236149 h 1648188"/>
              <a:gd name="connsiteX12" fmla="*/ 1333416 w 1668355"/>
              <a:gd name="connsiteY12" fmla="*/ 1490803 h 1648188"/>
              <a:gd name="connsiteX13" fmla="*/ 1051873 w 1668355"/>
              <a:gd name="connsiteY13" fmla="*/ 1490810 h 1648188"/>
              <a:gd name="connsiteX14" fmla="*/ 824095 w 1668355"/>
              <a:gd name="connsiteY14" fmla="*/ 1648188 h 1648188"/>
              <a:gd name="connsiteX15" fmla="*/ 596317 w 1668355"/>
              <a:gd name="connsiteY15" fmla="*/ 1490810 h 1648188"/>
              <a:gd name="connsiteX16" fmla="*/ 314774 w 1668355"/>
              <a:gd name="connsiteY16" fmla="*/ 1490803 h 1648188"/>
              <a:gd name="connsiteX17" fmla="*/ 227768 w 1668355"/>
              <a:gd name="connsiteY17" fmla="*/ 1236149 h 1648188"/>
              <a:gd name="connsiteX18" fmla="*/ 0 w 1668355"/>
              <a:gd name="connsiteY18" fmla="*/ 1078756 h 1648188"/>
              <a:gd name="connsiteX19" fmla="*/ 86997 w 1668355"/>
              <a:gd name="connsiteY19" fmla="*/ 824094 h 1648188"/>
              <a:gd name="connsiteX20" fmla="*/ 0 w 1668355"/>
              <a:gd name="connsiteY20" fmla="*/ 569432 h 1648188"/>
              <a:gd name="connsiteX0" fmla="*/ 0 w 1668355"/>
              <a:gd name="connsiteY0" fmla="*/ 569432 h 1657563"/>
              <a:gd name="connsiteX1" fmla="*/ 227768 w 1668355"/>
              <a:gd name="connsiteY1" fmla="*/ 412039 h 1657563"/>
              <a:gd name="connsiteX2" fmla="*/ 314774 w 1668355"/>
              <a:gd name="connsiteY2" fmla="*/ 157385 h 1657563"/>
              <a:gd name="connsiteX3" fmla="*/ 596317 w 1668355"/>
              <a:gd name="connsiteY3" fmla="*/ 157378 h 1657563"/>
              <a:gd name="connsiteX4" fmla="*/ 824095 w 1668355"/>
              <a:gd name="connsiteY4" fmla="*/ 0 h 1657563"/>
              <a:gd name="connsiteX5" fmla="*/ 1051873 w 1668355"/>
              <a:gd name="connsiteY5" fmla="*/ 157378 h 1657563"/>
              <a:gd name="connsiteX6" fmla="*/ 1333416 w 1668355"/>
              <a:gd name="connsiteY6" fmla="*/ 157385 h 1657563"/>
              <a:gd name="connsiteX7" fmla="*/ 1420422 w 1668355"/>
              <a:gd name="connsiteY7" fmla="*/ 412039 h 1657563"/>
              <a:gd name="connsiteX8" fmla="*/ 1648190 w 1668355"/>
              <a:gd name="connsiteY8" fmla="*/ 569432 h 1657563"/>
              <a:gd name="connsiteX9" fmla="*/ 1561193 w 1668355"/>
              <a:gd name="connsiteY9" fmla="*/ 824094 h 1657563"/>
              <a:gd name="connsiteX10" fmla="*/ 1648190 w 1668355"/>
              <a:gd name="connsiteY10" fmla="*/ 1078756 h 1657563"/>
              <a:gd name="connsiteX11" fmla="*/ 1420422 w 1668355"/>
              <a:gd name="connsiteY11" fmla="*/ 1236149 h 1657563"/>
              <a:gd name="connsiteX12" fmla="*/ 1333416 w 1668355"/>
              <a:gd name="connsiteY12" fmla="*/ 1490803 h 1657563"/>
              <a:gd name="connsiteX13" fmla="*/ 1051873 w 1668355"/>
              <a:gd name="connsiteY13" fmla="*/ 1490810 h 1657563"/>
              <a:gd name="connsiteX14" fmla="*/ 824095 w 1668355"/>
              <a:gd name="connsiteY14" fmla="*/ 1648188 h 1657563"/>
              <a:gd name="connsiteX15" fmla="*/ 596317 w 1668355"/>
              <a:gd name="connsiteY15" fmla="*/ 1490810 h 1657563"/>
              <a:gd name="connsiteX16" fmla="*/ 314774 w 1668355"/>
              <a:gd name="connsiteY16" fmla="*/ 1490803 h 1657563"/>
              <a:gd name="connsiteX17" fmla="*/ 227768 w 1668355"/>
              <a:gd name="connsiteY17" fmla="*/ 1236149 h 1657563"/>
              <a:gd name="connsiteX18" fmla="*/ 0 w 1668355"/>
              <a:gd name="connsiteY18" fmla="*/ 1078756 h 1657563"/>
              <a:gd name="connsiteX19" fmla="*/ 86997 w 1668355"/>
              <a:gd name="connsiteY19" fmla="*/ 824094 h 1657563"/>
              <a:gd name="connsiteX20" fmla="*/ 0 w 1668355"/>
              <a:gd name="connsiteY20" fmla="*/ 569432 h 1657563"/>
              <a:gd name="connsiteX0" fmla="*/ 0 w 1668355"/>
              <a:gd name="connsiteY0" fmla="*/ 569432 h 1657563"/>
              <a:gd name="connsiteX1" fmla="*/ 227768 w 1668355"/>
              <a:gd name="connsiteY1" fmla="*/ 412039 h 1657563"/>
              <a:gd name="connsiteX2" fmla="*/ 314774 w 1668355"/>
              <a:gd name="connsiteY2" fmla="*/ 157385 h 1657563"/>
              <a:gd name="connsiteX3" fmla="*/ 596317 w 1668355"/>
              <a:gd name="connsiteY3" fmla="*/ 157378 h 1657563"/>
              <a:gd name="connsiteX4" fmla="*/ 824095 w 1668355"/>
              <a:gd name="connsiteY4" fmla="*/ 0 h 1657563"/>
              <a:gd name="connsiteX5" fmla="*/ 1051873 w 1668355"/>
              <a:gd name="connsiteY5" fmla="*/ 157378 h 1657563"/>
              <a:gd name="connsiteX6" fmla="*/ 1333416 w 1668355"/>
              <a:gd name="connsiteY6" fmla="*/ 157385 h 1657563"/>
              <a:gd name="connsiteX7" fmla="*/ 1420422 w 1668355"/>
              <a:gd name="connsiteY7" fmla="*/ 412039 h 1657563"/>
              <a:gd name="connsiteX8" fmla="*/ 1648190 w 1668355"/>
              <a:gd name="connsiteY8" fmla="*/ 569432 h 1657563"/>
              <a:gd name="connsiteX9" fmla="*/ 1561193 w 1668355"/>
              <a:gd name="connsiteY9" fmla="*/ 824094 h 1657563"/>
              <a:gd name="connsiteX10" fmla="*/ 1648190 w 1668355"/>
              <a:gd name="connsiteY10" fmla="*/ 1078756 h 1657563"/>
              <a:gd name="connsiteX11" fmla="*/ 1420422 w 1668355"/>
              <a:gd name="connsiteY11" fmla="*/ 1236149 h 1657563"/>
              <a:gd name="connsiteX12" fmla="*/ 1333416 w 1668355"/>
              <a:gd name="connsiteY12" fmla="*/ 1490803 h 1657563"/>
              <a:gd name="connsiteX13" fmla="*/ 1051873 w 1668355"/>
              <a:gd name="connsiteY13" fmla="*/ 1490810 h 1657563"/>
              <a:gd name="connsiteX14" fmla="*/ 824095 w 1668355"/>
              <a:gd name="connsiteY14" fmla="*/ 1648188 h 1657563"/>
              <a:gd name="connsiteX15" fmla="*/ 596317 w 1668355"/>
              <a:gd name="connsiteY15" fmla="*/ 1490810 h 1657563"/>
              <a:gd name="connsiteX16" fmla="*/ 314774 w 1668355"/>
              <a:gd name="connsiteY16" fmla="*/ 1490803 h 1657563"/>
              <a:gd name="connsiteX17" fmla="*/ 227768 w 1668355"/>
              <a:gd name="connsiteY17" fmla="*/ 1236149 h 1657563"/>
              <a:gd name="connsiteX18" fmla="*/ 0 w 1668355"/>
              <a:gd name="connsiteY18" fmla="*/ 1078756 h 1657563"/>
              <a:gd name="connsiteX19" fmla="*/ 86997 w 1668355"/>
              <a:gd name="connsiteY19" fmla="*/ 824094 h 1657563"/>
              <a:gd name="connsiteX20" fmla="*/ 0 w 1668355"/>
              <a:gd name="connsiteY20" fmla="*/ 569432 h 1657563"/>
              <a:gd name="connsiteX0" fmla="*/ 20165 w 1688520"/>
              <a:gd name="connsiteY0" fmla="*/ 569432 h 1657563"/>
              <a:gd name="connsiteX1" fmla="*/ 247933 w 1688520"/>
              <a:gd name="connsiteY1" fmla="*/ 412039 h 1657563"/>
              <a:gd name="connsiteX2" fmla="*/ 334939 w 1688520"/>
              <a:gd name="connsiteY2" fmla="*/ 157385 h 1657563"/>
              <a:gd name="connsiteX3" fmla="*/ 616482 w 1688520"/>
              <a:gd name="connsiteY3" fmla="*/ 157378 h 1657563"/>
              <a:gd name="connsiteX4" fmla="*/ 844260 w 1688520"/>
              <a:gd name="connsiteY4" fmla="*/ 0 h 1657563"/>
              <a:gd name="connsiteX5" fmla="*/ 1072038 w 1688520"/>
              <a:gd name="connsiteY5" fmla="*/ 157378 h 1657563"/>
              <a:gd name="connsiteX6" fmla="*/ 1353581 w 1688520"/>
              <a:gd name="connsiteY6" fmla="*/ 157385 h 1657563"/>
              <a:gd name="connsiteX7" fmla="*/ 1440587 w 1688520"/>
              <a:gd name="connsiteY7" fmla="*/ 412039 h 1657563"/>
              <a:gd name="connsiteX8" fmla="*/ 1668355 w 1688520"/>
              <a:gd name="connsiteY8" fmla="*/ 569432 h 1657563"/>
              <a:gd name="connsiteX9" fmla="*/ 1581358 w 1688520"/>
              <a:gd name="connsiteY9" fmla="*/ 824094 h 1657563"/>
              <a:gd name="connsiteX10" fmla="*/ 1668355 w 1688520"/>
              <a:gd name="connsiteY10" fmla="*/ 1078756 h 1657563"/>
              <a:gd name="connsiteX11" fmla="*/ 1440587 w 1688520"/>
              <a:gd name="connsiteY11" fmla="*/ 1236149 h 1657563"/>
              <a:gd name="connsiteX12" fmla="*/ 1353581 w 1688520"/>
              <a:gd name="connsiteY12" fmla="*/ 1490803 h 1657563"/>
              <a:gd name="connsiteX13" fmla="*/ 1072038 w 1688520"/>
              <a:gd name="connsiteY13" fmla="*/ 1490810 h 1657563"/>
              <a:gd name="connsiteX14" fmla="*/ 844260 w 1688520"/>
              <a:gd name="connsiteY14" fmla="*/ 1648188 h 1657563"/>
              <a:gd name="connsiteX15" fmla="*/ 616482 w 1688520"/>
              <a:gd name="connsiteY15" fmla="*/ 1490810 h 1657563"/>
              <a:gd name="connsiteX16" fmla="*/ 334939 w 1688520"/>
              <a:gd name="connsiteY16" fmla="*/ 1490803 h 1657563"/>
              <a:gd name="connsiteX17" fmla="*/ 247933 w 1688520"/>
              <a:gd name="connsiteY17" fmla="*/ 1236149 h 1657563"/>
              <a:gd name="connsiteX18" fmla="*/ 20165 w 1688520"/>
              <a:gd name="connsiteY18" fmla="*/ 1078756 h 1657563"/>
              <a:gd name="connsiteX19" fmla="*/ 107162 w 1688520"/>
              <a:gd name="connsiteY19" fmla="*/ 824094 h 1657563"/>
              <a:gd name="connsiteX20" fmla="*/ 20165 w 1688520"/>
              <a:gd name="connsiteY20" fmla="*/ 569432 h 1657563"/>
              <a:gd name="connsiteX0" fmla="*/ 20165 w 1688520"/>
              <a:gd name="connsiteY0" fmla="*/ 569432 h 1657563"/>
              <a:gd name="connsiteX1" fmla="*/ 247933 w 1688520"/>
              <a:gd name="connsiteY1" fmla="*/ 412039 h 1657563"/>
              <a:gd name="connsiteX2" fmla="*/ 334939 w 1688520"/>
              <a:gd name="connsiteY2" fmla="*/ 157385 h 1657563"/>
              <a:gd name="connsiteX3" fmla="*/ 616482 w 1688520"/>
              <a:gd name="connsiteY3" fmla="*/ 157378 h 1657563"/>
              <a:gd name="connsiteX4" fmla="*/ 844260 w 1688520"/>
              <a:gd name="connsiteY4" fmla="*/ 0 h 1657563"/>
              <a:gd name="connsiteX5" fmla="*/ 1072038 w 1688520"/>
              <a:gd name="connsiteY5" fmla="*/ 157378 h 1657563"/>
              <a:gd name="connsiteX6" fmla="*/ 1353581 w 1688520"/>
              <a:gd name="connsiteY6" fmla="*/ 157385 h 1657563"/>
              <a:gd name="connsiteX7" fmla="*/ 1440587 w 1688520"/>
              <a:gd name="connsiteY7" fmla="*/ 412039 h 1657563"/>
              <a:gd name="connsiteX8" fmla="*/ 1668355 w 1688520"/>
              <a:gd name="connsiteY8" fmla="*/ 569432 h 1657563"/>
              <a:gd name="connsiteX9" fmla="*/ 1581358 w 1688520"/>
              <a:gd name="connsiteY9" fmla="*/ 824094 h 1657563"/>
              <a:gd name="connsiteX10" fmla="*/ 1668355 w 1688520"/>
              <a:gd name="connsiteY10" fmla="*/ 1078756 h 1657563"/>
              <a:gd name="connsiteX11" fmla="*/ 1440587 w 1688520"/>
              <a:gd name="connsiteY11" fmla="*/ 1236149 h 1657563"/>
              <a:gd name="connsiteX12" fmla="*/ 1353581 w 1688520"/>
              <a:gd name="connsiteY12" fmla="*/ 1490803 h 1657563"/>
              <a:gd name="connsiteX13" fmla="*/ 1072038 w 1688520"/>
              <a:gd name="connsiteY13" fmla="*/ 1490810 h 1657563"/>
              <a:gd name="connsiteX14" fmla="*/ 844260 w 1688520"/>
              <a:gd name="connsiteY14" fmla="*/ 1648188 h 1657563"/>
              <a:gd name="connsiteX15" fmla="*/ 616482 w 1688520"/>
              <a:gd name="connsiteY15" fmla="*/ 1490810 h 1657563"/>
              <a:gd name="connsiteX16" fmla="*/ 334939 w 1688520"/>
              <a:gd name="connsiteY16" fmla="*/ 1490803 h 1657563"/>
              <a:gd name="connsiteX17" fmla="*/ 247933 w 1688520"/>
              <a:gd name="connsiteY17" fmla="*/ 1236149 h 1657563"/>
              <a:gd name="connsiteX18" fmla="*/ 20165 w 1688520"/>
              <a:gd name="connsiteY18" fmla="*/ 1078756 h 1657563"/>
              <a:gd name="connsiteX19" fmla="*/ 107162 w 1688520"/>
              <a:gd name="connsiteY19" fmla="*/ 824094 h 1657563"/>
              <a:gd name="connsiteX20" fmla="*/ 20165 w 1688520"/>
              <a:gd name="connsiteY20" fmla="*/ 569432 h 1657563"/>
              <a:gd name="connsiteX0" fmla="*/ 20165 w 1688520"/>
              <a:gd name="connsiteY0" fmla="*/ 569432 h 1657563"/>
              <a:gd name="connsiteX1" fmla="*/ 247933 w 1688520"/>
              <a:gd name="connsiteY1" fmla="*/ 412039 h 1657563"/>
              <a:gd name="connsiteX2" fmla="*/ 334939 w 1688520"/>
              <a:gd name="connsiteY2" fmla="*/ 157385 h 1657563"/>
              <a:gd name="connsiteX3" fmla="*/ 616482 w 1688520"/>
              <a:gd name="connsiteY3" fmla="*/ 157378 h 1657563"/>
              <a:gd name="connsiteX4" fmla="*/ 844260 w 1688520"/>
              <a:gd name="connsiteY4" fmla="*/ 0 h 1657563"/>
              <a:gd name="connsiteX5" fmla="*/ 1072038 w 1688520"/>
              <a:gd name="connsiteY5" fmla="*/ 157378 h 1657563"/>
              <a:gd name="connsiteX6" fmla="*/ 1353581 w 1688520"/>
              <a:gd name="connsiteY6" fmla="*/ 157385 h 1657563"/>
              <a:gd name="connsiteX7" fmla="*/ 1440587 w 1688520"/>
              <a:gd name="connsiteY7" fmla="*/ 412039 h 1657563"/>
              <a:gd name="connsiteX8" fmla="*/ 1668355 w 1688520"/>
              <a:gd name="connsiteY8" fmla="*/ 569432 h 1657563"/>
              <a:gd name="connsiteX9" fmla="*/ 1581358 w 1688520"/>
              <a:gd name="connsiteY9" fmla="*/ 824094 h 1657563"/>
              <a:gd name="connsiteX10" fmla="*/ 1668355 w 1688520"/>
              <a:gd name="connsiteY10" fmla="*/ 1078756 h 1657563"/>
              <a:gd name="connsiteX11" fmla="*/ 1440587 w 1688520"/>
              <a:gd name="connsiteY11" fmla="*/ 1236149 h 1657563"/>
              <a:gd name="connsiteX12" fmla="*/ 1353581 w 1688520"/>
              <a:gd name="connsiteY12" fmla="*/ 1490803 h 1657563"/>
              <a:gd name="connsiteX13" fmla="*/ 1072038 w 1688520"/>
              <a:gd name="connsiteY13" fmla="*/ 1490810 h 1657563"/>
              <a:gd name="connsiteX14" fmla="*/ 844260 w 1688520"/>
              <a:gd name="connsiteY14" fmla="*/ 1648188 h 1657563"/>
              <a:gd name="connsiteX15" fmla="*/ 616482 w 1688520"/>
              <a:gd name="connsiteY15" fmla="*/ 1490810 h 1657563"/>
              <a:gd name="connsiteX16" fmla="*/ 334939 w 1688520"/>
              <a:gd name="connsiteY16" fmla="*/ 1490803 h 1657563"/>
              <a:gd name="connsiteX17" fmla="*/ 247933 w 1688520"/>
              <a:gd name="connsiteY17" fmla="*/ 1236149 h 1657563"/>
              <a:gd name="connsiteX18" fmla="*/ 20165 w 1688520"/>
              <a:gd name="connsiteY18" fmla="*/ 1078756 h 1657563"/>
              <a:gd name="connsiteX19" fmla="*/ 107162 w 1688520"/>
              <a:gd name="connsiteY19" fmla="*/ 824094 h 1657563"/>
              <a:gd name="connsiteX20" fmla="*/ 20165 w 1688520"/>
              <a:gd name="connsiteY20" fmla="*/ 569432 h 1657563"/>
              <a:gd name="connsiteX0" fmla="*/ 20165 w 1688520"/>
              <a:gd name="connsiteY0" fmla="*/ 569432 h 1657563"/>
              <a:gd name="connsiteX1" fmla="*/ 247933 w 1688520"/>
              <a:gd name="connsiteY1" fmla="*/ 412039 h 1657563"/>
              <a:gd name="connsiteX2" fmla="*/ 334939 w 1688520"/>
              <a:gd name="connsiteY2" fmla="*/ 157385 h 1657563"/>
              <a:gd name="connsiteX3" fmla="*/ 616482 w 1688520"/>
              <a:gd name="connsiteY3" fmla="*/ 157378 h 1657563"/>
              <a:gd name="connsiteX4" fmla="*/ 844260 w 1688520"/>
              <a:gd name="connsiteY4" fmla="*/ 0 h 1657563"/>
              <a:gd name="connsiteX5" fmla="*/ 1072038 w 1688520"/>
              <a:gd name="connsiteY5" fmla="*/ 157378 h 1657563"/>
              <a:gd name="connsiteX6" fmla="*/ 1353581 w 1688520"/>
              <a:gd name="connsiteY6" fmla="*/ 157385 h 1657563"/>
              <a:gd name="connsiteX7" fmla="*/ 1440587 w 1688520"/>
              <a:gd name="connsiteY7" fmla="*/ 412039 h 1657563"/>
              <a:gd name="connsiteX8" fmla="*/ 1668355 w 1688520"/>
              <a:gd name="connsiteY8" fmla="*/ 569432 h 1657563"/>
              <a:gd name="connsiteX9" fmla="*/ 1581358 w 1688520"/>
              <a:gd name="connsiteY9" fmla="*/ 824094 h 1657563"/>
              <a:gd name="connsiteX10" fmla="*/ 1668355 w 1688520"/>
              <a:gd name="connsiteY10" fmla="*/ 1078756 h 1657563"/>
              <a:gd name="connsiteX11" fmla="*/ 1440587 w 1688520"/>
              <a:gd name="connsiteY11" fmla="*/ 1236149 h 1657563"/>
              <a:gd name="connsiteX12" fmla="*/ 1353581 w 1688520"/>
              <a:gd name="connsiteY12" fmla="*/ 1490803 h 1657563"/>
              <a:gd name="connsiteX13" fmla="*/ 1072038 w 1688520"/>
              <a:gd name="connsiteY13" fmla="*/ 1490810 h 1657563"/>
              <a:gd name="connsiteX14" fmla="*/ 844260 w 1688520"/>
              <a:gd name="connsiteY14" fmla="*/ 1648188 h 1657563"/>
              <a:gd name="connsiteX15" fmla="*/ 616482 w 1688520"/>
              <a:gd name="connsiteY15" fmla="*/ 1490810 h 1657563"/>
              <a:gd name="connsiteX16" fmla="*/ 334939 w 1688520"/>
              <a:gd name="connsiteY16" fmla="*/ 1490803 h 1657563"/>
              <a:gd name="connsiteX17" fmla="*/ 247933 w 1688520"/>
              <a:gd name="connsiteY17" fmla="*/ 1236149 h 1657563"/>
              <a:gd name="connsiteX18" fmla="*/ 20165 w 1688520"/>
              <a:gd name="connsiteY18" fmla="*/ 1078756 h 1657563"/>
              <a:gd name="connsiteX19" fmla="*/ 107162 w 1688520"/>
              <a:gd name="connsiteY19" fmla="*/ 824094 h 1657563"/>
              <a:gd name="connsiteX20" fmla="*/ 20165 w 1688520"/>
              <a:gd name="connsiteY20" fmla="*/ 569432 h 1657563"/>
              <a:gd name="connsiteX0" fmla="*/ 20165 w 1688520"/>
              <a:gd name="connsiteY0" fmla="*/ 569432 h 1657563"/>
              <a:gd name="connsiteX1" fmla="*/ 247933 w 1688520"/>
              <a:gd name="connsiteY1" fmla="*/ 412039 h 1657563"/>
              <a:gd name="connsiteX2" fmla="*/ 334939 w 1688520"/>
              <a:gd name="connsiteY2" fmla="*/ 157385 h 1657563"/>
              <a:gd name="connsiteX3" fmla="*/ 616482 w 1688520"/>
              <a:gd name="connsiteY3" fmla="*/ 157378 h 1657563"/>
              <a:gd name="connsiteX4" fmla="*/ 844260 w 1688520"/>
              <a:gd name="connsiteY4" fmla="*/ 0 h 1657563"/>
              <a:gd name="connsiteX5" fmla="*/ 1072038 w 1688520"/>
              <a:gd name="connsiteY5" fmla="*/ 157378 h 1657563"/>
              <a:gd name="connsiteX6" fmla="*/ 1353581 w 1688520"/>
              <a:gd name="connsiteY6" fmla="*/ 157385 h 1657563"/>
              <a:gd name="connsiteX7" fmla="*/ 1440587 w 1688520"/>
              <a:gd name="connsiteY7" fmla="*/ 412039 h 1657563"/>
              <a:gd name="connsiteX8" fmla="*/ 1668355 w 1688520"/>
              <a:gd name="connsiteY8" fmla="*/ 569432 h 1657563"/>
              <a:gd name="connsiteX9" fmla="*/ 1581358 w 1688520"/>
              <a:gd name="connsiteY9" fmla="*/ 824094 h 1657563"/>
              <a:gd name="connsiteX10" fmla="*/ 1668355 w 1688520"/>
              <a:gd name="connsiteY10" fmla="*/ 1078756 h 1657563"/>
              <a:gd name="connsiteX11" fmla="*/ 1440587 w 1688520"/>
              <a:gd name="connsiteY11" fmla="*/ 1236149 h 1657563"/>
              <a:gd name="connsiteX12" fmla="*/ 1353581 w 1688520"/>
              <a:gd name="connsiteY12" fmla="*/ 1490803 h 1657563"/>
              <a:gd name="connsiteX13" fmla="*/ 1072038 w 1688520"/>
              <a:gd name="connsiteY13" fmla="*/ 1490810 h 1657563"/>
              <a:gd name="connsiteX14" fmla="*/ 844260 w 1688520"/>
              <a:gd name="connsiteY14" fmla="*/ 1648188 h 1657563"/>
              <a:gd name="connsiteX15" fmla="*/ 616482 w 1688520"/>
              <a:gd name="connsiteY15" fmla="*/ 1490810 h 1657563"/>
              <a:gd name="connsiteX16" fmla="*/ 334939 w 1688520"/>
              <a:gd name="connsiteY16" fmla="*/ 1490803 h 1657563"/>
              <a:gd name="connsiteX17" fmla="*/ 247933 w 1688520"/>
              <a:gd name="connsiteY17" fmla="*/ 1236149 h 1657563"/>
              <a:gd name="connsiteX18" fmla="*/ 20165 w 1688520"/>
              <a:gd name="connsiteY18" fmla="*/ 1078756 h 1657563"/>
              <a:gd name="connsiteX19" fmla="*/ 107162 w 1688520"/>
              <a:gd name="connsiteY19" fmla="*/ 824094 h 1657563"/>
              <a:gd name="connsiteX20" fmla="*/ 20165 w 1688520"/>
              <a:gd name="connsiteY20" fmla="*/ 569432 h 1657563"/>
              <a:gd name="connsiteX0" fmla="*/ 20165 w 1671158"/>
              <a:gd name="connsiteY0" fmla="*/ 569432 h 1657563"/>
              <a:gd name="connsiteX1" fmla="*/ 247933 w 1671158"/>
              <a:gd name="connsiteY1" fmla="*/ 412039 h 1657563"/>
              <a:gd name="connsiteX2" fmla="*/ 334939 w 1671158"/>
              <a:gd name="connsiteY2" fmla="*/ 157385 h 1657563"/>
              <a:gd name="connsiteX3" fmla="*/ 616482 w 1671158"/>
              <a:gd name="connsiteY3" fmla="*/ 157378 h 1657563"/>
              <a:gd name="connsiteX4" fmla="*/ 844260 w 1671158"/>
              <a:gd name="connsiteY4" fmla="*/ 0 h 1657563"/>
              <a:gd name="connsiteX5" fmla="*/ 1072038 w 1671158"/>
              <a:gd name="connsiteY5" fmla="*/ 157378 h 1657563"/>
              <a:gd name="connsiteX6" fmla="*/ 1353581 w 1671158"/>
              <a:gd name="connsiteY6" fmla="*/ 157385 h 1657563"/>
              <a:gd name="connsiteX7" fmla="*/ 1440587 w 1671158"/>
              <a:gd name="connsiteY7" fmla="*/ 412039 h 1657563"/>
              <a:gd name="connsiteX8" fmla="*/ 1668355 w 1671158"/>
              <a:gd name="connsiteY8" fmla="*/ 569432 h 1657563"/>
              <a:gd name="connsiteX9" fmla="*/ 1581358 w 1671158"/>
              <a:gd name="connsiteY9" fmla="*/ 824094 h 1657563"/>
              <a:gd name="connsiteX10" fmla="*/ 1668355 w 1671158"/>
              <a:gd name="connsiteY10" fmla="*/ 1078756 h 1657563"/>
              <a:gd name="connsiteX11" fmla="*/ 1440587 w 1671158"/>
              <a:gd name="connsiteY11" fmla="*/ 1236149 h 1657563"/>
              <a:gd name="connsiteX12" fmla="*/ 1353581 w 1671158"/>
              <a:gd name="connsiteY12" fmla="*/ 1490803 h 1657563"/>
              <a:gd name="connsiteX13" fmla="*/ 1072038 w 1671158"/>
              <a:gd name="connsiteY13" fmla="*/ 1490810 h 1657563"/>
              <a:gd name="connsiteX14" fmla="*/ 844260 w 1671158"/>
              <a:gd name="connsiteY14" fmla="*/ 1648188 h 1657563"/>
              <a:gd name="connsiteX15" fmla="*/ 616482 w 1671158"/>
              <a:gd name="connsiteY15" fmla="*/ 1490810 h 1657563"/>
              <a:gd name="connsiteX16" fmla="*/ 334939 w 1671158"/>
              <a:gd name="connsiteY16" fmla="*/ 1490803 h 1657563"/>
              <a:gd name="connsiteX17" fmla="*/ 247933 w 1671158"/>
              <a:gd name="connsiteY17" fmla="*/ 1236149 h 1657563"/>
              <a:gd name="connsiteX18" fmla="*/ 20165 w 1671158"/>
              <a:gd name="connsiteY18" fmla="*/ 1078756 h 1657563"/>
              <a:gd name="connsiteX19" fmla="*/ 107162 w 1671158"/>
              <a:gd name="connsiteY19" fmla="*/ 824094 h 1657563"/>
              <a:gd name="connsiteX20" fmla="*/ 20165 w 1671158"/>
              <a:gd name="connsiteY20" fmla="*/ 569432 h 1657563"/>
              <a:gd name="connsiteX0" fmla="*/ 20165 w 1671028"/>
              <a:gd name="connsiteY0" fmla="*/ 569432 h 1657563"/>
              <a:gd name="connsiteX1" fmla="*/ 247933 w 1671028"/>
              <a:gd name="connsiteY1" fmla="*/ 412039 h 1657563"/>
              <a:gd name="connsiteX2" fmla="*/ 334939 w 1671028"/>
              <a:gd name="connsiteY2" fmla="*/ 157385 h 1657563"/>
              <a:gd name="connsiteX3" fmla="*/ 616482 w 1671028"/>
              <a:gd name="connsiteY3" fmla="*/ 157378 h 1657563"/>
              <a:gd name="connsiteX4" fmla="*/ 844260 w 1671028"/>
              <a:gd name="connsiteY4" fmla="*/ 0 h 1657563"/>
              <a:gd name="connsiteX5" fmla="*/ 1072038 w 1671028"/>
              <a:gd name="connsiteY5" fmla="*/ 157378 h 1657563"/>
              <a:gd name="connsiteX6" fmla="*/ 1353581 w 1671028"/>
              <a:gd name="connsiteY6" fmla="*/ 157385 h 1657563"/>
              <a:gd name="connsiteX7" fmla="*/ 1440587 w 1671028"/>
              <a:gd name="connsiteY7" fmla="*/ 412039 h 1657563"/>
              <a:gd name="connsiteX8" fmla="*/ 1668355 w 1671028"/>
              <a:gd name="connsiteY8" fmla="*/ 569432 h 1657563"/>
              <a:gd name="connsiteX9" fmla="*/ 1581358 w 1671028"/>
              <a:gd name="connsiteY9" fmla="*/ 824094 h 1657563"/>
              <a:gd name="connsiteX10" fmla="*/ 1668355 w 1671028"/>
              <a:gd name="connsiteY10" fmla="*/ 1078756 h 1657563"/>
              <a:gd name="connsiteX11" fmla="*/ 1440587 w 1671028"/>
              <a:gd name="connsiteY11" fmla="*/ 1236149 h 1657563"/>
              <a:gd name="connsiteX12" fmla="*/ 1353581 w 1671028"/>
              <a:gd name="connsiteY12" fmla="*/ 1490803 h 1657563"/>
              <a:gd name="connsiteX13" fmla="*/ 1072038 w 1671028"/>
              <a:gd name="connsiteY13" fmla="*/ 1490810 h 1657563"/>
              <a:gd name="connsiteX14" fmla="*/ 844260 w 1671028"/>
              <a:gd name="connsiteY14" fmla="*/ 1648188 h 1657563"/>
              <a:gd name="connsiteX15" fmla="*/ 616482 w 1671028"/>
              <a:gd name="connsiteY15" fmla="*/ 1490810 h 1657563"/>
              <a:gd name="connsiteX16" fmla="*/ 334939 w 1671028"/>
              <a:gd name="connsiteY16" fmla="*/ 1490803 h 1657563"/>
              <a:gd name="connsiteX17" fmla="*/ 247933 w 1671028"/>
              <a:gd name="connsiteY17" fmla="*/ 1236149 h 1657563"/>
              <a:gd name="connsiteX18" fmla="*/ 20165 w 1671028"/>
              <a:gd name="connsiteY18" fmla="*/ 1078756 h 1657563"/>
              <a:gd name="connsiteX19" fmla="*/ 107162 w 1671028"/>
              <a:gd name="connsiteY19" fmla="*/ 824094 h 1657563"/>
              <a:gd name="connsiteX20" fmla="*/ 20165 w 1671028"/>
              <a:gd name="connsiteY20" fmla="*/ 569432 h 1657563"/>
              <a:gd name="connsiteX0" fmla="*/ 20165 w 1671028"/>
              <a:gd name="connsiteY0" fmla="*/ 569432 h 1657563"/>
              <a:gd name="connsiteX1" fmla="*/ 247933 w 1671028"/>
              <a:gd name="connsiteY1" fmla="*/ 412039 h 1657563"/>
              <a:gd name="connsiteX2" fmla="*/ 334939 w 1671028"/>
              <a:gd name="connsiteY2" fmla="*/ 157385 h 1657563"/>
              <a:gd name="connsiteX3" fmla="*/ 616482 w 1671028"/>
              <a:gd name="connsiteY3" fmla="*/ 157378 h 1657563"/>
              <a:gd name="connsiteX4" fmla="*/ 844260 w 1671028"/>
              <a:gd name="connsiteY4" fmla="*/ 0 h 1657563"/>
              <a:gd name="connsiteX5" fmla="*/ 1072038 w 1671028"/>
              <a:gd name="connsiteY5" fmla="*/ 157378 h 1657563"/>
              <a:gd name="connsiteX6" fmla="*/ 1353581 w 1671028"/>
              <a:gd name="connsiteY6" fmla="*/ 157385 h 1657563"/>
              <a:gd name="connsiteX7" fmla="*/ 1440587 w 1671028"/>
              <a:gd name="connsiteY7" fmla="*/ 412039 h 1657563"/>
              <a:gd name="connsiteX8" fmla="*/ 1668355 w 1671028"/>
              <a:gd name="connsiteY8" fmla="*/ 569432 h 1657563"/>
              <a:gd name="connsiteX9" fmla="*/ 1581358 w 1671028"/>
              <a:gd name="connsiteY9" fmla="*/ 824094 h 1657563"/>
              <a:gd name="connsiteX10" fmla="*/ 1668355 w 1671028"/>
              <a:gd name="connsiteY10" fmla="*/ 1078756 h 1657563"/>
              <a:gd name="connsiteX11" fmla="*/ 1440587 w 1671028"/>
              <a:gd name="connsiteY11" fmla="*/ 1236149 h 1657563"/>
              <a:gd name="connsiteX12" fmla="*/ 1353581 w 1671028"/>
              <a:gd name="connsiteY12" fmla="*/ 1490803 h 1657563"/>
              <a:gd name="connsiteX13" fmla="*/ 1072038 w 1671028"/>
              <a:gd name="connsiteY13" fmla="*/ 1490810 h 1657563"/>
              <a:gd name="connsiteX14" fmla="*/ 844260 w 1671028"/>
              <a:gd name="connsiteY14" fmla="*/ 1648188 h 1657563"/>
              <a:gd name="connsiteX15" fmla="*/ 616482 w 1671028"/>
              <a:gd name="connsiteY15" fmla="*/ 1490810 h 1657563"/>
              <a:gd name="connsiteX16" fmla="*/ 334939 w 1671028"/>
              <a:gd name="connsiteY16" fmla="*/ 1490803 h 1657563"/>
              <a:gd name="connsiteX17" fmla="*/ 247933 w 1671028"/>
              <a:gd name="connsiteY17" fmla="*/ 1236149 h 1657563"/>
              <a:gd name="connsiteX18" fmla="*/ 20165 w 1671028"/>
              <a:gd name="connsiteY18" fmla="*/ 1078756 h 1657563"/>
              <a:gd name="connsiteX19" fmla="*/ 107162 w 1671028"/>
              <a:gd name="connsiteY19" fmla="*/ 824094 h 1657563"/>
              <a:gd name="connsiteX20" fmla="*/ 20165 w 1671028"/>
              <a:gd name="connsiteY20" fmla="*/ 569432 h 1657563"/>
              <a:gd name="connsiteX0" fmla="*/ 20165 w 1671028"/>
              <a:gd name="connsiteY0" fmla="*/ 569432 h 1657563"/>
              <a:gd name="connsiteX1" fmla="*/ 247933 w 1671028"/>
              <a:gd name="connsiteY1" fmla="*/ 412039 h 1657563"/>
              <a:gd name="connsiteX2" fmla="*/ 334939 w 1671028"/>
              <a:gd name="connsiteY2" fmla="*/ 157385 h 1657563"/>
              <a:gd name="connsiteX3" fmla="*/ 616482 w 1671028"/>
              <a:gd name="connsiteY3" fmla="*/ 157378 h 1657563"/>
              <a:gd name="connsiteX4" fmla="*/ 844260 w 1671028"/>
              <a:gd name="connsiteY4" fmla="*/ 0 h 1657563"/>
              <a:gd name="connsiteX5" fmla="*/ 1072038 w 1671028"/>
              <a:gd name="connsiteY5" fmla="*/ 157378 h 1657563"/>
              <a:gd name="connsiteX6" fmla="*/ 1353581 w 1671028"/>
              <a:gd name="connsiteY6" fmla="*/ 157385 h 1657563"/>
              <a:gd name="connsiteX7" fmla="*/ 1440587 w 1671028"/>
              <a:gd name="connsiteY7" fmla="*/ 412039 h 1657563"/>
              <a:gd name="connsiteX8" fmla="*/ 1668355 w 1671028"/>
              <a:gd name="connsiteY8" fmla="*/ 569432 h 1657563"/>
              <a:gd name="connsiteX9" fmla="*/ 1581358 w 1671028"/>
              <a:gd name="connsiteY9" fmla="*/ 824094 h 1657563"/>
              <a:gd name="connsiteX10" fmla="*/ 1668355 w 1671028"/>
              <a:gd name="connsiteY10" fmla="*/ 1078756 h 1657563"/>
              <a:gd name="connsiteX11" fmla="*/ 1440587 w 1671028"/>
              <a:gd name="connsiteY11" fmla="*/ 1236149 h 1657563"/>
              <a:gd name="connsiteX12" fmla="*/ 1353581 w 1671028"/>
              <a:gd name="connsiteY12" fmla="*/ 1490803 h 1657563"/>
              <a:gd name="connsiteX13" fmla="*/ 1072038 w 1671028"/>
              <a:gd name="connsiteY13" fmla="*/ 1490810 h 1657563"/>
              <a:gd name="connsiteX14" fmla="*/ 844260 w 1671028"/>
              <a:gd name="connsiteY14" fmla="*/ 1648188 h 1657563"/>
              <a:gd name="connsiteX15" fmla="*/ 616482 w 1671028"/>
              <a:gd name="connsiteY15" fmla="*/ 1490810 h 1657563"/>
              <a:gd name="connsiteX16" fmla="*/ 334939 w 1671028"/>
              <a:gd name="connsiteY16" fmla="*/ 1490803 h 1657563"/>
              <a:gd name="connsiteX17" fmla="*/ 247933 w 1671028"/>
              <a:gd name="connsiteY17" fmla="*/ 1236149 h 1657563"/>
              <a:gd name="connsiteX18" fmla="*/ 20165 w 1671028"/>
              <a:gd name="connsiteY18" fmla="*/ 1078756 h 1657563"/>
              <a:gd name="connsiteX19" fmla="*/ 107162 w 1671028"/>
              <a:gd name="connsiteY19" fmla="*/ 824094 h 1657563"/>
              <a:gd name="connsiteX20" fmla="*/ 20165 w 1671028"/>
              <a:gd name="connsiteY20" fmla="*/ 569432 h 1657563"/>
              <a:gd name="connsiteX0" fmla="*/ 20165 w 1671028"/>
              <a:gd name="connsiteY0" fmla="*/ 569432 h 1648188"/>
              <a:gd name="connsiteX1" fmla="*/ 247933 w 1671028"/>
              <a:gd name="connsiteY1" fmla="*/ 412039 h 1648188"/>
              <a:gd name="connsiteX2" fmla="*/ 334939 w 1671028"/>
              <a:gd name="connsiteY2" fmla="*/ 157385 h 1648188"/>
              <a:gd name="connsiteX3" fmla="*/ 616482 w 1671028"/>
              <a:gd name="connsiteY3" fmla="*/ 157378 h 1648188"/>
              <a:gd name="connsiteX4" fmla="*/ 844260 w 1671028"/>
              <a:gd name="connsiteY4" fmla="*/ 0 h 1648188"/>
              <a:gd name="connsiteX5" fmla="*/ 1072038 w 1671028"/>
              <a:gd name="connsiteY5" fmla="*/ 157378 h 1648188"/>
              <a:gd name="connsiteX6" fmla="*/ 1353581 w 1671028"/>
              <a:gd name="connsiteY6" fmla="*/ 157385 h 1648188"/>
              <a:gd name="connsiteX7" fmla="*/ 1440587 w 1671028"/>
              <a:gd name="connsiteY7" fmla="*/ 412039 h 1648188"/>
              <a:gd name="connsiteX8" fmla="*/ 1668355 w 1671028"/>
              <a:gd name="connsiteY8" fmla="*/ 569432 h 1648188"/>
              <a:gd name="connsiteX9" fmla="*/ 1581358 w 1671028"/>
              <a:gd name="connsiteY9" fmla="*/ 824094 h 1648188"/>
              <a:gd name="connsiteX10" fmla="*/ 1668355 w 1671028"/>
              <a:gd name="connsiteY10" fmla="*/ 1078756 h 1648188"/>
              <a:gd name="connsiteX11" fmla="*/ 1440587 w 1671028"/>
              <a:gd name="connsiteY11" fmla="*/ 1236149 h 1648188"/>
              <a:gd name="connsiteX12" fmla="*/ 1353581 w 1671028"/>
              <a:gd name="connsiteY12" fmla="*/ 1490803 h 1648188"/>
              <a:gd name="connsiteX13" fmla="*/ 1072038 w 1671028"/>
              <a:gd name="connsiteY13" fmla="*/ 1490810 h 1648188"/>
              <a:gd name="connsiteX14" fmla="*/ 844260 w 1671028"/>
              <a:gd name="connsiteY14" fmla="*/ 1648188 h 1648188"/>
              <a:gd name="connsiteX15" fmla="*/ 616482 w 1671028"/>
              <a:gd name="connsiteY15" fmla="*/ 1490810 h 1648188"/>
              <a:gd name="connsiteX16" fmla="*/ 334939 w 1671028"/>
              <a:gd name="connsiteY16" fmla="*/ 1490803 h 1648188"/>
              <a:gd name="connsiteX17" fmla="*/ 247933 w 1671028"/>
              <a:gd name="connsiteY17" fmla="*/ 1236149 h 1648188"/>
              <a:gd name="connsiteX18" fmla="*/ 20165 w 1671028"/>
              <a:gd name="connsiteY18" fmla="*/ 1078756 h 1648188"/>
              <a:gd name="connsiteX19" fmla="*/ 107162 w 1671028"/>
              <a:gd name="connsiteY19" fmla="*/ 824094 h 1648188"/>
              <a:gd name="connsiteX20" fmla="*/ 20165 w 1671028"/>
              <a:gd name="connsiteY20" fmla="*/ 569432 h 1648188"/>
              <a:gd name="connsiteX0" fmla="*/ 20165 w 1671028"/>
              <a:gd name="connsiteY0" fmla="*/ 569432 h 1648188"/>
              <a:gd name="connsiteX1" fmla="*/ 247933 w 1671028"/>
              <a:gd name="connsiteY1" fmla="*/ 412039 h 1648188"/>
              <a:gd name="connsiteX2" fmla="*/ 334939 w 1671028"/>
              <a:gd name="connsiteY2" fmla="*/ 157385 h 1648188"/>
              <a:gd name="connsiteX3" fmla="*/ 616482 w 1671028"/>
              <a:gd name="connsiteY3" fmla="*/ 157378 h 1648188"/>
              <a:gd name="connsiteX4" fmla="*/ 844260 w 1671028"/>
              <a:gd name="connsiteY4" fmla="*/ 0 h 1648188"/>
              <a:gd name="connsiteX5" fmla="*/ 1072038 w 1671028"/>
              <a:gd name="connsiteY5" fmla="*/ 157378 h 1648188"/>
              <a:gd name="connsiteX6" fmla="*/ 1353581 w 1671028"/>
              <a:gd name="connsiteY6" fmla="*/ 157385 h 1648188"/>
              <a:gd name="connsiteX7" fmla="*/ 1440587 w 1671028"/>
              <a:gd name="connsiteY7" fmla="*/ 412039 h 1648188"/>
              <a:gd name="connsiteX8" fmla="*/ 1668355 w 1671028"/>
              <a:gd name="connsiteY8" fmla="*/ 569432 h 1648188"/>
              <a:gd name="connsiteX9" fmla="*/ 1581358 w 1671028"/>
              <a:gd name="connsiteY9" fmla="*/ 824094 h 1648188"/>
              <a:gd name="connsiteX10" fmla="*/ 1668355 w 1671028"/>
              <a:gd name="connsiteY10" fmla="*/ 1078756 h 1648188"/>
              <a:gd name="connsiteX11" fmla="*/ 1440587 w 1671028"/>
              <a:gd name="connsiteY11" fmla="*/ 1236149 h 1648188"/>
              <a:gd name="connsiteX12" fmla="*/ 1353581 w 1671028"/>
              <a:gd name="connsiteY12" fmla="*/ 1490803 h 1648188"/>
              <a:gd name="connsiteX13" fmla="*/ 1072038 w 1671028"/>
              <a:gd name="connsiteY13" fmla="*/ 1490810 h 1648188"/>
              <a:gd name="connsiteX14" fmla="*/ 844260 w 1671028"/>
              <a:gd name="connsiteY14" fmla="*/ 1648188 h 1648188"/>
              <a:gd name="connsiteX15" fmla="*/ 616482 w 1671028"/>
              <a:gd name="connsiteY15" fmla="*/ 1490810 h 1648188"/>
              <a:gd name="connsiteX16" fmla="*/ 334939 w 1671028"/>
              <a:gd name="connsiteY16" fmla="*/ 1490803 h 1648188"/>
              <a:gd name="connsiteX17" fmla="*/ 247933 w 1671028"/>
              <a:gd name="connsiteY17" fmla="*/ 1236149 h 1648188"/>
              <a:gd name="connsiteX18" fmla="*/ 20165 w 1671028"/>
              <a:gd name="connsiteY18" fmla="*/ 1078756 h 1648188"/>
              <a:gd name="connsiteX19" fmla="*/ 107162 w 1671028"/>
              <a:gd name="connsiteY19" fmla="*/ 824094 h 1648188"/>
              <a:gd name="connsiteX20" fmla="*/ 20165 w 1671028"/>
              <a:gd name="connsiteY20" fmla="*/ 569432 h 1648188"/>
              <a:gd name="connsiteX0" fmla="*/ 20165 w 1671028"/>
              <a:gd name="connsiteY0" fmla="*/ 569432 h 1648188"/>
              <a:gd name="connsiteX1" fmla="*/ 247933 w 1671028"/>
              <a:gd name="connsiteY1" fmla="*/ 412039 h 1648188"/>
              <a:gd name="connsiteX2" fmla="*/ 334939 w 1671028"/>
              <a:gd name="connsiteY2" fmla="*/ 157385 h 1648188"/>
              <a:gd name="connsiteX3" fmla="*/ 616482 w 1671028"/>
              <a:gd name="connsiteY3" fmla="*/ 157378 h 1648188"/>
              <a:gd name="connsiteX4" fmla="*/ 844260 w 1671028"/>
              <a:gd name="connsiteY4" fmla="*/ 0 h 1648188"/>
              <a:gd name="connsiteX5" fmla="*/ 1072038 w 1671028"/>
              <a:gd name="connsiteY5" fmla="*/ 157378 h 1648188"/>
              <a:gd name="connsiteX6" fmla="*/ 1353581 w 1671028"/>
              <a:gd name="connsiteY6" fmla="*/ 157385 h 1648188"/>
              <a:gd name="connsiteX7" fmla="*/ 1440587 w 1671028"/>
              <a:gd name="connsiteY7" fmla="*/ 412039 h 1648188"/>
              <a:gd name="connsiteX8" fmla="*/ 1668355 w 1671028"/>
              <a:gd name="connsiteY8" fmla="*/ 569432 h 1648188"/>
              <a:gd name="connsiteX9" fmla="*/ 1581358 w 1671028"/>
              <a:gd name="connsiteY9" fmla="*/ 824094 h 1648188"/>
              <a:gd name="connsiteX10" fmla="*/ 1668355 w 1671028"/>
              <a:gd name="connsiteY10" fmla="*/ 1078756 h 1648188"/>
              <a:gd name="connsiteX11" fmla="*/ 1440587 w 1671028"/>
              <a:gd name="connsiteY11" fmla="*/ 1236149 h 1648188"/>
              <a:gd name="connsiteX12" fmla="*/ 1353581 w 1671028"/>
              <a:gd name="connsiteY12" fmla="*/ 1490803 h 1648188"/>
              <a:gd name="connsiteX13" fmla="*/ 1072038 w 1671028"/>
              <a:gd name="connsiteY13" fmla="*/ 1490810 h 1648188"/>
              <a:gd name="connsiteX14" fmla="*/ 844260 w 1671028"/>
              <a:gd name="connsiteY14" fmla="*/ 1648188 h 1648188"/>
              <a:gd name="connsiteX15" fmla="*/ 616482 w 1671028"/>
              <a:gd name="connsiteY15" fmla="*/ 1490810 h 1648188"/>
              <a:gd name="connsiteX16" fmla="*/ 334939 w 1671028"/>
              <a:gd name="connsiteY16" fmla="*/ 1490803 h 1648188"/>
              <a:gd name="connsiteX17" fmla="*/ 247933 w 1671028"/>
              <a:gd name="connsiteY17" fmla="*/ 1236149 h 1648188"/>
              <a:gd name="connsiteX18" fmla="*/ 20165 w 1671028"/>
              <a:gd name="connsiteY18" fmla="*/ 1078756 h 1648188"/>
              <a:gd name="connsiteX19" fmla="*/ 107162 w 1671028"/>
              <a:gd name="connsiteY19" fmla="*/ 824094 h 1648188"/>
              <a:gd name="connsiteX20" fmla="*/ 20165 w 1671028"/>
              <a:gd name="connsiteY20" fmla="*/ 569432 h 1648188"/>
              <a:gd name="connsiteX0" fmla="*/ 20165 w 1671028"/>
              <a:gd name="connsiteY0" fmla="*/ 569432 h 1648188"/>
              <a:gd name="connsiteX1" fmla="*/ 247933 w 1671028"/>
              <a:gd name="connsiteY1" fmla="*/ 412039 h 1648188"/>
              <a:gd name="connsiteX2" fmla="*/ 334939 w 1671028"/>
              <a:gd name="connsiteY2" fmla="*/ 157385 h 1648188"/>
              <a:gd name="connsiteX3" fmla="*/ 616482 w 1671028"/>
              <a:gd name="connsiteY3" fmla="*/ 157378 h 1648188"/>
              <a:gd name="connsiteX4" fmla="*/ 844260 w 1671028"/>
              <a:gd name="connsiteY4" fmla="*/ 0 h 1648188"/>
              <a:gd name="connsiteX5" fmla="*/ 1072038 w 1671028"/>
              <a:gd name="connsiteY5" fmla="*/ 157378 h 1648188"/>
              <a:gd name="connsiteX6" fmla="*/ 1353581 w 1671028"/>
              <a:gd name="connsiteY6" fmla="*/ 157385 h 1648188"/>
              <a:gd name="connsiteX7" fmla="*/ 1440587 w 1671028"/>
              <a:gd name="connsiteY7" fmla="*/ 412039 h 1648188"/>
              <a:gd name="connsiteX8" fmla="*/ 1668355 w 1671028"/>
              <a:gd name="connsiteY8" fmla="*/ 569432 h 1648188"/>
              <a:gd name="connsiteX9" fmla="*/ 1581358 w 1671028"/>
              <a:gd name="connsiteY9" fmla="*/ 824094 h 1648188"/>
              <a:gd name="connsiteX10" fmla="*/ 1668355 w 1671028"/>
              <a:gd name="connsiteY10" fmla="*/ 1078756 h 1648188"/>
              <a:gd name="connsiteX11" fmla="*/ 1440587 w 1671028"/>
              <a:gd name="connsiteY11" fmla="*/ 1236149 h 1648188"/>
              <a:gd name="connsiteX12" fmla="*/ 1353581 w 1671028"/>
              <a:gd name="connsiteY12" fmla="*/ 1490803 h 1648188"/>
              <a:gd name="connsiteX13" fmla="*/ 1072038 w 1671028"/>
              <a:gd name="connsiteY13" fmla="*/ 1490810 h 1648188"/>
              <a:gd name="connsiteX14" fmla="*/ 844260 w 1671028"/>
              <a:gd name="connsiteY14" fmla="*/ 1648188 h 1648188"/>
              <a:gd name="connsiteX15" fmla="*/ 616482 w 1671028"/>
              <a:gd name="connsiteY15" fmla="*/ 1490810 h 1648188"/>
              <a:gd name="connsiteX16" fmla="*/ 334939 w 1671028"/>
              <a:gd name="connsiteY16" fmla="*/ 1490803 h 1648188"/>
              <a:gd name="connsiteX17" fmla="*/ 247933 w 1671028"/>
              <a:gd name="connsiteY17" fmla="*/ 1236149 h 1648188"/>
              <a:gd name="connsiteX18" fmla="*/ 20165 w 1671028"/>
              <a:gd name="connsiteY18" fmla="*/ 1078756 h 1648188"/>
              <a:gd name="connsiteX19" fmla="*/ 107162 w 1671028"/>
              <a:gd name="connsiteY19" fmla="*/ 824094 h 1648188"/>
              <a:gd name="connsiteX20" fmla="*/ 20165 w 1671028"/>
              <a:gd name="connsiteY20" fmla="*/ 569432 h 1648188"/>
              <a:gd name="connsiteX0" fmla="*/ 2674 w 1653537"/>
              <a:gd name="connsiteY0" fmla="*/ 569432 h 1648188"/>
              <a:gd name="connsiteX1" fmla="*/ 230442 w 1653537"/>
              <a:gd name="connsiteY1" fmla="*/ 412039 h 1648188"/>
              <a:gd name="connsiteX2" fmla="*/ 317448 w 1653537"/>
              <a:gd name="connsiteY2" fmla="*/ 157385 h 1648188"/>
              <a:gd name="connsiteX3" fmla="*/ 598991 w 1653537"/>
              <a:gd name="connsiteY3" fmla="*/ 157378 h 1648188"/>
              <a:gd name="connsiteX4" fmla="*/ 826769 w 1653537"/>
              <a:gd name="connsiteY4" fmla="*/ 0 h 1648188"/>
              <a:gd name="connsiteX5" fmla="*/ 1054547 w 1653537"/>
              <a:gd name="connsiteY5" fmla="*/ 157378 h 1648188"/>
              <a:gd name="connsiteX6" fmla="*/ 1336090 w 1653537"/>
              <a:gd name="connsiteY6" fmla="*/ 157385 h 1648188"/>
              <a:gd name="connsiteX7" fmla="*/ 1423096 w 1653537"/>
              <a:gd name="connsiteY7" fmla="*/ 412039 h 1648188"/>
              <a:gd name="connsiteX8" fmla="*/ 1650864 w 1653537"/>
              <a:gd name="connsiteY8" fmla="*/ 569432 h 1648188"/>
              <a:gd name="connsiteX9" fmla="*/ 1563867 w 1653537"/>
              <a:gd name="connsiteY9" fmla="*/ 824094 h 1648188"/>
              <a:gd name="connsiteX10" fmla="*/ 1650864 w 1653537"/>
              <a:gd name="connsiteY10" fmla="*/ 1078756 h 1648188"/>
              <a:gd name="connsiteX11" fmla="*/ 1423096 w 1653537"/>
              <a:gd name="connsiteY11" fmla="*/ 1236149 h 1648188"/>
              <a:gd name="connsiteX12" fmla="*/ 1336090 w 1653537"/>
              <a:gd name="connsiteY12" fmla="*/ 1490803 h 1648188"/>
              <a:gd name="connsiteX13" fmla="*/ 1054547 w 1653537"/>
              <a:gd name="connsiteY13" fmla="*/ 1490810 h 1648188"/>
              <a:gd name="connsiteX14" fmla="*/ 826769 w 1653537"/>
              <a:gd name="connsiteY14" fmla="*/ 1648188 h 1648188"/>
              <a:gd name="connsiteX15" fmla="*/ 598991 w 1653537"/>
              <a:gd name="connsiteY15" fmla="*/ 1490810 h 1648188"/>
              <a:gd name="connsiteX16" fmla="*/ 317448 w 1653537"/>
              <a:gd name="connsiteY16" fmla="*/ 1490803 h 1648188"/>
              <a:gd name="connsiteX17" fmla="*/ 230442 w 1653537"/>
              <a:gd name="connsiteY17" fmla="*/ 1236149 h 1648188"/>
              <a:gd name="connsiteX18" fmla="*/ 2674 w 1653537"/>
              <a:gd name="connsiteY18" fmla="*/ 1078756 h 1648188"/>
              <a:gd name="connsiteX19" fmla="*/ 89671 w 1653537"/>
              <a:gd name="connsiteY19" fmla="*/ 824094 h 1648188"/>
              <a:gd name="connsiteX20" fmla="*/ 2674 w 1653537"/>
              <a:gd name="connsiteY20" fmla="*/ 569432 h 1648188"/>
              <a:gd name="connsiteX0" fmla="*/ 2803 w 1653666"/>
              <a:gd name="connsiteY0" fmla="*/ 569432 h 1648188"/>
              <a:gd name="connsiteX1" fmla="*/ 230571 w 1653666"/>
              <a:gd name="connsiteY1" fmla="*/ 412039 h 1648188"/>
              <a:gd name="connsiteX2" fmla="*/ 317577 w 1653666"/>
              <a:gd name="connsiteY2" fmla="*/ 157385 h 1648188"/>
              <a:gd name="connsiteX3" fmla="*/ 599120 w 1653666"/>
              <a:gd name="connsiteY3" fmla="*/ 157378 h 1648188"/>
              <a:gd name="connsiteX4" fmla="*/ 826898 w 1653666"/>
              <a:gd name="connsiteY4" fmla="*/ 0 h 1648188"/>
              <a:gd name="connsiteX5" fmla="*/ 1054676 w 1653666"/>
              <a:gd name="connsiteY5" fmla="*/ 157378 h 1648188"/>
              <a:gd name="connsiteX6" fmla="*/ 1336219 w 1653666"/>
              <a:gd name="connsiteY6" fmla="*/ 157385 h 1648188"/>
              <a:gd name="connsiteX7" fmla="*/ 1423225 w 1653666"/>
              <a:gd name="connsiteY7" fmla="*/ 412039 h 1648188"/>
              <a:gd name="connsiteX8" fmla="*/ 1650993 w 1653666"/>
              <a:gd name="connsiteY8" fmla="*/ 569432 h 1648188"/>
              <a:gd name="connsiteX9" fmla="*/ 1563996 w 1653666"/>
              <a:gd name="connsiteY9" fmla="*/ 824094 h 1648188"/>
              <a:gd name="connsiteX10" fmla="*/ 1650993 w 1653666"/>
              <a:gd name="connsiteY10" fmla="*/ 1078756 h 1648188"/>
              <a:gd name="connsiteX11" fmla="*/ 1423225 w 1653666"/>
              <a:gd name="connsiteY11" fmla="*/ 1236149 h 1648188"/>
              <a:gd name="connsiteX12" fmla="*/ 1336219 w 1653666"/>
              <a:gd name="connsiteY12" fmla="*/ 1490803 h 1648188"/>
              <a:gd name="connsiteX13" fmla="*/ 1054676 w 1653666"/>
              <a:gd name="connsiteY13" fmla="*/ 1490810 h 1648188"/>
              <a:gd name="connsiteX14" fmla="*/ 826898 w 1653666"/>
              <a:gd name="connsiteY14" fmla="*/ 1648188 h 1648188"/>
              <a:gd name="connsiteX15" fmla="*/ 599120 w 1653666"/>
              <a:gd name="connsiteY15" fmla="*/ 1490810 h 1648188"/>
              <a:gd name="connsiteX16" fmla="*/ 317577 w 1653666"/>
              <a:gd name="connsiteY16" fmla="*/ 1490803 h 1648188"/>
              <a:gd name="connsiteX17" fmla="*/ 230571 w 1653666"/>
              <a:gd name="connsiteY17" fmla="*/ 1236149 h 1648188"/>
              <a:gd name="connsiteX18" fmla="*/ 2803 w 1653666"/>
              <a:gd name="connsiteY18" fmla="*/ 1078756 h 1648188"/>
              <a:gd name="connsiteX19" fmla="*/ 89800 w 1653666"/>
              <a:gd name="connsiteY19" fmla="*/ 824094 h 1648188"/>
              <a:gd name="connsiteX20" fmla="*/ 2803 w 1653666"/>
              <a:gd name="connsiteY20" fmla="*/ 569432 h 1648188"/>
              <a:gd name="connsiteX0" fmla="*/ 2803 w 1653666"/>
              <a:gd name="connsiteY0" fmla="*/ 569432 h 1648188"/>
              <a:gd name="connsiteX1" fmla="*/ 230571 w 1653666"/>
              <a:gd name="connsiteY1" fmla="*/ 412039 h 1648188"/>
              <a:gd name="connsiteX2" fmla="*/ 317577 w 1653666"/>
              <a:gd name="connsiteY2" fmla="*/ 157385 h 1648188"/>
              <a:gd name="connsiteX3" fmla="*/ 599120 w 1653666"/>
              <a:gd name="connsiteY3" fmla="*/ 157378 h 1648188"/>
              <a:gd name="connsiteX4" fmla="*/ 826898 w 1653666"/>
              <a:gd name="connsiteY4" fmla="*/ 0 h 1648188"/>
              <a:gd name="connsiteX5" fmla="*/ 1054676 w 1653666"/>
              <a:gd name="connsiteY5" fmla="*/ 157378 h 1648188"/>
              <a:gd name="connsiteX6" fmla="*/ 1336219 w 1653666"/>
              <a:gd name="connsiteY6" fmla="*/ 157385 h 1648188"/>
              <a:gd name="connsiteX7" fmla="*/ 1423225 w 1653666"/>
              <a:gd name="connsiteY7" fmla="*/ 412039 h 1648188"/>
              <a:gd name="connsiteX8" fmla="*/ 1650993 w 1653666"/>
              <a:gd name="connsiteY8" fmla="*/ 569432 h 1648188"/>
              <a:gd name="connsiteX9" fmla="*/ 1563996 w 1653666"/>
              <a:gd name="connsiteY9" fmla="*/ 824094 h 1648188"/>
              <a:gd name="connsiteX10" fmla="*/ 1650993 w 1653666"/>
              <a:gd name="connsiteY10" fmla="*/ 1078756 h 1648188"/>
              <a:gd name="connsiteX11" fmla="*/ 1423225 w 1653666"/>
              <a:gd name="connsiteY11" fmla="*/ 1236149 h 1648188"/>
              <a:gd name="connsiteX12" fmla="*/ 1336219 w 1653666"/>
              <a:gd name="connsiteY12" fmla="*/ 1490803 h 1648188"/>
              <a:gd name="connsiteX13" fmla="*/ 1054676 w 1653666"/>
              <a:gd name="connsiteY13" fmla="*/ 1490810 h 1648188"/>
              <a:gd name="connsiteX14" fmla="*/ 826898 w 1653666"/>
              <a:gd name="connsiteY14" fmla="*/ 1648188 h 1648188"/>
              <a:gd name="connsiteX15" fmla="*/ 599120 w 1653666"/>
              <a:gd name="connsiteY15" fmla="*/ 1490810 h 1648188"/>
              <a:gd name="connsiteX16" fmla="*/ 317577 w 1653666"/>
              <a:gd name="connsiteY16" fmla="*/ 1490803 h 1648188"/>
              <a:gd name="connsiteX17" fmla="*/ 230571 w 1653666"/>
              <a:gd name="connsiteY17" fmla="*/ 1236149 h 1648188"/>
              <a:gd name="connsiteX18" fmla="*/ 2803 w 1653666"/>
              <a:gd name="connsiteY18" fmla="*/ 1078756 h 1648188"/>
              <a:gd name="connsiteX19" fmla="*/ 89800 w 1653666"/>
              <a:gd name="connsiteY19" fmla="*/ 824094 h 1648188"/>
              <a:gd name="connsiteX20" fmla="*/ 2803 w 1653666"/>
              <a:gd name="connsiteY20" fmla="*/ 569432 h 1648188"/>
              <a:gd name="connsiteX0" fmla="*/ 2803 w 1653666"/>
              <a:gd name="connsiteY0" fmla="*/ 569432 h 1648188"/>
              <a:gd name="connsiteX1" fmla="*/ 230571 w 1653666"/>
              <a:gd name="connsiteY1" fmla="*/ 412039 h 1648188"/>
              <a:gd name="connsiteX2" fmla="*/ 317577 w 1653666"/>
              <a:gd name="connsiteY2" fmla="*/ 157385 h 1648188"/>
              <a:gd name="connsiteX3" fmla="*/ 599120 w 1653666"/>
              <a:gd name="connsiteY3" fmla="*/ 157378 h 1648188"/>
              <a:gd name="connsiteX4" fmla="*/ 826898 w 1653666"/>
              <a:gd name="connsiteY4" fmla="*/ 0 h 1648188"/>
              <a:gd name="connsiteX5" fmla="*/ 1054676 w 1653666"/>
              <a:gd name="connsiteY5" fmla="*/ 157378 h 1648188"/>
              <a:gd name="connsiteX6" fmla="*/ 1336219 w 1653666"/>
              <a:gd name="connsiteY6" fmla="*/ 157385 h 1648188"/>
              <a:gd name="connsiteX7" fmla="*/ 1423225 w 1653666"/>
              <a:gd name="connsiteY7" fmla="*/ 412039 h 1648188"/>
              <a:gd name="connsiteX8" fmla="*/ 1650993 w 1653666"/>
              <a:gd name="connsiteY8" fmla="*/ 569432 h 1648188"/>
              <a:gd name="connsiteX9" fmla="*/ 1563996 w 1653666"/>
              <a:gd name="connsiteY9" fmla="*/ 824094 h 1648188"/>
              <a:gd name="connsiteX10" fmla="*/ 1650993 w 1653666"/>
              <a:gd name="connsiteY10" fmla="*/ 1078756 h 1648188"/>
              <a:gd name="connsiteX11" fmla="*/ 1423225 w 1653666"/>
              <a:gd name="connsiteY11" fmla="*/ 1236149 h 1648188"/>
              <a:gd name="connsiteX12" fmla="*/ 1336219 w 1653666"/>
              <a:gd name="connsiteY12" fmla="*/ 1490803 h 1648188"/>
              <a:gd name="connsiteX13" fmla="*/ 1054676 w 1653666"/>
              <a:gd name="connsiteY13" fmla="*/ 1490810 h 1648188"/>
              <a:gd name="connsiteX14" fmla="*/ 826898 w 1653666"/>
              <a:gd name="connsiteY14" fmla="*/ 1648188 h 1648188"/>
              <a:gd name="connsiteX15" fmla="*/ 599120 w 1653666"/>
              <a:gd name="connsiteY15" fmla="*/ 1490810 h 1648188"/>
              <a:gd name="connsiteX16" fmla="*/ 317577 w 1653666"/>
              <a:gd name="connsiteY16" fmla="*/ 1490803 h 1648188"/>
              <a:gd name="connsiteX17" fmla="*/ 230571 w 1653666"/>
              <a:gd name="connsiteY17" fmla="*/ 1236149 h 1648188"/>
              <a:gd name="connsiteX18" fmla="*/ 2803 w 1653666"/>
              <a:gd name="connsiteY18" fmla="*/ 1078756 h 1648188"/>
              <a:gd name="connsiteX19" fmla="*/ 89800 w 1653666"/>
              <a:gd name="connsiteY19" fmla="*/ 824094 h 1648188"/>
              <a:gd name="connsiteX20" fmla="*/ 2803 w 1653666"/>
              <a:gd name="connsiteY20" fmla="*/ 569432 h 1648188"/>
              <a:gd name="connsiteX0" fmla="*/ 2803 w 1653666"/>
              <a:gd name="connsiteY0" fmla="*/ 569432 h 1648188"/>
              <a:gd name="connsiteX1" fmla="*/ 230571 w 1653666"/>
              <a:gd name="connsiteY1" fmla="*/ 412039 h 1648188"/>
              <a:gd name="connsiteX2" fmla="*/ 317577 w 1653666"/>
              <a:gd name="connsiteY2" fmla="*/ 157385 h 1648188"/>
              <a:gd name="connsiteX3" fmla="*/ 599120 w 1653666"/>
              <a:gd name="connsiteY3" fmla="*/ 157378 h 1648188"/>
              <a:gd name="connsiteX4" fmla="*/ 826898 w 1653666"/>
              <a:gd name="connsiteY4" fmla="*/ 0 h 1648188"/>
              <a:gd name="connsiteX5" fmla="*/ 1054676 w 1653666"/>
              <a:gd name="connsiteY5" fmla="*/ 157378 h 1648188"/>
              <a:gd name="connsiteX6" fmla="*/ 1336219 w 1653666"/>
              <a:gd name="connsiteY6" fmla="*/ 157385 h 1648188"/>
              <a:gd name="connsiteX7" fmla="*/ 1423225 w 1653666"/>
              <a:gd name="connsiteY7" fmla="*/ 412039 h 1648188"/>
              <a:gd name="connsiteX8" fmla="*/ 1650993 w 1653666"/>
              <a:gd name="connsiteY8" fmla="*/ 569432 h 1648188"/>
              <a:gd name="connsiteX9" fmla="*/ 1563996 w 1653666"/>
              <a:gd name="connsiteY9" fmla="*/ 824094 h 1648188"/>
              <a:gd name="connsiteX10" fmla="*/ 1650993 w 1653666"/>
              <a:gd name="connsiteY10" fmla="*/ 1078756 h 1648188"/>
              <a:gd name="connsiteX11" fmla="*/ 1423225 w 1653666"/>
              <a:gd name="connsiteY11" fmla="*/ 1236149 h 1648188"/>
              <a:gd name="connsiteX12" fmla="*/ 1336219 w 1653666"/>
              <a:gd name="connsiteY12" fmla="*/ 1490803 h 1648188"/>
              <a:gd name="connsiteX13" fmla="*/ 1054676 w 1653666"/>
              <a:gd name="connsiteY13" fmla="*/ 1490810 h 1648188"/>
              <a:gd name="connsiteX14" fmla="*/ 826898 w 1653666"/>
              <a:gd name="connsiteY14" fmla="*/ 1648188 h 1648188"/>
              <a:gd name="connsiteX15" fmla="*/ 599120 w 1653666"/>
              <a:gd name="connsiteY15" fmla="*/ 1490810 h 1648188"/>
              <a:gd name="connsiteX16" fmla="*/ 317577 w 1653666"/>
              <a:gd name="connsiteY16" fmla="*/ 1490803 h 1648188"/>
              <a:gd name="connsiteX17" fmla="*/ 230571 w 1653666"/>
              <a:gd name="connsiteY17" fmla="*/ 1236149 h 1648188"/>
              <a:gd name="connsiteX18" fmla="*/ 2803 w 1653666"/>
              <a:gd name="connsiteY18" fmla="*/ 1078756 h 1648188"/>
              <a:gd name="connsiteX19" fmla="*/ 89800 w 1653666"/>
              <a:gd name="connsiteY19" fmla="*/ 824094 h 1648188"/>
              <a:gd name="connsiteX20" fmla="*/ 2803 w 1653666"/>
              <a:gd name="connsiteY20" fmla="*/ 569432 h 1648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53666" h="1648188">
                <a:moveTo>
                  <a:pt x="2803" y="569432"/>
                </a:moveTo>
                <a:cubicBezTo>
                  <a:pt x="-26196" y="484545"/>
                  <a:pt x="178109" y="480713"/>
                  <a:pt x="230571" y="412039"/>
                </a:cubicBezTo>
                <a:cubicBezTo>
                  <a:pt x="283033" y="343365"/>
                  <a:pt x="223729" y="157387"/>
                  <a:pt x="317577" y="157385"/>
                </a:cubicBezTo>
                <a:lnTo>
                  <a:pt x="599120" y="157378"/>
                </a:lnTo>
                <a:cubicBezTo>
                  <a:pt x="692968" y="157376"/>
                  <a:pt x="750972" y="0"/>
                  <a:pt x="826898" y="0"/>
                </a:cubicBezTo>
                <a:cubicBezTo>
                  <a:pt x="902824" y="0"/>
                  <a:pt x="960828" y="157376"/>
                  <a:pt x="1054676" y="157378"/>
                </a:cubicBezTo>
                <a:lnTo>
                  <a:pt x="1336219" y="157385"/>
                </a:lnTo>
                <a:cubicBezTo>
                  <a:pt x="1397644" y="199828"/>
                  <a:pt x="1347302" y="359575"/>
                  <a:pt x="1423225" y="412039"/>
                </a:cubicBezTo>
                <a:lnTo>
                  <a:pt x="1650993" y="569432"/>
                </a:lnTo>
                <a:cubicBezTo>
                  <a:pt x="1674455" y="638108"/>
                  <a:pt x="1534997" y="739207"/>
                  <a:pt x="1563996" y="824094"/>
                </a:cubicBezTo>
                <a:lnTo>
                  <a:pt x="1650993" y="1078756"/>
                </a:lnTo>
                <a:cubicBezTo>
                  <a:pt x="1627531" y="1147432"/>
                  <a:pt x="1452227" y="1151264"/>
                  <a:pt x="1423225" y="1236149"/>
                </a:cubicBezTo>
                <a:lnTo>
                  <a:pt x="1336219" y="1490803"/>
                </a:lnTo>
                <a:cubicBezTo>
                  <a:pt x="1274794" y="1533246"/>
                  <a:pt x="1130602" y="1438351"/>
                  <a:pt x="1054676" y="1490810"/>
                </a:cubicBezTo>
                <a:lnTo>
                  <a:pt x="826898" y="1648188"/>
                </a:lnTo>
                <a:cubicBezTo>
                  <a:pt x="750972" y="1648188"/>
                  <a:pt x="692968" y="1490812"/>
                  <a:pt x="599120" y="1490810"/>
                </a:cubicBezTo>
                <a:lnTo>
                  <a:pt x="317577" y="1490803"/>
                </a:lnTo>
                <a:cubicBezTo>
                  <a:pt x="256152" y="1448360"/>
                  <a:pt x="306494" y="1288613"/>
                  <a:pt x="230571" y="1236149"/>
                </a:cubicBezTo>
                <a:lnTo>
                  <a:pt x="2803" y="1078756"/>
                </a:lnTo>
                <a:cubicBezTo>
                  <a:pt x="-20659" y="1010080"/>
                  <a:pt x="118799" y="908981"/>
                  <a:pt x="89800" y="824094"/>
                </a:cubicBezTo>
                <a:lnTo>
                  <a:pt x="2803" y="569432"/>
                </a:lnTo>
                <a:close/>
              </a:path>
            </a:pathLst>
          </a:custGeom>
          <a:solidFill>
            <a:srgbClr val="EED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9880902" y="5064877"/>
            <a:ext cx="1041010" cy="1041010"/>
          </a:xfrm>
          <a:prstGeom prst="ellipse">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16474" y="5429822"/>
            <a:ext cx="12192000" cy="1428179"/>
          </a:xfrm>
          <a:custGeom>
            <a:avLst/>
            <a:gdLst>
              <a:gd name="connsiteX0" fmla="*/ 7220257 w 12192000"/>
              <a:gd name="connsiteY0" fmla="*/ 42 h 1428179"/>
              <a:gd name="connsiteX1" fmla="*/ 8678754 w 12192000"/>
              <a:gd name="connsiteY1" fmla="*/ 1083567 h 1428179"/>
              <a:gd name="connsiteX2" fmla="*/ 10105545 w 12192000"/>
              <a:gd name="connsiteY2" fmla="*/ 94262 h 1428179"/>
              <a:gd name="connsiteX3" fmla="*/ 11246977 w 12192000"/>
              <a:gd name="connsiteY3" fmla="*/ 1083567 h 1428179"/>
              <a:gd name="connsiteX4" fmla="*/ 12145379 w 12192000"/>
              <a:gd name="connsiteY4" fmla="*/ 629721 h 1428179"/>
              <a:gd name="connsiteX5" fmla="*/ 12192000 w 12192000"/>
              <a:gd name="connsiteY5" fmla="*/ 599872 h 1428179"/>
              <a:gd name="connsiteX6" fmla="*/ 12192000 w 12192000"/>
              <a:gd name="connsiteY6" fmla="*/ 1428179 h 1428179"/>
              <a:gd name="connsiteX7" fmla="*/ 0 w 12192000"/>
              <a:gd name="connsiteY7" fmla="*/ 1428179 h 1428179"/>
              <a:gd name="connsiteX8" fmla="*/ 0 w 12192000"/>
              <a:gd name="connsiteY8" fmla="*/ 611028 h 1428179"/>
              <a:gd name="connsiteX9" fmla="*/ 101396 w 12192000"/>
              <a:gd name="connsiteY9" fmla="*/ 500629 h 1428179"/>
              <a:gd name="connsiteX10" fmla="*/ 466780 w 12192000"/>
              <a:gd name="connsiteY10" fmla="*/ 282701 h 1428179"/>
              <a:gd name="connsiteX11" fmla="*/ 1322855 w 12192000"/>
              <a:gd name="connsiteY11" fmla="*/ 1177785 h 1428179"/>
              <a:gd name="connsiteX12" fmla="*/ 2400874 w 12192000"/>
              <a:gd name="connsiteY12" fmla="*/ 612469 h 1428179"/>
              <a:gd name="connsiteX13" fmla="*/ 3637426 w 12192000"/>
              <a:gd name="connsiteY13" fmla="*/ 942236 h 1428179"/>
              <a:gd name="connsiteX14" fmla="*/ 4398382 w 12192000"/>
              <a:gd name="connsiteY14" fmla="*/ 282701 h 1428179"/>
              <a:gd name="connsiteX15" fmla="*/ 6173943 w 12192000"/>
              <a:gd name="connsiteY15" fmla="*/ 1130677 h 1428179"/>
              <a:gd name="connsiteX16" fmla="*/ 7220257 w 12192000"/>
              <a:gd name="connsiteY16" fmla="*/ 42 h 1428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92000" h="1428179">
                <a:moveTo>
                  <a:pt x="7220257" y="42"/>
                </a:moveTo>
                <a:cubicBezTo>
                  <a:pt x="7637725" y="-7810"/>
                  <a:pt x="8197872" y="1067864"/>
                  <a:pt x="8678754" y="1083567"/>
                </a:cubicBezTo>
                <a:cubicBezTo>
                  <a:pt x="9159635" y="1099270"/>
                  <a:pt x="9677508" y="94262"/>
                  <a:pt x="10105545" y="94262"/>
                </a:cubicBezTo>
                <a:cubicBezTo>
                  <a:pt x="10533581" y="94262"/>
                  <a:pt x="10840078" y="1020754"/>
                  <a:pt x="11246977" y="1083567"/>
                </a:cubicBezTo>
                <a:cubicBezTo>
                  <a:pt x="11501290" y="1122825"/>
                  <a:pt x="11858813" y="827776"/>
                  <a:pt x="12145379" y="629721"/>
                </a:cubicBezTo>
                <a:lnTo>
                  <a:pt x="12192000" y="599872"/>
                </a:lnTo>
                <a:lnTo>
                  <a:pt x="12192000" y="1428179"/>
                </a:lnTo>
                <a:lnTo>
                  <a:pt x="0" y="1428179"/>
                </a:lnTo>
                <a:lnTo>
                  <a:pt x="0" y="611028"/>
                </a:lnTo>
                <a:lnTo>
                  <a:pt x="101396" y="500629"/>
                </a:lnTo>
                <a:cubicBezTo>
                  <a:pt x="227371" y="375816"/>
                  <a:pt x="349862" y="294478"/>
                  <a:pt x="466780" y="282701"/>
                </a:cubicBezTo>
                <a:cubicBezTo>
                  <a:pt x="778561" y="251295"/>
                  <a:pt x="1000506" y="1122824"/>
                  <a:pt x="1322855" y="1177785"/>
                </a:cubicBezTo>
                <a:cubicBezTo>
                  <a:pt x="1645204" y="1232747"/>
                  <a:pt x="2015113" y="651727"/>
                  <a:pt x="2400874" y="612469"/>
                </a:cubicBezTo>
                <a:cubicBezTo>
                  <a:pt x="2786636" y="573210"/>
                  <a:pt x="3304508" y="997198"/>
                  <a:pt x="3637426" y="942236"/>
                </a:cubicBezTo>
                <a:cubicBezTo>
                  <a:pt x="3970344" y="887275"/>
                  <a:pt x="3975629" y="251294"/>
                  <a:pt x="4398382" y="282701"/>
                </a:cubicBezTo>
                <a:cubicBezTo>
                  <a:pt x="4821134" y="314108"/>
                  <a:pt x="5703631" y="1177787"/>
                  <a:pt x="6173943" y="1130677"/>
                </a:cubicBezTo>
                <a:cubicBezTo>
                  <a:pt x="6644255" y="1083567"/>
                  <a:pt x="6802789" y="7893"/>
                  <a:pt x="7220257" y="42"/>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文本框 14"/>
          <p:cNvSpPr txBox="1"/>
          <p:nvPr/>
        </p:nvSpPr>
        <p:spPr>
          <a:xfrm>
            <a:off x="1140776" y="959621"/>
            <a:ext cx="312100" cy="726546"/>
          </a:xfrm>
          <a:custGeom>
            <a:avLst/>
            <a:gdLst/>
            <a:ahLst/>
            <a:cxnLst/>
            <a:rect l="l" t="t" r="r" b="b"/>
            <a:pathLst>
              <a:path w="404813" h="942380">
                <a:moveTo>
                  <a:pt x="282178" y="0"/>
                </a:moveTo>
                <a:lnTo>
                  <a:pt x="404813" y="0"/>
                </a:lnTo>
                <a:lnTo>
                  <a:pt x="404813" y="942380"/>
                </a:lnTo>
                <a:lnTo>
                  <a:pt x="211336" y="942380"/>
                </a:lnTo>
                <a:lnTo>
                  <a:pt x="211336" y="216694"/>
                </a:lnTo>
                <a:cubicBezTo>
                  <a:pt x="187524" y="237332"/>
                  <a:pt x="154980" y="255886"/>
                  <a:pt x="113705" y="272356"/>
                </a:cubicBezTo>
                <a:cubicBezTo>
                  <a:pt x="72430" y="288826"/>
                  <a:pt x="34528" y="299046"/>
                  <a:pt x="0" y="303014"/>
                </a:cubicBezTo>
                <a:lnTo>
                  <a:pt x="0" y="138113"/>
                </a:lnTo>
                <a:cubicBezTo>
                  <a:pt x="108744" y="106363"/>
                  <a:pt x="202803" y="60325"/>
                  <a:pt x="282178" y="0"/>
                </a:cubicBezTo>
                <a:close/>
              </a:path>
            </a:pathLst>
          </a:custGeom>
          <a:solidFill>
            <a:srgbClr val="EED31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zh-CN" altLang="en-US" sz="9600" b="1" dirty="0">
              <a:latin typeface="微软雅黑" panose="020B0503020204020204" pitchFamily="34" charset="-122"/>
              <a:ea typeface="微软雅黑" panose="020B0503020204020204" pitchFamily="34" charset="-122"/>
            </a:endParaRPr>
          </a:p>
        </p:txBody>
      </p:sp>
      <p:sp>
        <p:nvSpPr>
          <p:cNvPr id="16" name="文本框 15"/>
          <p:cNvSpPr txBox="1"/>
          <p:nvPr/>
        </p:nvSpPr>
        <p:spPr>
          <a:xfrm>
            <a:off x="685209" y="2109657"/>
            <a:ext cx="2418735" cy="769441"/>
          </a:xfrm>
          <a:prstGeom prst="rect">
            <a:avLst/>
          </a:prstGeom>
          <a:noFill/>
        </p:spPr>
        <p:txBody>
          <a:bodyPr wrap="square" rtlCol="0">
            <a:spAutoFit/>
          </a:bodyPr>
          <a:lstStyle/>
          <a:p>
            <a:pPr algn="ctr"/>
            <a:r>
              <a:rPr lang="zh-TW" altLang="en-US" sz="4400" dirty="0" smtClean="0">
                <a:solidFill>
                  <a:schemeClr val="bg1"/>
                </a:solidFill>
                <a:latin typeface="Dosis" panose="02010503020202060003" pitchFamily="2" charset="0"/>
              </a:rPr>
              <a:t>九導提問</a:t>
            </a:r>
            <a:endParaRPr lang="zh-CN" altLang="en-US" sz="4400" dirty="0">
              <a:solidFill>
                <a:schemeClr val="bg1"/>
              </a:solidFill>
              <a:latin typeface="Dosis" panose="02010503020202060003" pitchFamily="2" charset="0"/>
            </a:endParaRPr>
          </a:p>
        </p:txBody>
      </p:sp>
      <p:sp>
        <p:nvSpPr>
          <p:cNvPr id="22" name="Freeform 5"/>
          <p:cNvSpPr>
            <a:spLocks/>
          </p:cNvSpPr>
          <p:nvPr/>
        </p:nvSpPr>
        <p:spPr bwMode="auto">
          <a:xfrm>
            <a:off x="1440023" y="1029871"/>
            <a:ext cx="724891" cy="656296"/>
          </a:xfrm>
          <a:custGeom>
            <a:avLst/>
            <a:gdLst>
              <a:gd name="T0" fmla="*/ 733 w 800"/>
              <a:gd name="T1" fmla="*/ 623 h 800"/>
              <a:gd name="T2" fmla="*/ 557 w 800"/>
              <a:gd name="T3" fmla="*/ 554 h 800"/>
              <a:gd name="T4" fmla="*/ 510 w 800"/>
              <a:gd name="T5" fmla="*/ 528 h 800"/>
              <a:gd name="T6" fmla="*/ 510 w 800"/>
              <a:gd name="T7" fmla="*/ 475 h 800"/>
              <a:gd name="T8" fmla="*/ 608 w 800"/>
              <a:gd name="T9" fmla="*/ 257 h 800"/>
              <a:gd name="T10" fmla="*/ 399 w 800"/>
              <a:gd name="T11" fmla="*/ 0 h 800"/>
              <a:gd name="T12" fmla="*/ 191 w 800"/>
              <a:gd name="T13" fmla="*/ 257 h 800"/>
              <a:gd name="T14" fmla="*/ 281 w 800"/>
              <a:gd name="T15" fmla="*/ 469 h 800"/>
              <a:gd name="T16" fmla="*/ 281 w 800"/>
              <a:gd name="T17" fmla="*/ 526 h 800"/>
              <a:gd name="T18" fmla="*/ 226 w 800"/>
              <a:gd name="T19" fmla="*/ 553 h 800"/>
              <a:gd name="T20" fmla="*/ 67 w 800"/>
              <a:gd name="T21" fmla="*/ 624 h 800"/>
              <a:gd name="T22" fmla="*/ 0 w 800"/>
              <a:gd name="T23" fmla="*/ 712 h 800"/>
              <a:gd name="T24" fmla="*/ 0 w 800"/>
              <a:gd name="T25" fmla="*/ 730 h 800"/>
              <a:gd name="T26" fmla="*/ 79 w 800"/>
              <a:gd name="T27" fmla="*/ 800 h 800"/>
              <a:gd name="T28" fmla="*/ 346 w 800"/>
              <a:gd name="T29" fmla="*/ 800 h 800"/>
              <a:gd name="T30" fmla="*/ 437 w 800"/>
              <a:gd name="T31" fmla="*/ 800 h 800"/>
              <a:gd name="T32" fmla="*/ 721 w 800"/>
              <a:gd name="T33" fmla="*/ 800 h 800"/>
              <a:gd name="T34" fmla="*/ 800 w 800"/>
              <a:gd name="T35" fmla="*/ 730 h 800"/>
              <a:gd name="T36" fmla="*/ 800 w 800"/>
              <a:gd name="T37" fmla="*/ 712 h 800"/>
              <a:gd name="T38" fmla="*/ 733 w 800"/>
              <a:gd name="T39" fmla="*/ 62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00" h="800">
                <a:moveTo>
                  <a:pt x="733" y="623"/>
                </a:moveTo>
                <a:cubicBezTo>
                  <a:pt x="557" y="554"/>
                  <a:pt x="557" y="554"/>
                  <a:pt x="557" y="554"/>
                </a:cubicBezTo>
                <a:cubicBezTo>
                  <a:pt x="557" y="554"/>
                  <a:pt x="523" y="541"/>
                  <a:pt x="510" y="528"/>
                </a:cubicBezTo>
                <a:cubicBezTo>
                  <a:pt x="502" y="520"/>
                  <a:pt x="502" y="500"/>
                  <a:pt x="510" y="475"/>
                </a:cubicBezTo>
                <a:cubicBezTo>
                  <a:pt x="517" y="450"/>
                  <a:pt x="608" y="349"/>
                  <a:pt x="608" y="257"/>
                </a:cubicBezTo>
                <a:cubicBezTo>
                  <a:pt x="608" y="115"/>
                  <a:pt x="514" y="0"/>
                  <a:pt x="399" y="0"/>
                </a:cubicBezTo>
                <a:cubicBezTo>
                  <a:pt x="284" y="0"/>
                  <a:pt x="191" y="115"/>
                  <a:pt x="191" y="257"/>
                </a:cubicBezTo>
                <a:cubicBezTo>
                  <a:pt x="191" y="345"/>
                  <a:pt x="271" y="450"/>
                  <a:pt x="281" y="469"/>
                </a:cubicBezTo>
                <a:cubicBezTo>
                  <a:pt x="291" y="488"/>
                  <a:pt x="289" y="517"/>
                  <a:pt x="281" y="526"/>
                </a:cubicBezTo>
                <a:cubicBezTo>
                  <a:pt x="269" y="539"/>
                  <a:pt x="226" y="553"/>
                  <a:pt x="226" y="553"/>
                </a:cubicBezTo>
                <a:cubicBezTo>
                  <a:pt x="67" y="624"/>
                  <a:pt x="67" y="624"/>
                  <a:pt x="67" y="624"/>
                </a:cubicBezTo>
                <a:cubicBezTo>
                  <a:pt x="30" y="637"/>
                  <a:pt x="0" y="672"/>
                  <a:pt x="0" y="712"/>
                </a:cubicBezTo>
                <a:cubicBezTo>
                  <a:pt x="0" y="730"/>
                  <a:pt x="0" y="730"/>
                  <a:pt x="0" y="730"/>
                </a:cubicBezTo>
                <a:cubicBezTo>
                  <a:pt x="0" y="774"/>
                  <a:pt x="35" y="800"/>
                  <a:pt x="79" y="800"/>
                </a:cubicBezTo>
                <a:cubicBezTo>
                  <a:pt x="346" y="800"/>
                  <a:pt x="346" y="800"/>
                  <a:pt x="346" y="800"/>
                </a:cubicBezTo>
                <a:cubicBezTo>
                  <a:pt x="437" y="800"/>
                  <a:pt x="437" y="800"/>
                  <a:pt x="437" y="800"/>
                </a:cubicBezTo>
                <a:cubicBezTo>
                  <a:pt x="721" y="800"/>
                  <a:pt x="721" y="800"/>
                  <a:pt x="721" y="800"/>
                </a:cubicBezTo>
                <a:cubicBezTo>
                  <a:pt x="765" y="800"/>
                  <a:pt x="800" y="774"/>
                  <a:pt x="800" y="730"/>
                </a:cubicBezTo>
                <a:cubicBezTo>
                  <a:pt x="800" y="712"/>
                  <a:pt x="800" y="712"/>
                  <a:pt x="800" y="712"/>
                </a:cubicBezTo>
                <a:cubicBezTo>
                  <a:pt x="800" y="672"/>
                  <a:pt x="770" y="636"/>
                  <a:pt x="733" y="623"/>
                </a:cubicBezTo>
                <a:close/>
              </a:path>
            </a:pathLst>
          </a:custGeom>
          <a:solidFill>
            <a:srgbClr val="061339"/>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任意多边形 22"/>
          <p:cNvSpPr/>
          <p:nvPr/>
        </p:nvSpPr>
        <p:spPr>
          <a:xfrm>
            <a:off x="10035152" y="5460160"/>
            <a:ext cx="732510" cy="250444"/>
          </a:xfrm>
          <a:custGeom>
            <a:avLst/>
            <a:gdLst>
              <a:gd name="connsiteX0" fmla="*/ 0 w 988956"/>
              <a:gd name="connsiteY0" fmla="*/ 120371 h 338122"/>
              <a:gd name="connsiteX1" fmla="*/ 177800 w 988956"/>
              <a:gd name="connsiteY1" fmla="*/ 6071 h 338122"/>
              <a:gd name="connsiteX2" fmla="*/ 431800 w 988956"/>
              <a:gd name="connsiteY2" fmla="*/ 285471 h 338122"/>
              <a:gd name="connsiteX3" fmla="*/ 139700 w 988956"/>
              <a:gd name="connsiteY3" fmla="*/ 234671 h 338122"/>
              <a:gd name="connsiteX4" fmla="*/ 406400 w 988956"/>
              <a:gd name="connsiteY4" fmla="*/ 18771 h 338122"/>
              <a:gd name="connsiteX5" fmla="*/ 596900 w 988956"/>
              <a:gd name="connsiteY5" fmla="*/ 310871 h 338122"/>
              <a:gd name="connsiteX6" fmla="*/ 469900 w 988956"/>
              <a:gd name="connsiteY6" fmla="*/ 298171 h 338122"/>
              <a:gd name="connsiteX7" fmla="*/ 825500 w 988956"/>
              <a:gd name="connsiteY7" fmla="*/ 69571 h 338122"/>
              <a:gd name="connsiteX8" fmla="*/ 977900 w 988956"/>
              <a:gd name="connsiteY8" fmla="*/ 171171 h 338122"/>
              <a:gd name="connsiteX9" fmla="*/ 965200 w 988956"/>
              <a:gd name="connsiteY9" fmla="*/ 196571 h 338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88956" h="338122">
                <a:moveTo>
                  <a:pt x="0" y="120371"/>
                </a:moveTo>
                <a:cubicBezTo>
                  <a:pt x="52916" y="49462"/>
                  <a:pt x="105833" y="-21446"/>
                  <a:pt x="177800" y="6071"/>
                </a:cubicBezTo>
                <a:cubicBezTo>
                  <a:pt x="249767" y="33588"/>
                  <a:pt x="438150" y="247371"/>
                  <a:pt x="431800" y="285471"/>
                </a:cubicBezTo>
                <a:cubicBezTo>
                  <a:pt x="425450" y="323571"/>
                  <a:pt x="143933" y="279121"/>
                  <a:pt x="139700" y="234671"/>
                </a:cubicBezTo>
                <a:cubicBezTo>
                  <a:pt x="135467" y="190221"/>
                  <a:pt x="330200" y="6071"/>
                  <a:pt x="406400" y="18771"/>
                </a:cubicBezTo>
                <a:cubicBezTo>
                  <a:pt x="482600" y="31471"/>
                  <a:pt x="586317" y="264304"/>
                  <a:pt x="596900" y="310871"/>
                </a:cubicBezTo>
                <a:cubicBezTo>
                  <a:pt x="607483" y="357438"/>
                  <a:pt x="431800" y="338388"/>
                  <a:pt x="469900" y="298171"/>
                </a:cubicBezTo>
                <a:cubicBezTo>
                  <a:pt x="508000" y="257954"/>
                  <a:pt x="740833" y="90738"/>
                  <a:pt x="825500" y="69571"/>
                </a:cubicBezTo>
                <a:cubicBezTo>
                  <a:pt x="910167" y="48404"/>
                  <a:pt x="954617" y="150004"/>
                  <a:pt x="977900" y="171171"/>
                </a:cubicBezTo>
                <a:cubicBezTo>
                  <a:pt x="1001183" y="192338"/>
                  <a:pt x="983191" y="194454"/>
                  <a:pt x="965200" y="196571"/>
                </a:cubicBezTo>
              </a:path>
            </a:pathLst>
          </a:custGeom>
          <a:noFill/>
          <a:ln>
            <a:solidFill>
              <a:srgbClr val="0613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705098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F885D"/>
        </a:solidFill>
        <a:effectLst/>
      </p:bgPr>
    </p:bg>
    <p:spTree>
      <p:nvGrpSpPr>
        <p:cNvPr id="1" name=""/>
        <p:cNvGrpSpPr/>
        <p:nvPr/>
      </p:nvGrpSpPr>
      <p:grpSpPr>
        <a:xfrm>
          <a:off x="0" y="0"/>
          <a:ext cx="0" cy="0"/>
          <a:chOff x="0" y="0"/>
          <a:chExt cx="0" cy="0"/>
        </a:xfrm>
      </p:grpSpPr>
      <p:sp>
        <p:nvSpPr>
          <p:cNvPr id="33" name="任意多边形 32"/>
          <p:cNvSpPr/>
          <p:nvPr/>
        </p:nvSpPr>
        <p:spPr>
          <a:xfrm>
            <a:off x="3670153" y="5823074"/>
            <a:ext cx="257175" cy="444101"/>
          </a:xfrm>
          <a:custGeom>
            <a:avLst/>
            <a:gdLst>
              <a:gd name="connsiteX0" fmla="*/ 257175 w 257175"/>
              <a:gd name="connsiteY0" fmla="*/ 0 h 434576"/>
              <a:gd name="connsiteX1" fmla="*/ 257175 w 257175"/>
              <a:gd name="connsiteY1" fmla="*/ 432654 h 434576"/>
              <a:gd name="connsiteX2" fmla="*/ 155625 w 257175"/>
              <a:gd name="connsiteY2" fmla="*/ 432654 h 434576"/>
              <a:gd name="connsiteX3" fmla="*/ 155625 w 257175"/>
              <a:gd name="connsiteY3" fmla="*/ 434576 h 434576"/>
              <a:gd name="connsiteX4" fmla="*/ 11958 w 257175"/>
              <a:gd name="connsiteY4" fmla="*/ 434576 h 434576"/>
              <a:gd name="connsiteX5" fmla="*/ 0 w 257175"/>
              <a:gd name="connsiteY5" fmla="*/ 342900 h 434576"/>
              <a:gd name="connsiteX6" fmla="*/ 133350 w 257175"/>
              <a:gd name="connsiteY6" fmla="*/ 342900 h 434576"/>
              <a:gd name="connsiteX7" fmla="*/ 133350 w 257175"/>
              <a:gd name="connsiteY7" fmla="*/ 157163 h 434576"/>
              <a:gd name="connsiteX8" fmla="*/ 33338 w 257175"/>
              <a:gd name="connsiteY8" fmla="*/ 9525 h 434576"/>
              <a:gd name="connsiteX9" fmla="*/ 257175 w 257175"/>
              <a:gd name="connsiteY9" fmla="*/ 0 h 43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175" h="434576">
                <a:moveTo>
                  <a:pt x="257175" y="0"/>
                </a:moveTo>
                <a:lnTo>
                  <a:pt x="257175" y="432654"/>
                </a:lnTo>
                <a:lnTo>
                  <a:pt x="155625" y="432654"/>
                </a:lnTo>
                <a:lnTo>
                  <a:pt x="155625" y="434576"/>
                </a:lnTo>
                <a:lnTo>
                  <a:pt x="11958" y="434576"/>
                </a:lnTo>
                <a:lnTo>
                  <a:pt x="0" y="342900"/>
                </a:lnTo>
                <a:lnTo>
                  <a:pt x="133350" y="342900"/>
                </a:lnTo>
                <a:lnTo>
                  <a:pt x="133350" y="157163"/>
                </a:lnTo>
                <a:lnTo>
                  <a:pt x="33338" y="9525"/>
                </a:lnTo>
                <a:lnTo>
                  <a:pt x="257175" y="0"/>
                </a:lnTo>
                <a:close/>
              </a:path>
            </a:pathLst>
          </a:custGeom>
          <a:solidFill>
            <a:srgbClr val="0A1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p:nvSpPr>
        <p:spPr>
          <a:xfrm>
            <a:off x="3921463" y="5823075"/>
            <a:ext cx="309563" cy="444101"/>
          </a:xfrm>
          <a:custGeom>
            <a:avLst/>
            <a:gdLst>
              <a:gd name="connsiteX0" fmla="*/ 0 w 309563"/>
              <a:gd name="connsiteY0" fmla="*/ 0 h 444101"/>
              <a:gd name="connsiteX1" fmla="*/ 280988 w 309563"/>
              <a:gd name="connsiteY1" fmla="*/ 4762 h 444101"/>
              <a:gd name="connsiteX2" fmla="*/ 161925 w 309563"/>
              <a:gd name="connsiteY2" fmla="*/ 171450 h 444101"/>
              <a:gd name="connsiteX3" fmla="*/ 157163 w 309563"/>
              <a:gd name="connsiteY3" fmla="*/ 357187 h 444101"/>
              <a:gd name="connsiteX4" fmla="*/ 309563 w 309563"/>
              <a:gd name="connsiteY4" fmla="*/ 347662 h 444101"/>
              <a:gd name="connsiteX5" fmla="*/ 305801 w 309563"/>
              <a:gd name="connsiteY5" fmla="*/ 441718 h 444101"/>
              <a:gd name="connsiteX6" fmla="*/ 304896 w 309563"/>
              <a:gd name="connsiteY6" fmla="*/ 441718 h 444101"/>
              <a:gd name="connsiteX7" fmla="*/ 304800 w 309563"/>
              <a:gd name="connsiteY7" fmla="*/ 444101 h 444101"/>
              <a:gd name="connsiteX8" fmla="*/ 4763 w 309563"/>
              <a:gd name="connsiteY8" fmla="*/ 444101 h 444101"/>
              <a:gd name="connsiteX9" fmla="*/ 4739 w 309563"/>
              <a:gd name="connsiteY9" fmla="*/ 441718 h 444101"/>
              <a:gd name="connsiteX10" fmla="*/ 4508 w 309563"/>
              <a:gd name="connsiteY10" fmla="*/ 441718 h 444101"/>
              <a:gd name="connsiteX11" fmla="*/ 0 w 309563"/>
              <a:gd name="connsiteY11" fmla="*/ 0 h 44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563" h="444101">
                <a:moveTo>
                  <a:pt x="0" y="0"/>
                </a:moveTo>
                <a:lnTo>
                  <a:pt x="280988" y="4762"/>
                </a:lnTo>
                <a:lnTo>
                  <a:pt x="161925" y="171450"/>
                </a:lnTo>
                <a:lnTo>
                  <a:pt x="157163" y="357187"/>
                </a:lnTo>
                <a:lnTo>
                  <a:pt x="309563" y="347662"/>
                </a:lnTo>
                <a:lnTo>
                  <a:pt x="305801" y="441718"/>
                </a:lnTo>
                <a:lnTo>
                  <a:pt x="304896" y="441718"/>
                </a:lnTo>
                <a:lnTo>
                  <a:pt x="304800" y="444101"/>
                </a:lnTo>
                <a:lnTo>
                  <a:pt x="4763" y="444101"/>
                </a:lnTo>
                <a:lnTo>
                  <a:pt x="4739" y="441718"/>
                </a:lnTo>
                <a:lnTo>
                  <a:pt x="4508" y="441718"/>
                </a:lnTo>
                <a:lnTo>
                  <a:pt x="0" y="0"/>
                </a:lnTo>
                <a:close/>
              </a:path>
            </a:pathLst>
          </a:custGeom>
          <a:solidFill>
            <a:srgbClr val="2A3F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918949" y="1906628"/>
            <a:ext cx="5784141" cy="3805617"/>
          </a:xfrm>
          <a:prstGeom prst="roundRect">
            <a:avLst>
              <a:gd name="adj" fmla="val 5092"/>
            </a:avLst>
          </a:prstGeom>
          <a:solidFill>
            <a:srgbClr val="0C15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438143" y="2355144"/>
            <a:ext cx="4781226" cy="2991917"/>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zh-TW" sz="2400" dirty="0"/>
              <a:t>英資中心移至二樓，主要是人員擴編至</a:t>
            </a:r>
            <a:r>
              <a:rPr lang="en-US" altLang="zh-TW" sz="2400" dirty="0"/>
              <a:t>8</a:t>
            </a:r>
            <a:r>
              <a:rPr lang="zh-TW" altLang="zh-TW" sz="2400" dirty="0"/>
              <a:t>人，原辦公室不敷使用。</a:t>
            </a:r>
          </a:p>
          <a:p>
            <a:r>
              <a:rPr lang="zh-TW" altLang="zh-TW" sz="2400" dirty="0"/>
              <a:t>各領域研究室則回到對面第二會議室，投影設備亦移至會議室。</a:t>
            </a:r>
          </a:p>
          <a:p>
            <a:r>
              <a:rPr lang="zh-TW" altLang="zh-TW" sz="2400" dirty="0"/>
              <a:t>原教師休息室不變，繼續給老師使用。</a:t>
            </a:r>
            <a:endParaRPr lang="zh-CN" altLang="en-US" sz="2400" dirty="0"/>
          </a:p>
        </p:txBody>
      </p:sp>
      <p:sp>
        <p:nvSpPr>
          <p:cNvPr id="14" name="椭圆 13"/>
          <p:cNvSpPr/>
          <p:nvPr/>
        </p:nvSpPr>
        <p:spPr>
          <a:xfrm>
            <a:off x="6379692" y="1830354"/>
            <a:ext cx="646796" cy="646796"/>
          </a:xfrm>
          <a:prstGeom prst="ellipse">
            <a:avLst/>
          </a:prstGeom>
          <a:solidFill>
            <a:srgbClr val="EFC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546380" y="1913698"/>
            <a:ext cx="480108" cy="48010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6645642" y="2023964"/>
            <a:ext cx="281583" cy="331180"/>
          </a:xfrm>
          <a:custGeom>
            <a:avLst/>
            <a:gdLst/>
            <a:ahLst/>
            <a:cxnLst/>
            <a:rect l="l" t="t" r="r" b="b"/>
            <a:pathLst>
              <a:path w="281583" h="331180">
                <a:moveTo>
                  <a:pt x="249585" y="0"/>
                </a:moveTo>
                <a:lnTo>
                  <a:pt x="281583" y="0"/>
                </a:lnTo>
                <a:lnTo>
                  <a:pt x="150391" y="179189"/>
                </a:lnTo>
                <a:lnTo>
                  <a:pt x="150391" y="196788"/>
                </a:lnTo>
                <a:lnTo>
                  <a:pt x="263984" y="196788"/>
                </a:lnTo>
                <a:lnTo>
                  <a:pt x="263984" y="214387"/>
                </a:lnTo>
                <a:lnTo>
                  <a:pt x="150391" y="214387"/>
                </a:lnTo>
                <a:lnTo>
                  <a:pt x="150391" y="331180"/>
                </a:lnTo>
                <a:lnTo>
                  <a:pt x="126392" y="331180"/>
                </a:lnTo>
                <a:lnTo>
                  <a:pt x="126392" y="214387"/>
                </a:lnTo>
                <a:lnTo>
                  <a:pt x="14399" y="214387"/>
                </a:lnTo>
                <a:lnTo>
                  <a:pt x="14399" y="196788"/>
                </a:lnTo>
                <a:lnTo>
                  <a:pt x="126392" y="196788"/>
                </a:lnTo>
                <a:lnTo>
                  <a:pt x="126392" y="179189"/>
                </a:lnTo>
                <a:lnTo>
                  <a:pt x="0" y="1600"/>
                </a:lnTo>
                <a:lnTo>
                  <a:pt x="31998" y="1600"/>
                </a:lnTo>
                <a:lnTo>
                  <a:pt x="139191" y="155191"/>
                </a:lnTo>
                <a:close/>
              </a:path>
            </a:pathLst>
          </a:custGeom>
          <a:solidFill>
            <a:srgbClr val="EDD239"/>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3200" dirty="0">
              <a:latin typeface="方正正纤黑简体" panose="02000000000000000000" pitchFamily="2" charset="-122"/>
              <a:ea typeface="方正正纤黑简体" panose="02000000000000000000" pitchFamily="2" charset="-122"/>
            </a:endParaRPr>
          </a:p>
        </p:txBody>
      </p:sp>
      <p:sp>
        <p:nvSpPr>
          <p:cNvPr id="10" name="矩形 9"/>
          <p:cNvSpPr/>
          <p:nvPr/>
        </p:nvSpPr>
        <p:spPr>
          <a:xfrm>
            <a:off x="3848021" y="5716375"/>
            <a:ext cx="192881" cy="92417"/>
          </a:xfrm>
          <a:prstGeom prst="rect">
            <a:avLst/>
          </a:prstGeom>
          <a:solidFill>
            <a:srgbClr val="E86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495300" y="602876"/>
            <a:ext cx="3619500" cy="1055633"/>
          </a:xfrm>
          <a:custGeom>
            <a:avLst/>
            <a:gdLst>
              <a:gd name="connsiteX0" fmla="*/ 400050 w 3619500"/>
              <a:gd name="connsiteY0" fmla="*/ 0 h 1055633"/>
              <a:gd name="connsiteX1" fmla="*/ 3219450 w 3619500"/>
              <a:gd name="connsiteY1" fmla="*/ 0 h 1055633"/>
              <a:gd name="connsiteX2" fmla="*/ 3619500 w 3619500"/>
              <a:gd name="connsiteY2" fmla="*/ 400050 h 1055633"/>
              <a:gd name="connsiteX3" fmla="*/ 3219450 w 3619500"/>
              <a:gd name="connsiteY3" fmla="*/ 800100 h 1055633"/>
              <a:gd name="connsiteX4" fmla="*/ 2191278 w 3619500"/>
              <a:gd name="connsiteY4" fmla="*/ 800100 h 1055633"/>
              <a:gd name="connsiteX5" fmla="*/ 1809750 w 3619500"/>
              <a:gd name="connsiteY5" fmla="*/ 1055633 h 1055633"/>
              <a:gd name="connsiteX6" fmla="*/ 1428222 w 3619500"/>
              <a:gd name="connsiteY6" fmla="*/ 800100 h 1055633"/>
              <a:gd name="connsiteX7" fmla="*/ 400050 w 3619500"/>
              <a:gd name="connsiteY7" fmla="*/ 800100 h 1055633"/>
              <a:gd name="connsiteX8" fmla="*/ 0 w 3619500"/>
              <a:gd name="connsiteY8" fmla="*/ 400050 h 1055633"/>
              <a:gd name="connsiteX9" fmla="*/ 400050 w 3619500"/>
              <a:gd name="connsiteY9" fmla="*/ 0 h 1055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9500" h="1055633">
                <a:moveTo>
                  <a:pt x="400050" y="0"/>
                </a:moveTo>
                <a:lnTo>
                  <a:pt x="3219450" y="0"/>
                </a:lnTo>
                <a:cubicBezTo>
                  <a:pt x="3440392" y="0"/>
                  <a:pt x="3619500" y="179108"/>
                  <a:pt x="3619500" y="400050"/>
                </a:cubicBezTo>
                <a:cubicBezTo>
                  <a:pt x="3619500" y="620992"/>
                  <a:pt x="3440392" y="800100"/>
                  <a:pt x="3219450" y="800100"/>
                </a:cubicBezTo>
                <a:lnTo>
                  <a:pt x="2191278" y="800100"/>
                </a:lnTo>
                <a:lnTo>
                  <a:pt x="1809750" y="1055633"/>
                </a:lnTo>
                <a:lnTo>
                  <a:pt x="1428222" y="800100"/>
                </a:lnTo>
                <a:lnTo>
                  <a:pt x="400050" y="800100"/>
                </a:lnTo>
                <a:cubicBezTo>
                  <a:pt x="179108" y="800100"/>
                  <a:pt x="0" y="620992"/>
                  <a:pt x="0" y="400050"/>
                </a:cubicBezTo>
                <a:cubicBezTo>
                  <a:pt x="0" y="179108"/>
                  <a:pt x="179108" y="0"/>
                  <a:pt x="400050" y="0"/>
                </a:cubicBezTo>
                <a:close/>
              </a:path>
            </a:pathLst>
          </a:custGeom>
          <a:solidFill>
            <a:srgbClr val="EC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p:nvSpPr>
        <p:spPr>
          <a:xfrm>
            <a:off x="0" y="6267176"/>
            <a:ext cx="12192000" cy="676459"/>
          </a:xfrm>
          <a:custGeom>
            <a:avLst/>
            <a:gdLst>
              <a:gd name="connsiteX0" fmla="*/ 7220257 w 12192000"/>
              <a:gd name="connsiteY0" fmla="*/ 26 h 1191792"/>
              <a:gd name="connsiteX1" fmla="*/ 8678754 w 12192000"/>
              <a:gd name="connsiteY1" fmla="*/ 678452 h 1191792"/>
              <a:gd name="connsiteX2" fmla="*/ 10105545 w 12192000"/>
              <a:gd name="connsiteY2" fmla="*/ 59020 h 1191792"/>
              <a:gd name="connsiteX3" fmla="*/ 11246977 w 12192000"/>
              <a:gd name="connsiteY3" fmla="*/ 678452 h 1191792"/>
              <a:gd name="connsiteX4" fmla="*/ 12145379 w 12192000"/>
              <a:gd name="connsiteY4" fmla="*/ 394286 h 1191792"/>
              <a:gd name="connsiteX5" fmla="*/ 12192000 w 12192000"/>
              <a:gd name="connsiteY5" fmla="*/ 375597 h 1191792"/>
              <a:gd name="connsiteX6" fmla="*/ 12192000 w 12192000"/>
              <a:gd name="connsiteY6" fmla="*/ 1140113 h 1191792"/>
              <a:gd name="connsiteX7" fmla="*/ 12092103 w 12192000"/>
              <a:gd name="connsiteY7" fmla="*/ 1144019 h 1191792"/>
              <a:gd name="connsiteX8" fmla="*/ 140356 w 12192000"/>
              <a:gd name="connsiteY8" fmla="*/ 1133277 h 1191792"/>
              <a:gd name="connsiteX9" fmla="*/ 0 w 12192000"/>
              <a:gd name="connsiteY9" fmla="*/ 1131230 h 1191792"/>
              <a:gd name="connsiteX10" fmla="*/ 0 w 12192000"/>
              <a:gd name="connsiteY10" fmla="*/ 382582 h 1191792"/>
              <a:gd name="connsiteX11" fmla="*/ 101396 w 12192000"/>
              <a:gd name="connsiteY11" fmla="*/ 313458 h 1191792"/>
              <a:gd name="connsiteX12" fmla="*/ 466780 w 12192000"/>
              <a:gd name="connsiteY12" fmla="*/ 177007 h 1191792"/>
              <a:gd name="connsiteX13" fmla="*/ 1322855 w 12192000"/>
              <a:gd name="connsiteY13" fmla="*/ 737445 h 1191792"/>
              <a:gd name="connsiteX14" fmla="*/ 2400874 w 12192000"/>
              <a:gd name="connsiteY14" fmla="*/ 383484 h 1191792"/>
              <a:gd name="connsiteX15" fmla="*/ 3637426 w 12192000"/>
              <a:gd name="connsiteY15" fmla="*/ 589961 h 1191792"/>
              <a:gd name="connsiteX16" fmla="*/ 4398382 w 12192000"/>
              <a:gd name="connsiteY16" fmla="*/ 177007 h 1191792"/>
              <a:gd name="connsiteX17" fmla="*/ 6173943 w 12192000"/>
              <a:gd name="connsiteY17" fmla="*/ 707949 h 1191792"/>
              <a:gd name="connsiteX18" fmla="*/ 7220257 w 12192000"/>
              <a:gd name="connsiteY18" fmla="*/ 26 h 1191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92000" h="1191792">
                <a:moveTo>
                  <a:pt x="7220257" y="26"/>
                </a:moveTo>
                <a:cubicBezTo>
                  <a:pt x="7637725" y="-4890"/>
                  <a:pt x="8197872" y="668620"/>
                  <a:pt x="8678754" y="678452"/>
                </a:cubicBezTo>
                <a:cubicBezTo>
                  <a:pt x="9159635" y="688284"/>
                  <a:pt x="9677508" y="59020"/>
                  <a:pt x="10105545" y="59020"/>
                </a:cubicBezTo>
                <a:cubicBezTo>
                  <a:pt x="10533581" y="59020"/>
                  <a:pt x="10840078" y="639123"/>
                  <a:pt x="11246977" y="678452"/>
                </a:cubicBezTo>
                <a:cubicBezTo>
                  <a:pt x="11501290" y="703033"/>
                  <a:pt x="11858813" y="518294"/>
                  <a:pt x="12145379" y="394286"/>
                </a:cubicBezTo>
                <a:lnTo>
                  <a:pt x="12192000" y="375597"/>
                </a:lnTo>
                <a:lnTo>
                  <a:pt x="12192000" y="1140113"/>
                </a:lnTo>
                <a:lnTo>
                  <a:pt x="12092103" y="1144019"/>
                </a:lnTo>
                <a:cubicBezTo>
                  <a:pt x="9582556" y="1236247"/>
                  <a:pt x="2948162" y="1173606"/>
                  <a:pt x="140356" y="1133277"/>
                </a:cubicBezTo>
                <a:lnTo>
                  <a:pt x="0" y="1131230"/>
                </a:lnTo>
                <a:lnTo>
                  <a:pt x="0" y="382582"/>
                </a:lnTo>
                <a:lnTo>
                  <a:pt x="101396" y="313458"/>
                </a:lnTo>
                <a:cubicBezTo>
                  <a:pt x="227371" y="235309"/>
                  <a:pt x="349862" y="184381"/>
                  <a:pt x="466780" y="177007"/>
                </a:cubicBezTo>
                <a:cubicBezTo>
                  <a:pt x="778561" y="157343"/>
                  <a:pt x="1000506" y="703032"/>
                  <a:pt x="1322855" y="737445"/>
                </a:cubicBezTo>
                <a:cubicBezTo>
                  <a:pt x="1645204" y="771858"/>
                  <a:pt x="2015113" y="408065"/>
                  <a:pt x="2400874" y="383484"/>
                </a:cubicBezTo>
                <a:cubicBezTo>
                  <a:pt x="2786636" y="358903"/>
                  <a:pt x="3304508" y="624374"/>
                  <a:pt x="3637426" y="589961"/>
                </a:cubicBezTo>
                <a:cubicBezTo>
                  <a:pt x="3970344" y="555548"/>
                  <a:pt x="3975629" y="157342"/>
                  <a:pt x="4398382" y="177007"/>
                </a:cubicBezTo>
                <a:cubicBezTo>
                  <a:pt x="4821134" y="196672"/>
                  <a:pt x="5703631" y="737446"/>
                  <a:pt x="6173943" y="707949"/>
                </a:cubicBezTo>
                <a:cubicBezTo>
                  <a:pt x="6644255" y="678452"/>
                  <a:pt x="6802789" y="4942"/>
                  <a:pt x="7220257" y="26"/>
                </a:cubicBezTo>
                <a:close/>
              </a:path>
            </a:pathLst>
          </a:cu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文本框 35"/>
          <p:cNvSpPr txBox="1"/>
          <p:nvPr/>
        </p:nvSpPr>
        <p:spPr>
          <a:xfrm>
            <a:off x="381000" y="689013"/>
            <a:ext cx="3848100" cy="646331"/>
          </a:xfrm>
          <a:prstGeom prst="rect">
            <a:avLst/>
          </a:prstGeom>
          <a:noFill/>
        </p:spPr>
        <p:txBody>
          <a:bodyPr wrap="square" rtlCol="0">
            <a:spAutoFit/>
          </a:bodyPr>
          <a:lstStyle/>
          <a:p>
            <a:pPr algn="ctr"/>
            <a:r>
              <a:rPr lang="zh-TW" altLang="en-US" sz="3600" b="1" dirty="0" smtClean="0">
                <a:solidFill>
                  <a:schemeClr val="bg1"/>
                </a:solidFill>
              </a:rPr>
              <a:t>總務處回覆</a:t>
            </a:r>
            <a:endParaRPr lang="zh-CN" altLang="en-US" sz="3600" b="1" dirty="0">
              <a:solidFill>
                <a:schemeClr val="bg1"/>
              </a:solidFill>
            </a:endParaRPr>
          </a:p>
        </p:txBody>
      </p:sp>
      <p:sp>
        <p:nvSpPr>
          <p:cNvPr id="15" name="任意多边形 32"/>
          <p:cNvSpPr/>
          <p:nvPr/>
        </p:nvSpPr>
        <p:spPr>
          <a:xfrm>
            <a:off x="8910513" y="5774212"/>
            <a:ext cx="202610" cy="373355"/>
          </a:xfrm>
          <a:custGeom>
            <a:avLst/>
            <a:gdLst>
              <a:gd name="connsiteX0" fmla="*/ 257175 w 257175"/>
              <a:gd name="connsiteY0" fmla="*/ 0 h 434576"/>
              <a:gd name="connsiteX1" fmla="*/ 257175 w 257175"/>
              <a:gd name="connsiteY1" fmla="*/ 432654 h 434576"/>
              <a:gd name="connsiteX2" fmla="*/ 155625 w 257175"/>
              <a:gd name="connsiteY2" fmla="*/ 432654 h 434576"/>
              <a:gd name="connsiteX3" fmla="*/ 155625 w 257175"/>
              <a:gd name="connsiteY3" fmla="*/ 434576 h 434576"/>
              <a:gd name="connsiteX4" fmla="*/ 11958 w 257175"/>
              <a:gd name="connsiteY4" fmla="*/ 434576 h 434576"/>
              <a:gd name="connsiteX5" fmla="*/ 0 w 257175"/>
              <a:gd name="connsiteY5" fmla="*/ 342900 h 434576"/>
              <a:gd name="connsiteX6" fmla="*/ 133350 w 257175"/>
              <a:gd name="connsiteY6" fmla="*/ 342900 h 434576"/>
              <a:gd name="connsiteX7" fmla="*/ 133350 w 257175"/>
              <a:gd name="connsiteY7" fmla="*/ 157163 h 434576"/>
              <a:gd name="connsiteX8" fmla="*/ 33338 w 257175"/>
              <a:gd name="connsiteY8" fmla="*/ 9525 h 434576"/>
              <a:gd name="connsiteX9" fmla="*/ 257175 w 257175"/>
              <a:gd name="connsiteY9" fmla="*/ 0 h 43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7175" h="434576">
                <a:moveTo>
                  <a:pt x="257175" y="0"/>
                </a:moveTo>
                <a:lnTo>
                  <a:pt x="257175" y="432654"/>
                </a:lnTo>
                <a:lnTo>
                  <a:pt x="155625" y="432654"/>
                </a:lnTo>
                <a:lnTo>
                  <a:pt x="155625" y="434576"/>
                </a:lnTo>
                <a:lnTo>
                  <a:pt x="11958" y="434576"/>
                </a:lnTo>
                <a:lnTo>
                  <a:pt x="0" y="342900"/>
                </a:lnTo>
                <a:lnTo>
                  <a:pt x="133350" y="342900"/>
                </a:lnTo>
                <a:lnTo>
                  <a:pt x="133350" y="157163"/>
                </a:lnTo>
                <a:lnTo>
                  <a:pt x="33338" y="9525"/>
                </a:lnTo>
                <a:lnTo>
                  <a:pt x="257175" y="0"/>
                </a:lnTo>
                <a:close/>
              </a:path>
            </a:pathLst>
          </a:custGeom>
          <a:solidFill>
            <a:srgbClr val="0A16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25"/>
          <p:cNvSpPr/>
          <p:nvPr/>
        </p:nvSpPr>
        <p:spPr>
          <a:xfrm>
            <a:off x="9117293" y="5774212"/>
            <a:ext cx="243882" cy="373355"/>
          </a:xfrm>
          <a:custGeom>
            <a:avLst/>
            <a:gdLst>
              <a:gd name="connsiteX0" fmla="*/ 0 w 309563"/>
              <a:gd name="connsiteY0" fmla="*/ 0 h 444101"/>
              <a:gd name="connsiteX1" fmla="*/ 280988 w 309563"/>
              <a:gd name="connsiteY1" fmla="*/ 4762 h 444101"/>
              <a:gd name="connsiteX2" fmla="*/ 161925 w 309563"/>
              <a:gd name="connsiteY2" fmla="*/ 171450 h 444101"/>
              <a:gd name="connsiteX3" fmla="*/ 157163 w 309563"/>
              <a:gd name="connsiteY3" fmla="*/ 357187 h 444101"/>
              <a:gd name="connsiteX4" fmla="*/ 309563 w 309563"/>
              <a:gd name="connsiteY4" fmla="*/ 347662 h 444101"/>
              <a:gd name="connsiteX5" fmla="*/ 305801 w 309563"/>
              <a:gd name="connsiteY5" fmla="*/ 441718 h 444101"/>
              <a:gd name="connsiteX6" fmla="*/ 304896 w 309563"/>
              <a:gd name="connsiteY6" fmla="*/ 441718 h 444101"/>
              <a:gd name="connsiteX7" fmla="*/ 304800 w 309563"/>
              <a:gd name="connsiteY7" fmla="*/ 444101 h 444101"/>
              <a:gd name="connsiteX8" fmla="*/ 4763 w 309563"/>
              <a:gd name="connsiteY8" fmla="*/ 444101 h 444101"/>
              <a:gd name="connsiteX9" fmla="*/ 4739 w 309563"/>
              <a:gd name="connsiteY9" fmla="*/ 441718 h 444101"/>
              <a:gd name="connsiteX10" fmla="*/ 4508 w 309563"/>
              <a:gd name="connsiteY10" fmla="*/ 441718 h 444101"/>
              <a:gd name="connsiteX11" fmla="*/ 0 w 309563"/>
              <a:gd name="connsiteY11" fmla="*/ 0 h 444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9563" h="444101">
                <a:moveTo>
                  <a:pt x="0" y="0"/>
                </a:moveTo>
                <a:lnTo>
                  <a:pt x="280988" y="4762"/>
                </a:lnTo>
                <a:lnTo>
                  <a:pt x="161925" y="171450"/>
                </a:lnTo>
                <a:lnTo>
                  <a:pt x="157163" y="357187"/>
                </a:lnTo>
                <a:lnTo>
                  <a:pt x="309563" y="347662"/>
                </a:lnTo>
                <a:lnTo>
                  <a:pt x="305801" y="441718"/>
                </a:lnTo>
                <a:lnTo>
                  <a:pt x="304896" y="441718"/>
                </a:lnTo>
                <a:lnTo>
                  <a:pt x="304800" y="444101"/>
                </a:lnTo>
                <a:lnTo>
                  <a:pt x="4763" y="444101"/>
                </a:lnTo>
                <a:lnTo>
                  <a:pt x="4739" y="441718"/>
                </a:lnTo>
                <a:lnTo>
                  <a:pt x="4508" y="441718"/>
                </a:lnTo>
                <a:lnTo>
                  <a:pt x="0" y="0"/>
                </a:lnTo>
                <a:close/>
              </a:path>
            </a:pathLst>
          </a:custGeom>
          <a:solidFill>
            <a:srgbClr val="2A3F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7"/>
          <p:cNvSpPr/>
          <p:nvPr/>
        </p:nvSpPr>
        <p:spPr>
          <a:xfrm>
            <a:off x="7253334" y="3084736"/>
            <a:ext cx="3659285" cy="2592929"/>
          </a:xfrm>
          <a:prstGeom prst="roundRect">
            <a:avLst>
              <a:gd name="adj" fmla="val 5092"/>
            </a:avLst>
          </a:prstGeom>
          <a:solidFill>
            <a:srgbClr val="0C15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7570576" y="3300406"/>
            <a:ext cx="3024800" cy="2176631"/>
          </a:xfrm>
          <a:prstGeom prst="rect">
            <a:avLst/>
          </a:prstGeom>
          <a:solidFill>
            <a:srgbClr val="EB73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2400" dirty="0" smtClean="0"/>
              <a:t>原</a:t>
            </a:r>
            <a:r>
              <a:rPr lang="zh-TW" altLang="zh-TW" sz="2400" dirty="0" smtClean="0"/>
              <a:t>英</a:t>
            </a:r>
            <a:r>
              <a:rPr lang="zh-TW" altLang="zh-TW" sz="2400" dirty="0"/>
              <a:t>資</a:t>
            </a:r>
            <a:r>
              <a:rPr lang="zh-TW" altLang="zh-TW" sz="2400" dirty="0" smtClean="0"/>
              <a:t>中心</a:t>
            </a:r>
            <a:r>
              <a:rPr lang="en-US" altLang="zh-TW" sz="2400" dirty="0" smtClean="0"/>
              <a:t>(</a:t>
            </a:r>
            <a:r>
              <a:rPr lang="zh-TW" altLang="en-US" sz="2400" dirty="0" smtClean="0"/>
              <a:t>教務處</a:t>
            </a:r>
            <a:r>
              <a:rPr lang="en-US" altLang="zh-TW" sz="2400" dirty="0" smtClean="0"/>
              <a:t/>
            </a:r>
            <a:br>
              <a:rPr lang="en-US" altLang="zh-TW" sz="2400" dirty="0" smtClean="0"/>
            </a:br>
            <a:r>
              <a:rPr lang="zh-TW" altLang="en-US" sz="2400" dirty="0" smtClean="0"/>
              <a:t>對面教室</a:t>
            </a:r>
            <a:r>
              <a:rPr lang="en-US" altLang="zh-TW" sz="2400" dirty="0" smtClean="0"/>
              <a:t>)</a:t>
            </a:r>
            <a:r>
              <a:rPr lang="zh-TW" altLang="en-US" sz="2400" dirty="0"/>
              <a:t>亦</a:t>
            </a:r>
            <a:r>
              <a:rPr lang="zh-TW" altLang="en-US" sz="2400" dirty="0" smtClean="0"/>
              <a:t>可供各項</a:t>
            </a:r>
            <a:r>
              <a:rPr lang="en-US" altLang="zh-TW" sz="2400" dirty="0" smtClean="0"/>
              <a:t/>
            </a:r>
            <a:br>
              <a:rPr lang="en-US" altLang="zh-TW" sz="2400" dirty="0" smtClean="0"/>
            </a:br>
            <a:r>
              <a:rPr lang="zh-TW" altLang="en-US" sz="2400" dirty="0" smtClean="0"/>
              <a:t>會議、課程使用</a:t>
            </a:r>
            <a:r>
              <a:rPr lang="zh-TW" altLang="zh-TW" sz="2400" dirty="0" smtClean="0"/>
              <a:t>。</a:t>
            </a:r>
            <a:endParaRPr lang="zh-TW" altLang="zh-TW" sz="2400" dirty="0"/>
          </a:p>
        </p:txBody>
      </p:sp>
      <p:sp>
        <p:nvSpPr>
          <p:cNvPr id="21" name="椭圆 13"/>
          <p:cNvSpPr/>
          <p:nvPr/>
        </p:nvSpPr>
        <p:spPr>
          <a:xfrm>
            <a:off x="10517556" y="2711150"/>
            <a:ext cx="509564" cy="543761"/>
          </a:xfrm>
          <a:prstGeom prst="ellipse">
            <a:avLst/>
          </a:prstGeom>
          <a:solidFill>
            <a:srgbClr val="EFC5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椭圆 12"/>
          <p:cNvSpPr/>
          <p:nvPr/>
        </p:nvSpPr>
        <p:spPr>
          <a:xfrm>
            <a:off x="10648878" y="2767942"/>
            <a:ext cx="378242" cy="4036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16"/>
          <p:cNvSpPr txBox="1"/>
          <p:nvPr/>
        </p:nvSpPr>
        <p:spPr>
          <a:xfrm>
            <a:off x="10706018" y="2854482"/>
            <a:ext cx="221839" cy="278423"/>
          </a:xfrm>
          <a:custGeom>
            <a:avLst/>
            <a:gdLst/>
            <a:ahLst/>
            <a:cxnLst/>
            <a:rect l="l" t="t" r="r" b="b"/>
            <a:pathLst>
              <a:path w="281583" h="331180">
                <a:moveTo>
                  <a:pt x="249585" y="0"/>
                </a:moveTo>
                <a:lnTo>
                  <a:pt x="281583" y="0"/>
                </a:lnTo>
                <a:lnTo>
                  <a:pt x="150391" y="179189"/>
                </a:lnTo>
                <a:lnTo>
                  <a:pt x="150391" y="196788"/>
                </a:lnTo>
                <a:lnTo>
                  <a:pt x="263984" y="196788"/>
                </a:lnTo>
                <a:lnTo>
                  <a:pt x="263984" y="214387"/>
                </a:lnTo>
                <a:lnTo>
                  <a:pt x="150391" y="214387"/>
                </a:lnTo>
                <a:lnTo>
                  <a:pt x="150391" y="331180"/>
                </a:lnTo>
                <a:lnTo>
                  <a:pt x="126392" y="331180"/>
                </a:lnTo>
                <a:lnTo>
                  <a:pt x="126392" y="214387"/>
                </a:lnTo>
                <a:lnTo>
                  <a:pt x="14399" y="214387"/>
                </a:lnTo>
                <a:lnTo>
                  <a:pt x="14399" y="196788"/>
                </a:lnTo>
                <a:lnTo>
                  <a:pt x="126392" y="196788"/>
                </a:lnTo>
                <a:lnTo>
                  <a:pt x="126392" y="179189"/>
                </a:lnTo>
                <a:lnTo>
                  <a:pt x="0" y="1600"/>
                </a:lnTo>
                <a:lnTo>
                  <a:pt x="31998" y="1600"/>
                </a:lnTo>
                <a:lnTo>
                  <a:pt x="139191" y="155191"/>
                </a:lnTo>
                <a:close/>
              </a:path>
            </a:pathLst>
          </a:custGeom>
          <a:solidFill>
            <a:srgbClr val="EDD239"/>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zh-CN" altLang="en-US" sz="3200" dirty="0">
              <a:latin typeface="方正正纤黑简体" panose="02000000000000000000" pitchFamily="2" charset="-122"/>
              <a:ea typeface="方正正纤黑简体" panose="02000000000000000000" pitchFamily="2" charset="-122"/>
            </a:endParaRPr>
          </a:p>
        </p:txBody>
      </p:sp>
      <p:sp>
        <p:nvSpPr>
          <p:cNvPr id="24" name="矩形 23"/>
          <p:cNvSpPr/>
          <p:nvPr/>
        </p:nvSpPr>
        <p:spPr>
          <a:xfrm>
            <a:off x="9052111" y="5677665"/>
            <a:ext cx="122024" cy="62968"/>
          </a:xfrm>
          <a:prstGeom prst="rect">
            <a:avLst/>
          </a:prstGeom>
          <a:solidFill>
            <a:srgbClr val="E86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712864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1055</TotalTime>
  <Words>674</Words>
  <Application>Microsoft Office PowerPoint</Application>
  <PresentationFormat>自訂</PresentationFormat>
  <Paragraphs>87</Paragraphs>
  <Slides>18</Slides>
  <Notes>0</Notes>
  <HiddenSlides>0</HiddenSlides>
  <MMClips>0</MMClips>
  <ScaleCrop>false</ScaleCrop>
  <HeadingPairs>
    <vt:vector size="4" baseType="variant">
      <vt:variant>
        <vt:lpstr>佈景主題</vt:lpstr>
      </vt:variant>
      <vt:variant>
        <vt:i4>1</vt:i4>
      </vt:variant>
      <vt:variant>
        <vt:lpstr>投影片標題</vt:lpstr>
      </vt:variant>
      <vt:variant>
        <vt:i4>18</vt:i4>
      </vt:variant>
    </vt:vector>
  </HeadingPairs>
  <TitlesOfParts>
    <vt:vector size="19" baseType="lpstr">
      <vt:lpstr>Office 主题​​</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安</dc:creator>
  <cp:lastModifiedBy>USER</cp:lastModifiedBy>
  <cp:revision>109</cp:revision>
  <dcterms:created xsi:type="dcterms:W3CDTF">2016-11-03T14:36:45Z</dcterms:created>
  <dcterms:modified xsi:type="dcterms:W3CDTF">2022-12-29T23:15:26Z</dcterms:modified>
</cp:coreProperties>
</file>