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8whSG7uyAekY6xBUm+9J1Os2Z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6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3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08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963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659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52cfe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1952cfee4a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87" name="Google Shape;87;g11952cfee4a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5207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952cfee4a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11952cfee4a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04" name="Google Shape;104;g11952cfee4a_0_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389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52cfee4a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11952cfee4a_0_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/>
          </a:p>
        </p:txBody>
      </p:sp>
      <p:sp>
        <p:nvSpPr>
          <p:cNvPr id="121" name="Google Shape;121;g11952cfee4a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070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Vjgry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44OZ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qO2Qe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mG2EE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ZrgDO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LpgYA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pW27ab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OpgdD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dXgRg6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475204" y="264584"/>
            <a:ext cx="3614846" cy="646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801-802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Slido活動一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623725" y="5344725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https://reurl.cc/Vjgryn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FBBDFF63-3468-CB46-9A3F-1705B47AC2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74800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60B932BD-6FBB-7A47-A2A2-0E325850D4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4248" y="4666538"/>
            <a:ext cx="1356374" cy="1356374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D620D4D3-3271-7649-BABC-1C7EFB888B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2693" y="4666538"/>
            <a:ext cx="1356374" cy="1356374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771E41D5-92E8-B148-B156-BC56133339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81138" y="4667882"/>
            <a:ext cx="1356374" cy="1356374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60AB014C-8835-794C-96DD-C505AE9A5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90088" y="4690144"/>
            <a:ext cx="1356374" cy="13563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647549" y="278925"/>
            <a:ext cx="3614845" cy="646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801-802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https://reurl.cc/44OZaR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5031591" y="553510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A5E77998-6384-1C45-BAEE-0AD48BA1E6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672054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6D8B367D-ACD0-AC4A-A063-DCE5836221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5690" y="4167746"/>
            <a:ext cx="1278228" cy="1278228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17201181-1E52-584D-A1BF-01A8921098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9053" y="4167746"/>
            <a:ext cx="1278228" cy="1278228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A5DA66A5-544A-244D-83AA-7A491C13DA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74580" y="4167746"/>
            <a:ext cx="1278228" cy="1278228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D44D1F96-388F-1B47-9889-EC246FF6D1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5336" y="4130758"/>
            <a:ext cx="1278228" cy="12782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2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647549" y="278925"/>
            <a:ext cx="3476447" cy="646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801-802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https://reurl.cc/qO2Qeg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4949603" y="1694078"/>
            <a:ext cx="7028700" cy="152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2800" dirty="0">
                <a:solidFill>
                  <a:schemeClr val="dk1"/>
                </a:solidFill>
              </a:rPr>
              <a:t>如果我發現有人傳送私密照，我會⋯⋯</a:t>
            </a:r>
            <a:r>
              <a:rPr 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sz="28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2800" dirty="0">
                <a:solidFill>
                  <a:schemeClr val="dk1"/>
                </a:solidFill>
              </a:rPr>
              <a:t>如果有人要我拍攝私密照，我會⋯⋯</a:t>
            </a:r>
            <a:r>
              <a:rPr lang="en-US" sz="28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28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92E4A9DC-8FEE-3344-868A-E89D6D48C3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2950" y="1901600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C95C6228-1B03-7341-A719-732EB11C6A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44506" y="4035365"/>
            <a:ext cx="1174635" cy="1174635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FF63D463-E0CB-7B47-B0C4-48C2F9EDDC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52648" y="4035365"/>
            <a:ext cx="1174635" cy="1174635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5464E2EF-B943-1941-8AAB-C4FE678957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790" y="4035365"/>
            <a:ext cx="1174635" cy="1174635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BAE39AEF-E1C5-F643-B732-51E64438E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68932" y="4035365"/>
            <a:ext cx="1174635" cy="11746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385888" y="322419"/>
            <a:ext cx="3516122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803-805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Slido活動一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623725" y="5344725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https://reurl.cc/mG2EE1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ADC464D8-A209-6444-8B18-C81075DDED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25" y="1911932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1F5C0F35-743B-1A49-B20A-46A4D90C1E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04248" y="4680405"/>
            <a:ext cx="1079854" cy="1079854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5AB9AA59-31A1-3F4A-A02E-F1A1AEBF0F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4753" y="4694036"/>
            <a:ext cx="1079854" cy="1079854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34F927FD-9B69-C644-AEAA-7DD8653475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28081" y="4694036"/>
            <a:ext cx="1079854" cy="1079854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6EB4F327-3C20-1F44-B81D-E50E8F1DE8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1476" y="4694036"/>
            <a:ext cx="1079854" cy="107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8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217741" y="357084"/>
            <a:ext cx="3494605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803-805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584648" y="5086297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https://reurl.cc/ZrgDO6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4995897" y="278925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AC6B8FFF-57DE-F142-BDC4-A2047BA47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05457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3A58E5E3-C8D8-6146-B476-A1FB0C58A9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897" y="4084375"/>
            <a:ext cx="1305806" cy="1305806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BCFE6371-2699-9047-BEF8-0E54622973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6601" y="4084375"/>
            <a:ext cx="1305806" cy="1305806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27A44912-F41D-C843-A86E-6E1E3415A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0701" y="4084375"/>
            <a:ext cx="1305806" cy="1305806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D2DB7B92-390B-EE4E-BB7D-754026AF72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4801" y="4084375"/>
            <a:ext cx="1305806" cy="130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56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6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299559" y="375213"/>
            <a:ext cx="3476447" cy="64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803-805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https://reurl.cc/LpgYAX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4995897" y="1436667"/>
            <a:ext cx="70287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如果我發現有人傳送私密照，我會⋯⋯</a:t>
            </a: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28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如果有人要我拍攝私密照，我會⋯⋯</a:t>
            </a: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2800" dirty="0">
              <a:solidFill>
                <a:schemeClr val="dk1"/>
              </a:solidFill>
              <a:highlight>
                <a:srgbClr val="FAFAFA"/>
              </a:highlight>
            </a:endParaRPr>
          </a:p>
        </p:txBody>
      </p:sp>
      <p:pic>
        <p:nvPicPr>
          <p:cNvPr id="3" name="圖形 2">
            <a:extLst>
              <a:ext uri="{FF2B5EF4-FFF2-40B4-BE49-F238E27FC236}">
                <a16:creationId xmlns:a16="http://schemas.microsoft.com/office/drawing/2014/main" id="{FCB9E5CF-B950-A942-B2A2-BB52F97E2E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20" y="1774800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97F8198E-7619-FF41-B52C-722446143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95897" y="3517751"/>
            <a:ext cx="1342072" cy="1342072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AC75840C-939A-034E-BF05-5E7E08586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2867" y="3517751"/>
            <a:ext cx="1342072" cy="1342072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47EF5155-FC34-D146-913E-C67411C952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49837" y="3517751"/>
            <a:ext cx="1342072" cy="1342072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B7477598-D84C-AF44-A6CD-096F3BF36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4369" y="3517751"/>
            <a:ext cx="1342072" cy="134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2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952cfee4a_0_4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0" name="Google Shape;90;g11952cfee4a_0_4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1" name="Google Shape;91;g11952cfee4a_0_4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2" name="Google Shape;92;g11952cfee4a_0_4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93" name="Google Shape;93;g11952cfee4a_0_4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94" name="Google Shape;94;g11952cfee4a_0_4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95" name="Google Shape;95;g11952cfee4a_0_4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dirty="0" err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第一節</a:t>
              </a:r>
              <a:endParaRPr sz="2000" b="1" i="0" u="none" strike="noStrike" cap="none" dirty="0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96" name="Google Shape;96;g11952cfee4a_0_4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1952cfee4a_0_4"/>
          <p:cNvSpPr txBox="1"/>
          <p:nvPr/>
        </p:nvSpPr>
        <p:spPr>
          <a:xfrm>
            <a:off x="1284610" y="391999"/>
            <a:ext cx="3614846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806-807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Slido活動一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11952cfee4a_0_4"/>
          <p:cNvSpPr txBox="1"/>
          <p:nvPr/>
        </p:nvSpPr>
        <p:spPr>
          <a:xfrm>
            <a:off x="1588824" y="5262806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https://reurl.cc/pW27ab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g11952cfee4a_0_4"/>
          <p:cNvSpPr txBox="1"/>
          <p:nvPr/>
        </p:nvSpPr>
        <p:spPr>
          <a:xfrm>
            <a:off x="5004248" y="384044"/>
            <a:ext cx="7028700" cy="4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1.在網路間，時常流傳著暴露身體隱私的照片，你曾經聽說或看過嗎?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想想看,是什麼原因會造成不雅的私密照在網路間不斷傳播?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3.當你的朋友知道，自己的私密照片被流傳，你可以想像他/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FFFFF"/>
                </a:highlight>
              </a:rPr>
              <a:t>她的心情會怎樣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1479A3CA-A97D-C74D-8566-BDAC389973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25" y="1897509"/>
            <a:ext cx="3308400" cy="3308400"/>
          </a:xfrm>
          <a:prstGeom prst="rect">
            <a:avLst/>
          </a:prstGeom>
        </p:spPr>
      </p:pic>
      <p:pic>
        <p:nvPicPr>
          <p:cNvPr id="24" name="圖形 23">
            <a:extLst>
              <a:ext uri="{FF2B5EF4-FFF2-40B4-BE49-F238E27FC236}">
                <a16:creationId xmlns:a16="http://schemas.microsoft.com/office/drawing/2014/main" id="{27D8F458-9DEE-B446-92D7-8C23A845AB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1325" y="4597601"/>
            <a:ext cx="1216615" cy="1216615"/>
          </a:xfrm>
          <a:prstGeom prst="rect">
            <a:avLst/>
          </a:prstGeom>
        </p:spPr>
      </p:pic>
      <p:pic>
        <p:nvPicPr>
          <p:cNvPr id="25" name="圖形 24">
            <a:extLst>
              <a:ext uri="{FF2B5EF4-FFF2-40B4-BE49-F238E27FC236}">
                <a16:creationId xmlns:a16="http://schemas.microsoft.com/office/drawing/2014/main" id="{D4134AED-961D-434E-AFE7-50BBCFADD1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36023" y="4597601"/>
            <a:ext cx="1216615" cy="1216615"/>
          </a:xfrm>
          <a:prstGeom prst="rect">
            <a:avLst/>
          </a:prstGeom>
        </p:spPr>
      </p:pic>
      <p:pic>
        <p:nvPicPr>
          <p:cNvPr id="26" name="圖形 25">
            <a:extLst>
              <a:ext uri="{FF2B5EF4-FFF2-40B4-BE49-F238E27FC236}">
                <a16:creationId xmlns:a16="http://schemas.microsoft.com/office/drawing/2014/main" id="{C29B060A-F727-9D43-BC62-DBDF8F769A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10290" y="4596280"/>
            <a:ext cx="1216615" cy="1216615"/>
          </a:xfrm>
          <a:prstGeom prst="rect">
            <a:avLst/>
          </a:prstGeom>
        </p:spPr>
      </p:pic>
      <p:pic>
        <p:nvPicPr>
          <p:cNvPr id="27" name="圖形 26">
            <a:extLst>
              <a:ext uri="{FF2B5EF4-FFF2-40B4-BE49-F238E27FC236}">
                <a16:creationId xmlns:a16="http://schemas.microsoft.com/office/drawing/2014/main" id="{4956859C-86BD-BB48-B108-F062E40C7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69031" y="4596281"/>
            <a:ext cx="1216615" cy="121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5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952cfee4a_0_29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7" name="Google Shape;107;g11952cfee4a_0_29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8" name="Google Shape;108;g11952cfee4a_0_29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09" name="Google Shape;109;g11952cfee4a_0_29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10" name="Google Shape;110;g11952cfee4a_0_29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11" name="Google Shape;111;g11952cfee4a_0_29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12" name="Google Shape;112;g11952cfee4a_0_29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13" name="Google Shape;113;g11952cfee4a_0_29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1952cfee4a_0_29"/>
          <p:cNvSpPr txBox="1"/>
          <p:nvPr/>
        </p:nvSpPr>
        <p:spPr>
          <a:xfrm>
            <a:off x="1377537" y="336080"/>
            <a:ext cx="3510045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806-807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1952cfee4a_0_29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https://reurl.cc/OpgdDy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1952cfee4a_0_29"/>
          <p:cNvSpPr txBox="1"/>
          <p:nvPr/>
        </p:nvSpPr>
        <p:spPr>
          <a:xfrm>
            <a:off x="4995897" y="278925"/>
            <a:ext cx="70287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1.我在這次議題課的表現?</a:t>
            </a:r>
            <a:endParaRPr sz="30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2.對於想要拍攝私密照的人，我會建議他/</a:t>
            </a:r>
            <a:r>
              <a:rPr lang="en-US" sz="3000" dirty="0" err="1">
                <a:solidFill>
                  <a:schemeClr val="dk1"/>
                </a:solidFill>
                <a:highlight>
                  <a:srgbClr val="FAFAFA"/>
                </a:highlight>
              </a:rPr>
              <a:t>她</a:t>
            </a:r>
            <a:r>
              <a:rPr lang="en-US" sz="3000" dirty="0">
                <a:solidFill>
                  <a:schemeClr val="dk1"/>
                </a:solidFill>
                <a:highlight>
                  <a:srgbClr val="FAFAFA"/>
                </a:highlight>
              </a:rPr>
              <a:t>⋯⋯</a:t>
            </a: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chemeClr val="dk1"/>
                </a:solidFill>
                <a:highlight>
                  <a:srgbClr val="FFFFFF"/>
                </a:highlight>
              </a:rPr>
              <a:t>3.個人的私密照，在網路流傳，如果有風險，我認為⋯⋯？</a:t>
            </a:r>
            <a:endParaRPr sz="30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160CA514-86C2-3C4A-8806-FC2B668F2E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2950" y="1774800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EDEB4172-E45D-FA40-9BCF-671FEBFA3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5151" y="4013442"/>
            <a:ext cx="1196558" cy="1196558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7A8B988F-FCCF-2046-83E9-A3FF5486CB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35861" y="4013442"/>
            <a:ext cx="1196558" cy="1196558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4B5F96EC-4A7F-4E40-B297-AA0E10033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6571" y="4020890"/>
            <a:ext cx="1196558" cy="1196558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0F8395EC-0742-E643-AF15-8AA39D0AED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12492" y="4020890"/>
            <a:ext cx="1196558" cy="119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9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1952cfee4a_0_48"/>
          <p:cNvSpPr/>
          <p:nvPr/>
        </p:nvSpPr>
        <p:spPr>
          <a:xfrm>
            <a:off x="1145120" y="138644"/>
            <a:ext cx="245400" cy="245400"/>
          </a:xfrm>
          <a:prstGeom prst="ellipse">
            <a:avLst/>
          </a:prstGeom>
          <a:solidFill>
            <a:srgbClr val="FBE22D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4" name="Google Shape;124;g11952cfee4a_0_48"/>
          <p:cNvSpPr/>
          <p:nvPr/>
        </p:nvSpPr>
        <p:spPr>
          <a:xfrm>
            <a:off x="-141817" y="324910"/>
            <a:ext cx="351300" cy="347100"/>
          </a:xfrm>
          <a:prstGeom prst="ellipse">
            <a:avLst/>
          </a:prstGeom>
          <a:solidFill>
            <a:srgbClr val="A9D25A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g11952cfee4a_0_48"/>
          <p:cNvSpPr/>
          <p:nvPr/>
        </p:nvSpPr>
        <p:spPr>
          <a:xfrm>
            <a:off x="209613" y="553510"/>
            <a:ext cx="351300" cy="347100"/>
          </a:xfrm>
          <a:prstGeom prst="ellipse">
            <a:avLst/>
          </a:prstGeom>
          <a:solidFill>
            <a:srgbClr val="98D2E3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g11952cfee4a_0_48"/>
          <p:cNvSpPr/>
          <p:nvPr/>
        </p:nvSpPr>
        <p:spPr>
          <a:xfrm>
            <a:off x="448736" y="301626"/>
            <a:ext cx="611700" cy="601200"/>
          </a:xfrm>
          <a:prstGeom prst="ellipse">
            <a:avLst/>
          </a:prstGeom>
          <a:solidFill>
            <a:srgbClr val="EA5514">
              <a:alpha val="79220"/>
            </a:srgbClr>
          </a:solidFill>
          <a:ln>
            <a:noFill/>
          </a:ln>
        </p:spPr>
        <p:txBody>
          <a:bodyPr spcFirstLastPara="1" wrap="square" lIns="121125" tIns="60525" rIns="121125" bIns="60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grpSp>
        <p:nvGrpSpPr>
          <p:cNvPr id="127" name="Google Shape;127;g11952cfee4a_0_48"/>
          <p:cNvGrpSpPr/>
          <p:nvPr/>
        </p:nvGrpSpPr>
        <p:grpSpPr>
          <a:xfrm>
            <a:off x="167403" y="1070280"/>
            <a:ext cx="4543596" cy="5049823"/>
            <a:chOff x="1085382" y="3291560"/>
            <a:chExt cx="2622566" cy="2531747"/>
          </a:xfrm>
        </p:grpSpPr>
        <p:sp>
          <p:nvSpPr>
            <p:cNvPr id="128" name="Google Shape;128;g11952cfee4a_0_48"/>
            <p:cNvSpPr/>
            <p:nvPr/>
          </p:nvSpPr>
          <p:spPr>
            <a:xfrm>
              <a:off x="1403648" y="3303007"/>
              <a:ext cx="2304300" cy="25203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4">
                  <a:lumMod val="40000"/>
                  <a:lumOff val="6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endParaRPr sz="4800" b="1" i="0" u="none" strike="noStrike" cap="none">
                <a:solidFill>
                  <a:srgbClr val="C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29" name="Google Shape;129;g11952cfee4a_0_48"/>
            <p:cNvSpPr/>
            <p:nvPr/>
          </p:nvSpPr>
          <p:spPr>
            <a:xfrm>
              <a:off x="1085382" y="3291560"/>
              <a:ext cx="678000" cy="55740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第二節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>
                  <a:solidFill>
                    <a:srgbClr val="262626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Part II</a:t>
              </a:r>
              <a:endParaRPr sz="2000" b="1">
                <a:solidFill>
                  <a:srgbClr val="262626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sp>
        <p:nvSpPr>
          <p:cNvPr id="130" name="Google Shape;130;g11952cfee4a_0_48"/>
          <p:cNvSpPr/>
          <p:nvPr/>
        </p:nvSpPr>
        <p:spPr>
          <a:xfrm>
            <a:off x="-4563" y="6264983"/>
            <a:ext cx="12259800" cy="582900"/>
          </a:xfrm>
          <a:prstGeom prst="rect">
            <a:avLst/>
          </a:prstGeom>
          <a:solidFill>
            <a:srgbClr val="FDE9D8"/>
          </a:solidFill>
          <a:ln w="25400" cap="flat" cmpd="sng">
            <a:solidFill>
              <a:srgbClr val="FDE9D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25" tIns="60900" rIns="121825" bIns="60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g11952cfee4a_0_48"/>
          <p:cNvSpPr txBox="1"/>
          <p:nvPr/>
        </p:nvSpPr>
        <p:spPr>
          <a:xfrm>
            <a:off x="1260552" y="374372"/>
            <a:ext cx="3614846" cy="646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latin typeface="Calibri"/>
                <a:ea typeface="Calibri"/>
                <a:cs typeface="Calibri"/>
                <a:sym typeface="Calibri"/>
              </a:rPr>
              <a:t>806-807 </a:t>
            </a:r>
            <a:r>
              <a:rPr lang="en-US" sz="3000" b="1" dirty="0" err="1">
                <a:latin typeface="Calibri"/>
                <a:ea typeface="Calibri"/>
                <a:cs typeface="Calibri"/>
                <a:sym typeface="Calibri"/>
              </a:rPr>
              <a:t>Slido活動四</a:t>
            </a:r>
            <a:endParaRPr sz="30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11952cfee4a_0_48"/>
          <p:cNvSpPr txBox="1"/>
          <p:nvPr/>
        </p:nvSpPr>
        <p:spPr>
          <a:xfrm>
            <a:off x="1647550" y="5210000"/>
            <a:ext cx="217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https://reurl.cc/dXgRg6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11952cfee4a_0_48"/>
          <p:cNvSpPr txBox="1"/>
          <p:nvPr/>
        </p:nvSpPr>
        <p:spPr>
          <a:xfrm>
            <a:off x="5121673" y="1093524"/>
            <a:ext cx="70287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1.</a:t>
            </a:r>
            <a:r>
              <a:rPr lang="zh-TW" alt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如果我發現有人傳送私密照，我會⋯⋯</a:t>
            </a: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2800" dirty="0">
              <a:solidFill>
                <a:schemeClr val="dk1"/>
              </a:solidFill>
              <a:highlight>
                <a:srgbClr val="FAFAFA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2.</a:t>
            </a:r>
            <a:r>
              <a:rPr lang="zh-TW" altLang="en-US" sz="2800" dirty="0">
                <a:solidFill>
                  <a:schemeClr val="dk1"/>
                </a:solidFill>
                <a:highlight>
                  <a:srgbClr val="FAFAFA"/>
                </a:highlight>
              </a:rPr>
              <a:t>如果有人要我拍攝私密照，我會⋯⋯</a:t>
            </a:r>
            <a:r>
              <a:rPr lang="en-US" altLang="zh-TW" sz="2800" dirty="0">
                <a:solidFill>
                  <a:schemeClr val="dk1"/>
                </a:solidFill>
                <a:highlight>
                  <a:srgbClr val="FAFAFA"/>
                </a:highlight>
              </a:rPr>
              <a:t>?</a:t>
            </a:r>
            <a:endParaRPr lang="zh-TW" altLang="en-US" sz="2800" dirty="0">
              <a:solidFill>
                <a:schemeClr val="dk1"/>
              </a:solidFill>
              <a:highlight>
                <a:srgbClr val="FAFAFA"/>
              </a:highlight>
            </a:endParaRPr>
          </a:p>
        </p:txBody>
      </p:sp>
      <p:pic>
        <p:nvPicPr>
          <p:cNvPr id="4" name="圖形 3">
            <a:extLst>
              <a:ext uri="{FF2B5EF4-FFF2-40B4-BE49-F238E27FC236}">
                <a16:creationId xmlns:a16="http://schemas.microsoft.com/office/drawing/2014/main" id="{9D781511-04AA-204F-98DF-88FC0BF98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60316" y="1814297"/>
            <a:ext cx="3308400" cy="3308400"/>
          </a:xfrm>
          <a:prstGeom prst="rect">
            <a:avLst/>
          </a:prstGeom>
        </p:spPr>
      </p:pic>
      <p:pic>
        <p:nvPicPr>
          <p:cNvPr id="20" name="圖形 19">
            <a:extLst>
              <a:ext uri="{FF2B5EF4-FFF2-40B4-BE49-F238E27FC236}">
                <a16:creationId xmlns:a16="http://schemas.microsoft.com/office/drawing/2014/main" id="{594F683D-71FE-B948-A024-437574827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52516" y="2893256"/>
            <a:ext cx="1279127" cy="1279127"/>
          </a:xfrm>
          <a:prstGeom prst="rect">
            <a:avLst/>
          </a:prstGeom>
        </p:spPr>
      </p:pic>
      <p:pic>
        <p:nvPicPr>
          <p:cNvPr id="21" name="圖形 20">
            <a:extLst>
              <a:ext uri="{FF2B5EF4-FFF2-40B4-BE49-F238E27FC236}">
                <a16:creationId xmlns:a16="http://schemas.microsoft.com/office/drawing/2014/main" id="{C162D94E-4BAB-2240-8213-4F11A52024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3560" y="2893256"/>
            <a:ext cx="1279127" cy="1279127"/>
          </a:xfrm>
          <a:prstGeom prst="rect">
            <a:avLst/>
          </a:prstGeom>
        </p:spPr>
      </p:pic>
      <p:pic>
        <p:nvPicPr>
          <p:cNvPr id="22" name="圖形 21">
            <a:extLst>
              <a:ext uri="{FF2B5EF4-FFF2-40B4-BE49-F238E27FC236}">
                <a16:creationId xmlns:a16="http://schemas.microsoft.com/office/drawing/2014/main" id="{B49E330C-D896-9147-A80F-C6F0756DD5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36477" y="2893254"/>
            <a:ext cx="1279127" cy="1279127"/>
          </a:xfrm>
          <a:prstGeom prst="rect">
            <a:avLst/>
          </a:prstGeom>
        </p:spPr>
      </p:pic>
      <p:pic>
        <p:nvPicPr>
          <p:cNvPr id="23" name="圖形 22">
            <a:extLst>
              <a:ext uri="{FF2B5EF4-FFF2-40B4-BE49-F238E27FC236}">
                <a16:creationId xmlns:a16="http://schemas.microsoft.com/office/drawing/2014/main" id="{575EEA8C-396F-E646-A019-91B923C1B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57887" y="2893255"/>
            <a:ext cx="1279127" cy="127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2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348</Words>
  <Application>Microsoft Macintosh PowerPoint</Application>
  <PresentationFormat>寬螢幕</PresentationFormat>
  <Paragraphs>66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Microsoft JhengHei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莊雯如</dc:creator>
  <cp:lastModifiedBy>Microsoft Office User</cp:lastModifiedBy>
  <cp:revision>3</cp:revision>
  <dcterms:created xsi:type="dcterms:W3CDTF">2020-08-06T07:02:42Z</dcterms:created>
  <dcterms:modified xsi:type="dcterms:W3CDTF">2022-03-09T06:34:29Z</dcterms:modified>
</cp:coreProperties>
</file>