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74" r:id="rId3"/>
    <p:sldId id="276" r:id="rId4"/>
    <p:sldId id="275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3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500D3A-1CE5-4E39-B9F3-F4AE2E9F1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b="1" dirty="0">
                <a:solidFill>
                  <a:srgbClr val="000000"/>
                </a:solidFill>
                <a:effectLst/>
                <a:latin typeface="+mj-ea"/>
                <a:cs typeface="標楷體" panose="03000509000000000000" pitchFamily="65" charset="-120"/>
              </a:rPr>
              <a:t>你的照片不是你的</a:t>
            </a:r>
            <a:endParaRPr lang="zh-TW" altLang="en-US" sz="72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7549405-B43F-450D-9910-DA9AF7584E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+mn-ea"/>
              </a:rPr>
              <a:t>宜昌國中議題課公開課</a:t>
            </a:r>
            <a:endParaRPr lang="en-US" altLang="zh-TW" sz="3200" dirty="0">
              <a:latin typeface="+mn-ea"/>
            </a:endParaRPr>
          </a:p>
          <a:p>
            <a:r>
              <a:rPr lang="zh-TW" altLang="en-US" sz="3200" dirty="0">
                <a:latin typeface="+mn-ea"/>
              </a:rPr>
              <a:t>授課教師</a:t>
            </a:r>
            <a:r>
              <a:rPr lang="en-US" altLang="zh-TW" sz="3200" dirty="0">
                <a:latin typeface="+mn-ea"/>
              </a:rPr>
              <a:t>:</a:t>
            </a:r>
            <a:r>
              <a:rPr lang="zh-TW" altLang="en-US" sz="3200" dirty="0">
                <a:latin typeface="+mn-ea"/>
              </a:rPr>
              <a:t>陳玉明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955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D2ED0A3-482F-46B6-BC6E-DDFF3822801F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DC72D2F-9640-448D-B07B-E3011A1168C7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53CCC62-43A0-4225-BFDB-9A711840D29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5875" cap="rnd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b="1">
                <a:solidFill>
                  <a:srgbClr val="5B5B5B"/>
                </a:solidFill>
              </a:rPr>
              <a:t>如果我發現有人傳送私密照</a:t>
            </a:r>
            <a:r>
              <a:rPr lang="en-US" altLang="zh-TW" sz="3600" b="1">
                <a:solidFill>
                  <a:srgbClr val="5B5B5B"/>
                </a:solidFill>
              </a:rPr>
              <a:t>,</a:t>
            </a:r>
            <a:r>
              <a:rPr lang="zh-TW" altLang="en-US" sz="3600" b="1">
                <a:solidFill>
                  <a:srgbClr val="5B5B5B"/>
                </a:solidFill>
              </a:rPr>
              <a:t>我會</a:t>
            </a:r>
            <a:endParaRPr lang="zh-TW" altLang="en-US" sz="3600" b="1" dirty="0">
              <a:solidFill>
                <a:srgbClr val="5B5B5B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E82491B-0A2E-485C-AD4C-12209AEA994C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b="1">
                <a:solidFill>
                  <a:srgbClr val="5B5B5B"/>
                </a:solidFill>
              </a:rPr>
              <a:t>ⓘ</a:t>
            </a:r>
            <a:r>
              <a:rPr lang="en-US" altLang="zh-TW" sz="1400">
                <a:solidFill>
                  <a:srgbClr val="5B5B5B"/>
                </a:solidFill>
              </a:rPr>
              <a:t> Start presenting to display the poll results on this slide.</a:t>
            </a:r>
            <a:endParaRPr lang="zh-TW" altLang="en-US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210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38AD09C2-FFD1-441F-9612-6E022C646EB5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DEDAE6E-175C-47E1-8014-8D7D4227BA49}"/>
              </a:ext>
            </a:extLst>
          </p:cNvPr>
          <p:cNvPicPr>
            <a:picLocks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5B2A57B-DAAC-4E55-814F-39AF02F0052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5875" cap="rnd" cmpd="sng" algn="ctr">
            <a:solidFill>
              <a:srgbClr val="FFFFFF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b="1">
                <a:solidFill>
                  <a:srgbClr val="5B5B5B"/>
                </a:solidFill>
              </a:rPr>
              <a:t>如果有人要我拍攝私密照</a:t>
            </a:r>
            <a:r>
              <a:rPr lang="en-US" altLang="zh-TW" sz="3600" b="1">
                <a:solidFill>
                  <a:srgbClr val="5B5B5B"/>
                </a:solidFill>
              </a:rPr>
              <a:t>,</a:t>
            </a:r>
            <a:r>
              <a:rPr lang="zh-TW" altLang="en-US" sz="3600" b="1">
                <a:solidFill>
                  <a:srgbClr val="5B5B5B"/>
                </a:solidFill>
              </a:rPr>
              <a:t>我會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83E8896-9857-4824-9E31-BD3F5EE261B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300" b="1">
                <a:solidFill>
                  <a:srgbClr val="5B5B5B"/>
                </a:solidFill>
              </a:rPr>
              <a:t>ⓘ</a:t>
            </a:r>
            <a:r>
              <a:rPr lang="en-US" altLang="zh-TW" sz="1400">
                <a:solidFill>
                  <a:srgbClr val="5B5B5B"/>
                </a:solidFill>
              </a:rPr>
              <a:t> Start presenting to display the poll results on this slide.</a:t>
            </a:r>
            <a:endParaRPr lang="zh-TW" altLang="en-US" sz="140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105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58503B2C-F208-4A8F-B218-4B7F1135230C}"/>
              </a:ext>
            </a:extLst>
          </p:cNvPr>
          <p:cNvSpPr txBox="1"/>
          <p:nvPr/>
        </p:nvSpPr>
        <p:spPr>
          <a:xfrm>
            <a:off x="2676293" y="2274848"/>
            <a:ext cx="836341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因為網際網路的發達與方便、資訊傳播迅速，私密照引起的糾紛甚至觸法風險時常發生，提問：這些人都不知道後果嗎？這樣有助於人際互動的正向發展嗎？</a:t>
            </a:r>
            <a:endParaRPr lang="en-US" altLang="zh-TW" sz="3200" dirty="0">
              <a:effectLst/>
              <a:latin typeface="+mn-ea"/>
              <a:cs typeface="標楷體" panose="03000509000000000000" pitchFamily="65" charset="-120"/>
            </a:endParaRPr>
          </a:p>
          <a:p>
            <a:endParaRPr lang="en-US" altLang="zh-TW" sz="3200" dirty="0">
              <a:effectLst/>
              <a:latin typeface="+mn-ea"/>
              <a:cs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我們將在下一節課，進一步討論「上傳私密照的</a:t>
            </a:r>
            <a:r>
              <a:rPr lang="en-US" altLang="zh-TW" sz="3200" dirty="0">
                <a:effectLst/>
                <a:latin typeface="+mn-ea"/>
                <a:cs typeface="標楷體" panose="03000509000000000000" pitchFamily="65" charset="-120"/>
              </a:rPr>
              <a:t>N</a:t>
            </a: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種理由」、「</a:t>
            </a:r>
            <a:r>
              <a:rPr lang="zh-HK" altLang="zh-TW" sz="3200" dirty="0">
                <a:effectLst/>
                <a:latin typeface="+mn-ea"/>
                <a:cs typeface="標楷體" panose="03000509000000000000" pitchFamily="65" charset="-120"/>
              </a:rPr>
              <a:t>『保護自己</a:t>
            </a:r>
            <a:r>
              <a:rPr lang="zh-TW" altLang="zh-TW" sz="3200" dirty="0">
                <a:effectLst/>
                <a:latin typeface="+mn-ea"/>
                <a:cs typeface="標楷體" panose="03000509000000000000" pitchFamily="65" charset="-120"/>
              </a:rPr>
              <a:t>』</a:t>
            </a:r>
            <a:r>
              <a:rPr lang="zh-HK" altLang="zh-TW" sz="3200" dirty="0">
                <a:effectLst/>
                <a:latin typeface="+mn-ea"/>
                <a:cs typeface="標楷體" panose="03000509000000000000" pitchFamily="65" charset="-120"/>
              </a:rPr>
              <a:t>和『維持關係『的拔河。</a:t>
            </a:r>
            <a:r>
              <a:rPr lang="en-US" altLang="zh-TW" sz="3200" dirty="0">
                <a:effectLst/>
                <a:latin typeface="+mn-ea"/>
                <a:cs typeface="標楷體" panose="03000509000000000000" pitchFamily="65" charset="-120"/>
              </a:rPr>
              <a:t>)</a:t>
            </a:r>
            <a:endParaRPr lang="zh-TW" altLang="en-US" sz="3200" dirty="0">
              <a:latin typeface="+mn-ea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7C41854-4049-4CBA-BFF1-57C392E25C6E}"/>
              </a:ext>
            </a:extLst>
          </p:cNvPr>
          <p:cNvSpPr txBox="1"/>
          <p:nvPr/>
        </p:nvSpPr>
        <p:spPr>
          <a:xfrm>
            <a:off x="3047071" y="1120026"/>
            <a:ext cx="60941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25" fontAlgn="t"/>
            <a:r>
              <a:rPr lang="zh-TW" altLang="zh-TW" sz="4000" dirty="0">
                <a:effectLst/>
                <a:latin typeface="+mj-ea"/>
                <a:ea typeface="+mj-ea"/>
                <a:cs typeface="標楷體" panose="03000509000000000000" pitchFamily="65" charset="-120"/>
              </a:rPr>
              <a:t>教師小結： </a:t>
            </a:r>
            <a:endParaRPr lang="zh-TW" altLang="zh-TW" sz="4000" dirty="0"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517745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.1.2618"/>
  <p:tag name="SLIDO_PRESENTATION_ID" val="00000000-0000-0000-0000-000000000000"/>
  <p:tag name="SLIDO_EVENT_UUID" val="4a5326c8-a810-420c-bc33-bdb1047142ee"/>
  <p:tag name="SLIDO_EVENT_SECTION_UUID" val="e2330707-ef6f-45c2-9234-95f6c2b460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NDMzOTF9"/>
  <p:tag name="SLIDO_TYPE" val="SlidoPoll"/>
  <p:tag name="SLIDO_POLL_UUID" val="15fcdc2c-c322-4472-9eb0-9d5b3b004d84"/>
  <p:tag name="SLIDO_TIMELINE" val="W3sicG9sbFF1ZXN0aW9uVXVpZCI6ImUwNGJlMzE1LWI5ZWEtNDQyMy1hMDk2LTg4ZTg4ZGZmMTIwMiIsInNob3dSZXN1bHRzIjp0cnVlLCJzaG93Q29ycmVjdEFuc3dlcnMiOmZhbHNlLCJ2b3RpbmdMb2NrZWQiOmZhbHNlfV0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2NDU5NDM4Mjh9"/>
  <p:tag name="SLIDO_TYPE" val="SlidoPoll"/>
  <p:tag name="SLIDO_POLL_UUID" val="84246e4c-da4f-4c2c-8182-5a8534e9878c"/>
  <p:tag name="SLIDO_TIMELINE" val="W3sicG9sbFF1ZXN0aW9uVXVpZCI6IjJkOTJiOWY0LTVmYzAtNGZiMS04MTVmLTg1ZmYzNmUwMWIwYyIsInNob3dSZXN1bHRzIjp0cnVlLCJzaG93Q29ycmVjdEFuc3dlcnMiOmZhbHNlLCJ2b3RpbmdMb2NrZWQiOmZhbHNlfV0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MultipleChoice"/>
</p:tagLst>
</file>

<file path=ppt/theme/theme1.xml><?xml version="1.0" encoding="utf-8"?>
<a:theme xmlns:a="http://schemas.openxmlformats.org/drawingml/2006/main" name="絲縷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841</TotalTime>
  <Words>143</Words>
  <Application>Microsoft Office PowerPoint</Application>
  <PresentationFormat>寬螢幕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Century Gothic</vt:lpstr>
      <vt:lpstr>Wingdings</vt:lpstr>
      <vt:lpstr>Wingdings 3</vt:lpstr>
      <vt:lpstr>絲縷</vt:lpstr>
      <vt:lpstr>你的照片不是你的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你的照片不是你的</dc:title>
  <dc:creator>玉明 陳</dc:creator>
  <cp:lastModifiedBy>玉明 陳</cp:lastModifiedBy>
  <cp:revision>132</cp:revision>
  <dcterms:created xsi:type="dcterms:W3CDTF">2022-02-27T06:25:56Z</dcterms:created>
  <dcterms:modified xsi:type="dcterms:W3CDTF">2022-03-09T01:48:51Z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1.1.1.2618</vt:lpwstr>
  </property>
</Properties>
</file>