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sldIdLst>
    <p:sldId id="256" r:id="rId2"/>
    <p:sldId id="281" r:id="rId3"/>
    <p:sldId id="284" r:id="rId4"/>
    <p:sldId id="285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</p:sldIdLst>
  <p:sldSz cx="7169150" cy="5376863" type="B5ISO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E1B32-A127-45EA-90B3-275F48F932E4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15D6A-FB13-4E58-92E1-A75A681645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2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5424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1pPr>
    <a:lvl2pPr marL="302712" algn="l" defTabSz="605424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2pPr>
    <a:lvl3pPr marL="605424" algn="l" defTabSz="605424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3pPr>
    <a:lvl4pPr marL="908136" algn="l" defTabSz="605424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4pPr>
    <a:lvl5pPr marL="1210848" algn="l" defTabSz="605424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5pPr>
    <a:lvl6pPr marL="1513561" algn="l" defTabSz="605424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6pPr>
    <a:lvl7pPr marL="1816273" algn="l" defTabSz="605424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7pPr>
    <a:lvl8pPr marL="2118985" algn="l" defTabSz="605424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8pPr>
    <a:lvl9pPr marL="2421697" algn="l" defTabSz="605424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94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582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6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955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820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91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830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960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811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99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15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63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83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55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38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09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913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835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3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3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93D3-E1AE-49CC-B2F6-51F1B690094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2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86" y="879964"/>
            <a:ext cx="6093778" cy="1871945"/>
          </a:xfrm>
        </p:spPr>
        <p:txBody>
          <a:bodyPr anchor="b"/>
          <a:lstStyle>
            <a:lvl1pPr algn="ctr">
              <a:defRPr sz="470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144" y="2824098"/>
            <a:ext cx="5376863" cy="1298164"/>
          </a:xfrm>
        </p:spPr>
        <p:txBody>
          <a:bodyPr/>
          <a:lstStyle>
            <a:lvl1pPr marL="0" indent="0" algn="ctr">
              <a:buNone/>
              <a:defRPr sz="1882"/>
            </a:lvl1pPr>
            <a:lvl2pPr marL="358445" indent="0" algn="ctr">
              <a:buNone/>
              <a:defRPr sz="1568"/>
            </a:lvl2pPr>
            <a:lvl3pPr marL="716890" indent="0" algn="ctr">
              <a:buNone/>
              <a:defRPr sz="1411"/>
            </a:lvl3pPr>
            <a:lvl4pPr marL="1075334" indent="0" algn="ctr">
              <a:buNone/>
              <a:defRPr sz="1254"/>
            </a:lvl4pPr>
            <a:lvl5pPr marL="1433779" indent="0" algn="ctr">
              <a:buNone/>
              <a:defRPr sz="1254"/>
            </a:lvl5pPr>
            <a:lvl6pPr marL="1792224" indent="0" algn="ctr">
              <a:buNone/>
              <a:defRPr sz="1254"/>
            </a:lvl6pPr>
            <a:lvl7pPr marL="2150669" indent="0" algn="ctr">
              <a:buNone/>
              <a:defRPr sz="1254"/>
            </a:lvl7pPr>
            <a:lvl8pPr marL="2509114" indent="0" algn="ctr">
              <a:buNone/>
              <a:defRPr sz="1254"/>
            </a:lvl8pPr>
            <a:lvl9pPr marL="2867558" indent="0" algn="ctr">
              <a:buNone/>
              <a:defRPr sz="12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51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6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0423" y="286268"/>
            <a:ext cx="1545848" cy="455664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879" y="286268"/>
            <a:ext cx="4547930" cy="455664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91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9914" y="-367140"/>
            <a:ext cx="7189064" cy="2047856"/>
            <a:chOff x="-25400" y="-351206"/>
            <a:chExt cx="9169400" cy="195897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32675" y="561607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384550" y="-65456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87338" y="787032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90563" y="721945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8763000" y="179019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481763" y="839420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053013" y="1068020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811338" y="1337895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346325" y="290144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61963" y="-351206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76250" y="-213093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39750" y="-111493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04813" y="-21006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68288" y="369519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63563" y="342532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25463" y="418732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90588" y="374282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82650" y="752107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155700" y="528269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84138" y="369519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038225" y="-59106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309688" y="185369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731963" y="861645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008188" y="985470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985963" y="437782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566988" y="-17831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2644775" y="1041032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792413" y="1063257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2479675" y="971182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2557463" y="1041032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716213" y="917207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349625" y="113932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021138" y="380632"/>
              <a:ext cx="690563" cy="965200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773613" y="894982"/>
              <a:ext cx="349250" cy="338138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5297488" y="267919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519613" y="159969"/>
              <a:ext cx="1027113" cy="657225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6183313" y="-24181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6248400" y="91707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595813" y="-162293"/>
              <a:ext cx="392113" cy="484188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324350" y="-24181"/>
              <a:ext cx="546100" cy="498475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402138" y="-59106"/>
              <a:ext cx="141288" cy="339725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418013" y="301257"/>
              <a:ext cx="342900" cy="150813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819525" y="-141656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909888" y="528269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671888" y="369519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913188" y="652095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556500" y="377457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7394575" y="358407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710016" y="528269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221413" y="699720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6338888" y="666382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6297613" y="891807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8255000" y="752107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7910513" y="12332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7462838" y="94882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6999288" y="-47993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5073650" y="1068020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5141913" y="1056907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5802313" y="812432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7659688" y="-35293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-25400" y="-170231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4735513" y="691782"/>
              <a:ext cx="244475" cy="361950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90488" y="325069"/>
              <a:ext cx="8956675" cy="723900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5180013" y="902920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6092825" y="188544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8559800" y="271094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8469313" y="317132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</p:grpSp>
      <p:grpSp>
        <p:nvGrpSpPr>
          <p:cNvPr id="75" name="Group 74"/>
          <p:cNvGrpSpPr>
            <a:grpSpLocks noChangeAspect="1"/>
          </p:cNvGrpSpPr>
          <p:nvPr userDrawn="1"/>
        </p:nvGrpSpPr>
        <p:grpSpPr bwMode="auto">
          <a:xfrm flipH="1">
            <a:off x="-1" y="3736524"/>
            <a:ext cx="7216445" cy="2047854"/>
            <a:chOff x="-7" y="2020"/>
            <a:chExt cx="5776" cy="1234"/>
          </a:xfrm>
        </p:grpSpPr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691" y="2595"/>
              <a:ext cx="219" cy="213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141" y="2200"/>
              <a:ext cx="221" cy="213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90" y="2737"/>
              <a:ext cx="164" cy="188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44" y="2696"/>
              <a:ext cx="115" cy="12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29" y="2354"/>
              <a:ext cx="240" cy="311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092" y="2770"/>
              <a:ext cx="247" cy="305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192" y="2914"/>
              <a:ext cx="501" cy="34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150" y="3084"/>
              <a:ext cx="148" cy="149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487" y="2424"/>
              <a:ext cx="227" cy="235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00" y="2020"/>
              <a:ext cx="473" cy="369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09" y="2107"/>
              <a:ext cx="414" cy="28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49" y="2171"/>
              <a:ext cx="285" cy="206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64" y="2228"/>
              <a:ext cx="278" cy="244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78" y="2474"/>
              <a:ext cx="143" cy="333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64" y="2457"/>
              <a:ext cx="152" cy="306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40" y="2505"/>
              <a:ext cx="105" cy="241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570" y="2477"/>
              <a:ext cx="71" cy="252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565" y="2715"/>
              <a:ext cx="141" cy="138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37" y="2574"/>
              <a:ext cx="268" cy="654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2" y="2474"/>
              <a:ext cx="109" cy="241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63" y="2204"/>
              <a:ext cx="601" cy="34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834" y="2358"/>
              <a:ext cx="647" cy="414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100" y="2784"/>
              <a:ext cx="152" cy="34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1274" y="2862"/>
              <a:ext cx="263" cy="28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1260" y="2517"/>
              <a:ext cx="413" cy="336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626" y="2230"/>
              <a:ext cx="437" cy="608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675" y="289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1768" y="2911"/>
              <a:ext cx="256" cy="294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1571" y="2853"/>
              <a:ext cx="361" cy="279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1620" y="2897"/>
              <a:ext cx="88" cy="21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1720" y="2819"/>
              <a:ext cx="195" cy="12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119" y="2313"/>
              <a:ext cx="151" cy="229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542" y="2481"/>
              <a:ext cx="435" cy="608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016" y="2805"/>
              <a:ext cx="220" cy="213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346" y="2410"/>
              <a:ext cx="541" cy="426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856" y="2342"/>
              <a:ext cx="647" cy="414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904" y="2226"/>
              <a:ext cx="438" cy="250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3945" y="2299"/>
              <a:ext cx="306" cy="184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904" y="2139"/>
              <a:ext cx="247" cy="305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733" y="2226"/>
              <a:ext cx="344" cy="314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2782" y="2204"/>
              <a:ext cx="89" cy="214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792" y="2431"/>
              <a:ext cx="216" cy="95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15" y="2152"/>
              <a:ext cx="263" cy="324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842" y="2574"/>
              <a:ext cx="648" cy="415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22" y="2474"/>
              <a:ext cx="190" cy="18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474" y="2652"/>
              <a:ext cx="133" cy="134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769" y="2479"/>
              <a:ext cx="437" cy="608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667" y="2467"/>
              <a:ext cx="152" cy="229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235" y="2545"/>
              <a:ext cx="460" cy="574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3928" y="2682"/>
              <a:ext cx="344" cy="314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002" y="2661"/>
              <a:ext cx="194" cy="127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3976" y="2803"/>
              <a:ext cx="90" cy="215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5209" y="2715"/>
              <a:ext cx="247" cy="359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992" y="2249"/>
              <a:ext cx="145" cy="149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710" y="2301"/>
              <a:ext cx="332" cy="176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4418" y="2211"/>
              <a:ext cx="263" cy="28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205" y="2914"/>
              <a:ext cx="443" cy="244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248" y="2907"/>
              <a:ext cx="309" cy="175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664" y="2753"/>
              <a:ext cx="295" cy="258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834" y="2219"/>
              <a:ext cx="664" cy="371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-7" y="2134"/>
              <a:ext cx="288" cy="354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992" y="2677"/>
              <a:ext cx="154" cy="228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66" y="2446"/>
              <a:ext cx="5642" cy="456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272" y="2810"/>
              <a:ext cx="192" cy="210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847" y="2360"/>
              <a:ext cx="311" cy="36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401" y="2412"/>
              <a:ext cx="88" cy="216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344" y="2441"/>
              <a:ext cx="350" cy="33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/>
            </a:p>
          </p:txBody>
        </p:sp>
      </p:grpSp>
    </p:spTree>
    <p:extLst>
      <p:ext uri="{BB962C8B-B14F-4D97-AF65-F5344CB8AC3E}">
        <p14:creationId xmlns:p14="http://schemas.microsoft.com/office/powerpoint/2010/main" val="16635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-43642" y="1"/>
            <a:ext cx="1208728" cy="615494"/>
            <a:chOff x="-142846" y="-250538"/>
            <a:chExt cx="4668067" cy="1782764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38" name="Freeform 65"/>
            <p:cNvSpPr>
              <a:spLocks/>
            </p:cNvSpPr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39" name="任意多边形 38"/>
            <p:cNvSpPr>
              <a:spLocks/>
            </p:cNvSpPr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330039 w 4404883"/>
                <a:gd name="connsiteY12" fmla="*/ 184157 h 682425"/>
                <a:gd name="connsiteX13" fmla="*/ 4137803 w 4404883"/>
                <a:gd name="connsiteY13" fmla="*/ 101755 h 682425"/>
                <a:gd name="connsiteX14" fmla="*/ 3688325 w 4404883"/>
                <a:gd name="connsiteY14" fmla="*/ 43953 h 682425"/>
                <a:gd name="connsiteX15" fmla="*/ 3214181 w 4404883"/>
                <a:gd name="connsiteY15" fmla="*/ 184329 h 682425"/>
                <a:gd name="connsiteX16" fmla="*/ 2575593 w 4404883"/>
                <a:gd name="connsiteY16" fmla="*/ 583437 h 682425"/>
                <a:gd name="connsiteX17" fmla="*/ 1890413 w 4404883"/>
                <a:gd name="connsiteY17" fmla="*/ 643992 h 682425"/>
                <a:gd name="connsiteX18" fmla="*/ 1016123 w 4404883"/>
                <a:gd name="connsiteY18" fmla="*/ 143042 h 682425"/>
                <a:gd name="connsiteX19" fmla="*/ 769458 w 4404883"/>
                <a:gd name="connsiteY19" fmla="*/ 38448 h 682425"/>
                <a:gd name="connsiteX20" fmla="*/ 506348 w 4404883"/>
                <a:gd name="connsiteY20" fmla="*/ 13676 h 682425"/>
                <a:gd name="connsiteX21" fmla="*/ 2056 w 4404883"/>
                <a:gd name="connsiteY21" fmla="*/ 54963 h 682425"/>
                <a:gd name="connsiteX22" fmla="*/ 2056 w 4404883"/>
                <a:gd name="connsiteY22" fmla="*/ 49458 h 682425"/>
                <a:gd name="connsiteX23" fmla="*/ 4797 w 4404883"/>
                <a:gd name="connsiteY23" fmla="*/ 49458 h 682425"/>
                <a:gd name="connsiteX24" fmla="*/ 21241 w 4404883"/>
                <a:gd name="connsiteY24" fmla="*/ 49458 h 682425"/>
                <a:gd name="connsiteX25" fmla="*/ 385757 w 4404883"/>
                <a:gd name="connsiteY25" fmla="*/ 10923 h 682425"/>
                <a:gd name="connsiteX26" fmla="*/ 393979 w 4404883"/>
                <a:gd name="connsiteY26" fmla="*/ 10923 h 682425"/>
                <a:gd name="connsiteX27" fmla="*/ 605014 w 4404883"/>
                <a:gd name="connsiteY27" fmla="*/ 946 h 682425"/>
                <a:gd name="connsiteX0" fmla="*/ 605014 w 4349824"/>
                <a:gd name="connsiteY0" fmla="*/ 946 h 682425"/>
                <a:gd name="connsiteX1" fmla="*/ 816050 w 4349824"/>
                <a:gd name="connsiteY1" fmla="*/ 38448 h 682425"/>
                <a:gd name="connsiteX2" fmla="*/ 1177825 w 4349824"/>
                <a:gd name="connsiteY2" fmla="*/ 225616 h 682425"/>
                <a:gd name="connsiteX3" fmla="*/ 1520415 w 4349824"/>
                <a:gd name="connsiteY3" fmla="*/ 448566 h 682425"/>
                <a:gd name="connsiteX4" fmla="*/ 1986338 w 4349824"/>
                <a:gd name="connsiteY4" fmla="*/ 652249 h 682425"/>
                <a:gd name="connsiteX5" fmla="*/ 2427594 w 4349824"/>
                <a:gd name="connsiteY5" fmla="*/ 624724 h 682425"/>
                <a:gd name="connsiteX6" fmla="*/ 3214181 w 4349824"/>
                <a:gd name="connsiteY6" fmla="*/ 173319 h 682425"/>
                <a:gd name="connsiteX7" fmla="*/ 3216921 w 4349824"/>
                <a:gd name="connsiteY7" fmla="*/ 170567 h 682425"/>
                <a:gd name="connsiteX8" fmla="*/ 3348476 w 4349824"/>
                <a:gd name="connsiteY8" fmla="*/ 104507 h 682425"/>
                <a:gd name="connsiteX9" fmla="*/ 3918546 w 4349824"/>
                <a:gd name="connsiteY9" fmla="*/ 38448 h 682425"/>
                <a:gd name="connsiteX10" fmla="*/ 4349824 w 4349824"/>
                <a:gd name="connsiteY10" fmla="*/ 178566 h 682425"/>
                <a:gd name="connsiteX11" fmla="*/ 4330039 w 4349824"/>
                <a:gd name="connsiteY11" fmla="*/ 184157 h 682425"/>
                <a:gd name="connsiteX12" fmla="*/ 4137803 w 4349824"/>
                <a:gd name="connsiteY12" fmla="*/ 101755 h 682425"/>
                <a:gd name="connsiteX13" fmla="*/ 3688325 w 4349824"/>
                <a:gd name="connsiteY13" fmla="*/ 43953 h 682425"/>
                <a:gd name="connsiteX14" fmla="*/ 3214181 w 4349824"/>
                <a:gd name="connsiteY14" fmla="*/ 184329 h 682425"/>
                <a:gd name="connsiteX15" fmla="*/ 2575593 w 4349824"/>
                <a:gd name="connsiteY15" fmla="*/ 583437 h 682425"/>
                <a:gd name="connsiteX16" fmla="*/ 1890413 w 4349824"/>
                <a:gd name="connsiteY16" fmla="*/ 643992 h 682425"/>
                <a:gd name="connsiteX17" fmla="*/ 1016123 w 4349824"/>
                <a:gd name="connsiteY17" fmla="*/ 143042 h 682425"/>
                <a:gd name="connsiteX18" fmla="*/ 769458 w 4349824"/>
                <a:gd name="connsiteY18" fmla="*/ 38448 h 682425"/>
                <a:gd name="connsiteX19" fmla="*/ 506348 w 4349824"/>
                <a:gd name="connsiteY19" fmla="*/ 13676 h 682425"/>
                <a:gd name="connsiteX20" fmla="*/ 2056 w 4349824"/>
                <a:gd name="connsiteY20" fmla="*/ 54963 h 682425"/>
                <a:gd name="connsiteX21" fmla="*/ 2056 w 4349824"/>
                <a:gd name="connsiteY21" fmla="*/ 49458 h 682425"/>
                <a:gd name="connsiteX22" fmla="*/ 4797 w 4349824"/>
                <a:gd name="connsiteY22" fmla="*/ 49458 h 682425"/>
                <a:gd name="connsiteX23" fmla="*/ 21241 w 4349824"/>
                <a:gd name="connsiteY23" fmla="*/ 49458 h 682425"/>
                <a:gd name="connsiteX24" fmla="*/ 385757 w 4349824"/>
                <a:gd name="connsiteY24" fmla="*/ 10923 h 682425"/>
                <a:gd name="connsiteX25" fmla="*/ 393979 w 4349824"/>
                <a:gd name="connsiteY25" fmla="*/ 10923 h 682425"/>
                <a:gd name="connsiteX26" fmla="*/ 605014 w 4349824"/>
                <a:gd name="connsiteY26" fmla="*/ 946 h 68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 rot="3230110">
              <a:off x="4294487" y="30405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auto">
            <a:xfrm rot="11310777">
              <a:off x="4106243" y="547734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>
            <a:off x="5635949" y="4552854"/>
            <a:ext cx="1533201" cy="824010"/>
            <a:chOff x="2139509" y="1743868"/>
            <a:chExt cx="4107744" cy="1655763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 flipH="1">
              <a:off x="3503171" y="2353468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 flipH="1">
              <a:off x="2139509" y="1970880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 flipH="1">
              <a:off x="4409633" y="2631281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 flipH="1">
              <a:off x="5435158" y="2859881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 flipH="1">
              <a:off x="5127183" y="2059780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 flipH="1">
              <a:off x="4404871" y="1767680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 flipH="1">
              <a:off x="4549334" y="1883568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 flipH="1">
              <a:off x="3033271" y="2169318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 flipH="1">
              <a:off x="3647634" y="2150268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 flipH="1">
              <a:off x="3844484" y="2274093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 flipH="1">
              <a:off x="4515996" y="2491581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 flipH="1">
              <a:off x="4636646" y="2458243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 flipH="1">
              <a:off x="4843021" y="2683668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 flipH="1">
              <a:off x="2636396" y="2543968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 flipH="1">
              <a:off x="3142808" y="1804193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 flipH="1">
              <a:off x="3293621" y="1886743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 flipH="1">
              <a:off x="3866708" y="1743868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 flipH="1">
              <a:off x="5506596" y="2859881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 flipH="1">
              <a:off x="5651058" y="2848768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 flipH="1">
              <a:off x="5012883" y="2604293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 flipH="1">
              <a:off x="2569721" y="1756568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64" name="任意多边形 63"/>
            <p:cNvSpPr>
              <a:spLocks/>
            </p:cNvSpPr>
            <p:nvPr/>
          </p:nvSpPr>
          <p:spPr bwMode="auto">
            <a:xfrm flipH="1">
              <a:off x="2279515" y="2151412"/>
              <a:ext cx="3967738" cy="601386"/>
            </a:xfrm>
            <a:custGeom>
              <a:avLst/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 flipH="1">
              <a:off x="5798696" y="2694781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 flipH="1">
              <a:off x="4696971" y="1980405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 flipH="1">
              <a:off x="2584009" y="2062955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 flipH="1">
              <a:off x="2258571" y="2108993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11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5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36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45" y="1340484"/>
            <a:ext cx="6183392" cy="2236625"/>
          </a:xfrm>
        </p:spPr>
        <p:txBody>
          <a:bodyPr anchor="b"/>
          <a:lstStyle>
            <a:lvl1pPr>
              <a:defRPr sz="470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45" y="3598268"/>
            <a:ext cx="6183392" cy="1176188"/>
          </a:xfrm>
        </p:spPr>
        <p:txBody>
          <a:bodyPr/>
          <a:lstStyle>
            <a:lvl1pPr marL="0" indent="0">
              <a:buNone/>
              <a:defRPr sz="1882">
                <a:solidFill>
                  <a:schemeClr val="tx1"/>
                </a:solidFill>
              </a:defRPr>
            </a:lvl1pPr>
            <a:lvl2pPr marL="3584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91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879" y="1431341"/>
            <a:ext cx="3046889" cy="341157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382" y="1431341"/>
            <a:ext cx="3046889" cy="341157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6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286269"/>
            <a:ext cx="6183392" cy="103927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14" y="1318079"/>
            <a:ext cx="3032886" cy="645970"/>
          </a:xfrm>
        </p:spPr>
        <p:txBody>
          <a:bodyPr anchor="b"/>
          <a:lstStyle>
            <a:lvl1pPr marL="0" indent="0">
              <a:buNone/>
              <a:defRPr sz="1882" b="1"/>
            </a:lvl1pPr>
            <a:lvl2pPr marL="358445" indent="0">
              <a:buNone/>
              <a:defRPr sz="1568" b="1"/>
            </a:lvl2pPr>
            <a:lvl3pPr marL="716890" indent="0">
              <a:buNone/>
              <a:defRPr sz="1411" b="1"/>
            </a:lvl3pPr>
            <a:lvl4pPr marL="1075334" indent="0">
              <a:buNone/>
              <a:defRPr sz="1254" b="1"/>
            </a:lvl4pPr>
            <a:lvl5pPr marL="1433779" indent="0">
              <a:buNone/>
              <a:defRPr sz="1254" b="1"/>
            </a:lvl5pPr>
            <a:lvl6pPr marL="1792224" indent="0">
              <a:buNone/>
              <a:defRPr sz="1254" b="1"/>
            </a:lvl6pPr>
            <a:lvl7pPr marL="2150669" indent="0">
              <a:buNone/>
              <a:defRPr sz="1254" b="1"/>
            </a:lvl7pPr>
            <a:lvl8pPr marL="2509114" indent="0">
              <a:buNone/>
              <a:defRPr sz="1254" b="1"/>
            </a:lvl8pPr>
            <a:lvl9pPr marL="2867558" indent="0">
              <a:buNone/>
              <a:defRPr sz="1254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814" y="1964048"/>
            <a:ext cx="3032886" cy="28888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29382" y="1318079"/>
            <a:ext cx="3047823" cy="645970"/>
          </a:xfrm>
        </p:spPr>
        <p:txBody>
          <a:bodyPr anchor="b"/>
          <a:lstStyle>
            <a:lvl1pPr marL="0" indent="0">
              <a:buNone/>
              <a:defRPr sz="1882" b="1"/>
            </a:lvl1pPr>
            <a:lvl2pPr marL="358445" indent="0">
              <a:buNone/>
              <a:defRPr sz="1568" b="1"/>
            </a:lvl2pPr>
            <a:lvl3pPr marL="716890" indent="0">
              <a:buNone/>
              <a:defRPr sz="1411" b="1"/>
            </a:lvl3pPr>
            <a:lvl4pPr marL="1075334" indent="0">
              <a:buNone/>
              <a:defRPr sz="1254" b="1"/>
            </a:lvl4pPr>
            <a:lvl5pPr marL="1433779" indent="0">
              <a:buNone/>
              <a:defRPr sz="1254" b="1"/>
            </a:lvl5pPr>
            <a:lvl6pPr marL="1792224" indent="0">
              <a:buNone/>
              <a:defRPr sz="1254" b="1"/>
            </a:lvl6pPr>
            <a:lvl7pPr marL="2150669" indent="0">
              <a:buNone/>
              <a:defRPr sz="1254" b="1"/>
            </a:lvl7pPr>
            <a:lvl8pPr marL="2509114" indent="0">
              <a:buNone/>
              <a:defRPr sz="1254" b="1"/>
            </a:lvl8pPr>
            <a:lvl9pPr marL="2867558" indent="0">
              <a:buNone/>
              <a:defRPr sz="1254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9382" y="1964048"/>
            <a:ext cx="3047823" cy="28888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24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51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64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250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823" y="774170"/>
            <a:ext cx="3629382" cy="3821058"/>
          </a:xfrm>
        </p:spPr>
        <p:txBody>
          <a:bodyPr/>
          <a:lstStyle>
            <a:lvl1pPr>
              <a:defRPr sz="2509"/>
            </a:lvl1pPr>
            <a:lvl2pPr>
              <a:defRPr sz="2195"/>
            </a:lvl2pPr>
            <a:lvl3pPr>
              <a:defRPr sz="1882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1254"/>
            </a:lvl1pPr>
            <a:lvl2pPr marL="358445" indent="0">
              <a:buNone/>
              <a:defRPr sz="1098"/>
            </a:lvl2pPr>
            <a:lvl3pPr marL="716890" indent="0">
              <a:buNone/>
              <a:defRPr sz="941"/>
            </a:lvl3pPr>
            <a:lvl4pPr marL="1075334" indent="0">
              <a:buNone/>
              <a:defRPr sz="784"/>
            </a:lvl4pPr>
            <a:lvl5pPr marL="1433779" indent="0">
              <a:buNone/>
              <a:defRPr sz="784"/>
            </a:lvl5pPr>
            <a:lvl6pPr marL="1792224" indent="0">
              <a:buNone/>
              <a:defRPr sz="784"/>
            </a:lvl6pPr>
            <a:lvl7pPr marL="2150669" indent="0">
              <a:buNone/>
              <a:defRPr sz="784"/>
            </a:lvl7pPr>
            <a:lvl8pPr marL="2509114" indent="0">
              <a:buNone/>
              <a:defRPr sz="784"/>
            </a:lvl8pPr>
            <a:lvl9pPr marL="2867558" indent="0">
              <a:buNone/>
              <a:defRPr sz="784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83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250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47823" y="774170"/>
            <a:ext cx="3629382" cy="3821058"/>
          </a:xfrm>
        </p:spPr>
        <p:txBody>
          <a:bodyPr anchor="t"/>
          <a:lstStyle>
            <a:lvl1pPr marL="0" indent="0">
              <a:buNone/>
              <a:defRPr sz="2509"/>
            </a:lvl1pPr>
            <a:lvl2pPr marL="358445" indent="0">
              <a:buNone/>
              <a:defRPr sz="2195"/>
            </a:lvl2pPr>
            <a:lvl3pPr marL="716890" indent="0">
              <a:buNone/>
              <a:defRPr sz="1882"/>
            </a:lvl3pPr>
            <a:lvl4pPr marL="1075334" indent="0">
              <a:buNone/>
              <a:defRPr sz="1568"/>
            </a:lvl4pPr>
            <a:lvl5pPr marL="1433779" indent="0">
              <a:buNone/>
              <a:defRPr sz="1568"/>
            </a:lvl5pPr>
            <a:lvl6pPr marL="1792224" indent="0">
              <a:buNone/>
              <a:defRPr sz="1568"/>
            </a:lvl6pPr>
            <a:lvl7pPr marL="2150669" indent="0">
              <a:buNone/>
              <a:defRPr sz="1568"/>
            </a:lvl7pPr>
            <a:lvl8pPr marL="2509114" indent="0">
              <a:buNone/>
              <a:defRPr sz="1568"/>
            </a:lvl8pPr>
            <a:lvl9pPr marL="2867558" indent="0">
              <a:buNone/>
              <a:defRPr sz="1568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1254"/>
            </a:lvl1pPr>
            <a:lvl2pPr marL="358445" indent="0">
              <a:buNone/>
              <a:defRPr sz="1098"/>
            </a:lvl2pPr>
            <a:lvl3pPr marL="716890" indent="0">
              <a:buNone/>
              <a:defRPr sz="941"/>
            </a:lvl3pPr>
            <a:lvl4pPr marL="1075334" indent="0">
              <a:buNone/>
              <a:defRPr sz="784"/>
            </a:lvl4pPr>
            <a:lvl5pPr marL="1433779" indent="0">
              <a:buNone/>
              <a:defRPr sz="784"/>
            </a:lvl5pPr>
            <a:lvl6pPr marL="1792224" indent="0">
              <a:buNone/>
              <a:defRPr sz="784"/>
            </a:lvl6pPr>
            <a:lvl7pPr marL="2150669" indent="0">
              <a:buNone/>
              <a:defRPr sz="784"/>
            </a:lvl7pPr>
            <a:lvl8pPr marL="2509114" indent="0">
              <a:buNone/>
              <a:defRPr sz="784"/>
            </a:lvl8pPr>
            <a:lvl9pPr marL="2867558" indent="0">
              <a:buNone/>
              <a:defRPr sz="784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40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879" y="286269"/>
            <a:ext cx="6183392" cy="103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879" y="1431341"/>
            <a:ext cx="6183392" cy="341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2879" y="4983557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031F-7935-4E55-BACB-E9EAF2899A70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4781" y="4983557"/>
            <a:ext cx="2419588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3212" y="4983557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E04D-B50A-4FE3-9DC7-E1A62BFAB4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3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716890" rtl="0" eaLnBrk="1" latinLnBrk="0" hangingPunct="1">
        <a:lnSpc>
          <a:spcPct val="90000"/>
        </a:lnSpc>
        <a:spcBef>
          <a:spcPct val="0"/>
        </a:spcBef>
        <a:buNone/>
        <a:defRPr sz="3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222" indent="-179222" algn="l" defTabSz="716890" rtl="0" eaLnBrk="1" latinLnBrk="0" hangingPunct="1">
        <a:lnSpc>
          <a:spcPct val="90000"/>
        </a:lnSpc>
        <a:spcBef>
          <a:spcPts val="784"/>
        </a:spcBef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5"/>
          <p:cNvSpPr txBox="1">
            <a:spLocks noChangeArrowheads="1"/>
          </p:cNvSpPr>
          <p:nvPr/>
        </p:nvSpPr>
        <p:spPr bwMode="auto">
          <a:xfrm>
            <a:off x="1238088" y="1751762"/>
            <a:ext cx="4767652" cy="76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4371" dirty="0">
                <a:solidFill>
                  <a:srgbClr val="FF7862"/>
                </a:solidFill>
                <a:latin typeface="华文隶书" pitchFamily="2" charset="-122"/>
                <a:ea typeface="华文隶书" pitchFamily="2" charset="-122"/>
              </a:rPr>
              <a:t>2023.5</a:t>
            </a:r>
            <a:r>
              <a:rPr lang="zh-TW" altLang="en-US" sz="4371" dirty="0">
                <a:solidFill>
                  <a:srgbClr val="FF7862"/>
                </a:solidFill>
                <a:latin typeface="华文隶书" pitchFamily="2" charset="-122"/>
                <a:ea typeface="华文隶书" pitchFamily="2" charset="-122"/>
              </a:rPr>
              <a:t>月新購書箱</a:t>
            </a:r>
            <a:endParaRPr lang="zh-CN" altLang="en-US" sz="4371" dirty="0">
              <a:solidFill>
                <a:srgbClr val="FF786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6" name="文本框 6"/>
          <p:cNvSpPr txBox="1">
            <a:spLocks noChangeArrowheads="1"/>
          </p:cNvSpPr>
          <p:nvPr/>
        </p:nvSpPr>
        <p:spPr bwMode="auto">
          <a:xfrm>
            <a:off x="2439540" y="2780247"/>
            <a:ext cx="2364750" cy="41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119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宜昌圖書館夢想屋</a:t>
            </a:r>
            <a:endParaRPr lang="en-US" altLang="zh-CN" sz="2119" dirty="0">
              <a:solidFill>
                <a:srgbClr val="B2874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8" name="文本框 8"/>
          <p:cNvSpPr txBox="1">
            <a:spLocks noChangeArrowheads="1"/>
          </p:cNvSpPr>
          <p:nvPr/>
        </p:nvSpPr>
        <p:spPr bwMode="auto">
          <a:xfrm>
            <a:off x="2317712" y="3258260"/>
            <a:ext cx="2608406" cy="3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854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~</a:t>
            </a:r>
            <a:r>
              <a:rPr lang="zh-TW" altLang="en-US" sz="1854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歡迎大家多多借閱喔</a:t>
            </a:r>
            <a:r>
              <a:rPr lang="en-US" altLang="zh-TW" sz="1854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~</a:t>
            </a:r>
            <a:endParaRPr lang="zh-CN" altLang="en-US" sz="1854" dirty="0">
              <a:solidFill>
                <a:srgbClr val="B2874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08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14071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244795" y="2945307"/>
            <a:ext cx="3367651" cy="60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64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10</a:t>
            </a:r>
            <a:r>
              <a:rPr lang="zh-TW" altLang="en-US" sz="264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歲開始學理財</a:t>
            </a:r>
            <a:endParaRPr lang="en-US" altLang="zh-CN" sz="264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92AF5D3-6583-4064-A810-B57B931FF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1" y="1535623"/>
            <a:ext cx="2797904" cy="31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14071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343044" y="2622284"/>
            <a:ext cx="3367651" cy="18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如果歷史是一群喵</a:t>
            </a:r>
            <a:r>
              <a:rPr lang="en-US" altLang="zh-TW" sz="264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(8)</a:t>
            </a:r>
            <a:r>
              <a:rPr lang="zh-TW" altLang="en-US" sz="264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：盛世大唐篇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EF278D-DE86-4E1E-BC0B-A06BC2BAB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8" y="1790127"/>
            <a:ext cx="2062990" cy="29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180308" y="1816098"/>
            <a:ext cx="3496624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343044" y="19644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244794" y="2521899"/>
            <a:ext cx="3367651" cy="24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噢！原來你家住這裡</a:t>
            </a:r>
            <a:endParaRPr lang="en-US" altLang="zh-TW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臺灣野生動物的</a:t>
            </a:r>
            <a:endParaRPr lang="en-US" altLang="zh-TW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呆萌宅宅日常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1A3B9A-4E18-49B0-922D-B401AB208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3" y="1816098"/>
            <a:ext cx="2043069" cy="28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180308" y="1816098"/>
            <a:ext cx="3496624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343044" y="19644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244794" y="2521900"/>
            <a:ext cx="3367651" cy="121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看漫畫輕鬆學：</a:t>
            </a:r>
            <a:endParaRPr lang="en-US" altLang="zh-TW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朋友相處</a:t>
            </a:r>
            <a:endParaRPr lang="en-US" altLang="zh-CN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76D20BA-6309-4B3B-A810-43285AE9B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8" t="29582" r="51905" b="24666"/>
          <a:stretch/>
        </p:blipFill>
        <p:spPr>
          <a:xfrm>
            <a:off x="392810" y="1799005"/>
            <a:ext cx="2553297" cy="29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(23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180308" y="1816098"/>
            <a:ext cx="3496624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343044" y="19644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244794" y="2521900"/>
            <a:ext cx="3367651" cy="121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歡迎光臨</a:t>
            </a:r>
            <a:endParaRPr lang="en-US" altLang="zh-TW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夢境百貨</a:t>
            </a:r>
            <a:endParaRPr lang="en-US" altLang="zh-CN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CB4F664-A0E3-4196-963F-4943ADC63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1" y="1673490"/>
            <a:ext cx="2207971" cy="310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180308" y="1816098"/>
            <a:ext cx="3496624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343044" y="19644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309281" y="2704271"/>
            <a:ext cx="3367651" cy="60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心理學原來是神隊友</a:t>
            </a:r>
            <a:endParaRPr lang="en-US" altLang="zh-CN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6D8202E-EF3B-42C2-A72E-239096116A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2"/>
          <a:stretch/>
        </p:blipFill>
        <p:spPr>
          <a:xfrm>
            <a:off x="138734" y="1816098"/>
            <a:ext cx="2843522" cy="30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180308" y="1816098"/>
            <a:ext cx="3496624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343044" y="19644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309281" y="2704271"/>
            <a:ext cx="3367651" cy="60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貓咪超有事</a:t>
            </a:r>
            <a:endParaRPr lang="en-US" altLang="zh-CN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496C0B-3E9D-4606-9594-72A888D71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r="13594"/>
          <a:stretch/>
        </p:blipFill>
        <p:spPr>
          <a:xfrm>
            <a:off x="492218" y="1663147"/>
            <a:ext cx="2236998" cy="30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180308" y="1816098"/>
            <a:ext cx="3496624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343044" y="19644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244794" y="2435486"/>
            <a:ext cx="3367651" cy="24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最有梗的元素教室：週期表君</a:t>
            </a:r>
            <a:endParaRPr lang="en-US" altLang="zh-TW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與他的元素小夥伴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26EFE8-C9B4-4476-9D67-ECAA339D4A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t="10637" r="18731" b="8479"/>
          <a:stretch/>
        </p:blipFill>
        <p:spPr>
          <a:xfrm>
            <a:off x="405406" y="1725675"/>
            <a:ext cx="2432256" cy="30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180308" y="1816098"/>
            <a:ext cx="3496624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343044" y="19644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244794" y="2435486"/>
            <a:ext cx="3367651" cy="24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最有梗的人體教室：針筒兄弟</a:t>
            </a:r>
            <a:endParaRPr lang="en-US" altLang="zh-TW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與他們的器官小夥伴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49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D1FC52F-7A01-46DC-A1D3-B4CF94A9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7710"/>
          <a:stretch/>
        </p:blipFill>
        <p:spPr>
          <a:xfrm>
            <a:off x="126520" y="1735301"/>
            <a:ext cx="2783439" cy="32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44795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485612" y="2570742"/>
            <a:ext cx="2886016" cy="243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119" b="1" dirty="0">
                <a:solidFill>
                  <a:schemeClr val="bg1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中小學生經濟觀察日記：</a:t>
            </a:r>
            <a:endParaRPr lang="en-US" altLang="zh-TW" sz="2119" b="1" dirty="0">
              <a:solidFill>
                <a:schemeClr val="bg1"/>
              </a:solidFill>
              <a:latin typeface="華康徽宗宮體 Std W5" panose="03000500000000000000" pitchFamily="66" charset="-120"/>
              <a:ea typeface="華康徽宗宮體 Std W5" panose="03000500000000000000" pitchFamily="66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119" b="1" dirty="0">
                <a:solidFill>
                  <a:schemeClr val="bg1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時間和金錢有限，</a:t>
            </a:r>
            <a:endParaRPr lang="en-US" altLang="zh-TW" sz="2119" b="1" dirty="0">
              <a:solidFill>
                <a:schemeClr val="bg1"/>
              </a:solidFill>
              <a:latin typeface="華康徽宗宮體 Std W5" panose="03000500000000000000" pitchFamily="66" charset="-120"/>
              <a:ea typeface="華康徽宗宮體 Std W5" panose="03000500000000000000" pitchFamily="66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119" b="1" dirty="0">
                <a:solidFill>
                  <a:schemeClr val="bg1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學習做最好的選擇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82" dirty="0">
              <a:solidFill>
                <a:schemeClr val="bg1"/>
              </a:solidFill>
              <a:latin typeface="+mn-ea"/>
              <a:ea typeface="华文细黑" panose="02010600040101010101" pitchFamily="2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264CBAB-85F9-4844-BC12-ED189D476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4" t="27481" r="62940" b="23217"/>
          <a:stretch/>
        </p:blipFill>
        <p:spPr>
          <a:xfrm>
            <a:off x="323364" y="1590536"/>
            <a:ext cx="2680613" cy="31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14071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2292615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英文繪本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485612" y="2570741"/>
            <a:ext cx="2886016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576" b="1" dirty="0">
                <a:solidFill>
                  <a:schemeClr val="bg1"/>
                </a:solidFill>
                <a:latin typeface="華康翩翩體W3" panose="03000309000000000000" pitchFamily="65" charset="-120"/>
                <a:ea typeface="華康翩翩體W3" panose="03000309000000000000" pitchFamily="65" charset="-120"/>
              </a:rPr>
              <a:t>I</a:t>
            </a:r>
            <a:r>
              <a:rPr lang="zh-TW" altLang="en-US" sz="3576" b="1" dirty="0">
                <a:solidFill>
                  <a:schemeClr val="bg1"/>
                </a:solidFill>
                <a:latin typeface="華康翩翩體W3" panose="03000309000000000000" pitchFamily="65" charset="-120"/>
                <a:ea typeface="華康翩翩體W3" panose="03000309000000000000" pitchFamily="65" charset="-120"/>
              </a:rPr>
              <a:t> </a:t>
            </a:r>
            <a:r>
              <a:rPr lang="en-US" altLang="zh-TW" sz="3576" b="1" dirty="0">
                <a:solidFill>
                  <a:schemeClr val="bg1"/>
                </a:solidFill>
                <a:latin typeface="華康翩翩體W3" panose="03000309000000000000" pitchFamily="65" charset="-120"/>
                <a:ea typeface="華康翩翩體W3" panose="03000309000000000000" pitchFamily="65" charset="-120"/>
              </a:rPr>
              <a:t>AM</a:t>
            </a:r>
            <a:r>
              <a:rPr lang="zh-TW" altLang="en-US" sz="3576" b="1" dirty="0">
                <a:solidFill>
                  <a:schemeClr val="bg1"/>
                </a:solidFill>
                <a:latin typeface="華康翩翩體W3" panose="03000309000000000000" pitchFamily="65" charset="-120"/>
                <a:ea typeface="華康翩翩體W3" panose="03000309000000000000" pitchFamily="65" charset="-120"/>
              </a:rPr>
              <a:t> </a:t>
            </a:r>
            <a:r>
              <a:rPr lang="en-US" altLang="zh-TW" sz="3576" b="1" dirty="0">
                <a:solidFill>
                  <a:schemeClr val="bg1"/>
                </a:solidFill>
                <a:latin typeface="華康翩翩體W3" panose="03000309000000000000" pitchFamily="65" charset="-120"/>
                <a:ea typeface="華康翩翩體W3" panose="03000309000000000000" pitchFamily="65" charset="-120"/>
              </a:rPr>
              <a:t>PEACE</a:t>
            </a:r>
            <a:endParaRPr lang="zh-TW" altLang="en-US" sz="3576" b="1" dirty="0">
              <a:solidFill>
                <a:schemeClr val="bg1"/>
              </a:solidFill>
              <a:latin typeface="華康翩翩體W3" panose="03000309000000000000" pitchFamily="65" charset="-120"/>
              <a:ea typeface="華康翩翩體W3" panose="03000309000000000000" pitchFamily="65" charset="-12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82" dirty="0">
              <a:solidFill>
                <a:schemeClr val="bg1"/>
              </a:solidFill>
              <a:latin typeface="+mn-ea"/>
              <a:ea typeface="华文细黑" panose="02010600040101010101" pitchFamily="2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5C836E-D843-4F65-9F1C-3C82316EA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9" y="1757250"/>
            <a:ext cx="2677678" cy="2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44795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485612" y="2570742"/>
            <a:ext cx="2886016" cy="182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晨讀</a:t>
            </a:r>
            <a:r>
              <a:rPr lang="en-US" altLang="zh-TW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10</a:t>
            </a: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分鐘：</a:t>
            </a:r>
            <a:endParaRPr lang="en-US" altLang="zh-TW" sz="2914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未來媒體我看見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82" dirty="0">
              <a:solidFill>
                <a:schemeClr val="bg1"/>
              </a:solidFill>
              <a:latin typeface="+mn-ea"/>
              <a:ea typeface="华文细黑" panose="02010600040101010101" pitchFamily="2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2C23B92-CEC3-4FB1-BB7C-753879467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5" t="29966" r="59914" b="32181"/>
          <a:stretch/>
        </p:blipFill>
        <p:spPr>
          <a:xfrm>
            <a:off x="65513" y="2142575"/>
            <a:ext cx="3170272" cy="233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44795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485612" y="2570741"/>
            <a:ext cx="2886016" cy="13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晨讀</a:t>
            </a:r>
            <a:r>
              <a:rPr lang="en-US" altLang="zh-TW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10</a:t>
            </a: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分鐘：</a:t>
            </a:r>
            <a:endParaRPr lang="en-US" altLang="zh-TW" sz="2914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酷少年故事集</a:t>
            </a:r>
            <a:endParaRPr lang="en-US" altLang="zh-CN" sz="2914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80FCDB-5D7F-472D-8002-BAEB94BAD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87" t="35512" r="61223" b="19393"/>
          <a:stretch/>
        </p:blipFill>
        <p:spPr>
          <a:xfrm>
            <a:off x="250368" y="1656579"/>
            <a:ext cx="2753609" cy="32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10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翩翩體W3" panose="03000309000000000000" pitchFamily="65" charset="-120"/>
                <a:ea typeface="華康翩翩體W3" panose="03000309000000000000" pitchFamily="65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翩翩體W3" panose="03000309000000000000" pitchFamily="65" charset="-120"/>
                <a:ea typeface="華康翩翩體W3" panose="03000309000000000000" pitchFamily="65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翩翩體W3" panose="03000309000000000000" pitchFamily="65" charset="-120"/>
                <a:ea typeface="華康翩翩體W3" panose="03000309000000000000" pitchFamily="65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翩翩體W3" panose="03000309000000000000" pitchFamily="65" charset="-120"/>
                <a:ea typeface="華康翩翩體W3" panose="03000309000000000000" pitchFamily="65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14071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2247731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翩翩體W5P" panose="03000500000000000000" pitchFamily="66" charset="-120"/>
                <a:ea typeface="華康翩翩體W5P" panose="03000500000000000000" pitchFamily="66" charset="-120"/>
              </a:rPr>
              <a:t>英文繪本</a:t>
            </a:r>
            <a:r>
              <a:rPr lang="zh-TW" altLang="en-US" sz="2119" b="1" dirty="0">
                <a:solidFill>
                  <a:schemeClr val="bg1"/>
                </a:solidFill>
                <a:latin typeface="華康翩翩體W5P" panose="03000500000000000000" pitchFamily="66" charset="-120"/>
                <a:ea typeface="華康翩翩體W5P" panose="03000500000000000000" pitchFamily="66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翩翩體W5P" panose="03000500000000000000" pitchFamily="66" charset="-120"/>
              <a:ea typeface="華康翩翩體W5P" panose="03000500000000000000" pitchFamily="66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485612" y="2570741"/>
            <a:ext cx="2886016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576" b="1" dirty="0">
                <a:solidFill>
                  <a:schemeClr val="bg1"/>
                </a:solidFill>
                <a:latin typeface="華康翩翩體W5P" panose="03000500000000000000" pitchFamily="66" charset="-120"/>
                <a:ea typeface="華康翩翩體W5P" panose="03000500000000000000" pitchFamily="66" charset="-120"/>
              </a:rPr>
              <a:t>I</a:t>
            </a:r>
            <a:r>
              <a:rPr lang="zh-TW" altLang="en-US" sz="3576" b="1" dirty="0">
                <a:solidFill>
                  <a:schemeClr val="bg1"/>
                </a:solidFill>
                <a:latin typeface="華康翩翩體W5P" panose="03000500000000000000" pitchFamily="66" charset="-120"/>
                <a:ea typeface="華康翩翩體W5P" panose="03000500000000000000" pitchFamily="66" charset="-120"/>
              </a:rPr>
              <a:t> </a:t>
            </a:r>
            <a:r>
              <a:rPr lang="en-US" altLang="zh-TW" sz="3576" b="1" dirty="0">
                <a:solidFill>
                  <a:schemeClr val="bg1"/>
                </a:solidFill>
                <a:latin typeface="華康翩翩體W5P" panose="03000500000000000000" pitchFamily="66" charset="-120"/>
                <a:ea typeface="華康翩翩體W5P" panose="03000500000000000000" pitchFamily="66" charset="-120"/>
              </a:rPr>
              <a:t>AM</a:t>
            </a:r>
            <a:r>
              <a:rPr lang="zh-TW" altLang="en-US" sz="3576" b="1" dirty="0">
                <a:solidFill>
                  <a:schemeClr val="bg1"/>
                </a:solidFill>
                <a:latin typeface="華康翩翩體W5P" panose="03000500000000000000" pitchFamily="66" charset="-120"/>
                <a:ea typeface="華康翩翩體W5P" panose="03000500000000000000" pitchFamily="66" charset="-120"/>
              </a:rPr>
              <a:t> </a:t>
            </a:r>
            <a:r>
              <a:rPr lang="en-US" altLang="zh-TW" sz="3576" b="1" dirty="0">
                <a:solidFill>
                  <a:schemeClr val="bg1"/>
                </a:solidFill>
                <a:latin typeface="華康翩翩體W5P" panose="03000500000000000000" pitchFamily="66" charset="-120"/>
                <a:ea typeface="華康翩翩體W5P" panose="03000500000000000000" pitchFamily="66" charset="-120"/>
              </a:rPr>
              <a:t>HUMAN</a:t>
            </a:r>
            <a:endParaRPr lang="zh-TW" altLang="en-US" sz="3576" b="1" dirty="0">
              <a:solidFill>
                <a:schemeClr val="bg1"/>
              </a:solidFill>
              <a:latin typeface="華康翩翩體W5P" panose="03000500000000000000" pitchFamily="66" charset="-120"/>
              <a:ea typeface="華康翩翩體W5P" panose="03000500000000000000" pitchFamily="66" charset="-12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82" dirty="0">
              <a:solidFill>
                <a:schemeClr val="bg1"/>
              </a:solidFill>
              <a:latin typeface="+mn-ea"/>
              <a:ea typeface="华文细黑" panose="02010600040101010101" pitchFamily="2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1733E02-98EE-4129-AA0C-8285E7896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5" y="1858051"/>
            <a:ext cx="2710230" cy="27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14071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2292615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英文繪本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485612" y="2570742"/>
            <a:ext cx="2886016" cy="121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298" dirty="0">
                <a:solidFill>
                  <a:schemeClr val="bg1"/>
                </a:solidFill>
                <a:latin typeface="華康翩翩體W3" panose="03000309000000000000" pitchFamily="65" charset="-120"/>
                <a:ea typeface="華康翩翩體W3" panose="03000309000000000000" pitchFamily="65" charset="-120"/>
              </a:rPr>
              <a:t>THE DOT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C650E1-D7B1-4A00-A5D2-BD3418FB4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7" y="1880498"/>
            <a:ext cx="2776110" cy="25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14071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485612" y="2570742"/>
            <a:ext cx="2886016" cy="20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179" b="1" dirty="0">
                <a:solidFill>
                  <a:schemeClr val="bg1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用心理學</a:t>
            </a:r>
            <a:endParaRPr lang="en-US" altLang="zh-TW" sz="3179" b="1" dirty="0">
              <a:solidFill>
                <a:schemeClr val="bg1"/>
              </a:solidFill>
              <a:latin typeface="華康徽宗宮體 Std W5" panose="03000500000000000000" pitchFamily="66" charset="-120"/>
              <a:ea typeface="華康徽宗宮體 Std W5" panose="03000500000000000000" pitchFamily="66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179" b="1" dirty="0">
                <a:solidFill>
                  <a:schemeClr val="bg1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發現微幸</a:t>
            </a:r>
            <a:r>
              <a:rPr lang="zh-TW" altLang="en-US" sz="3576" b="1" dirty="0">
                <a:solidFill>
                  <a:schemeClr val="bg1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福</a:t>
            </a:r>
            <a:endParaRPr lang="zh-TW" altLang="en-US" sz="3179" b="1" dirty="0">
              <a:solidFill>
                <a:schemeClr val="bg1"/>
              </a:solidFill>
              <a:latin typeface="華康徽宗宮體 Std W5" panose="03000500000000000000" pitchFamily="66" charset="-120"/>
              <a:ea typeface="華康徽宗宮體 Std W5" panose="03000500000000000000" pitchFamily="66" charset="-12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82" dirty="0">
              <a:solidFill>
                <a:schemeClr val="bg1"/>
              </a:solidFill>
              <a:latin typeface="+mn-ea"/>
              <a:ea typeface="华文细黑" panose="02010600040101010101" pitchFamily="2" charset="-122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1C86D16-9115-4358-9AB3-D0991D70C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44" t="24050" r="36344" b="20000"/>
          <a:stretch/>
        </p:blipFill>
        <p:spPr>
          <a:xfrm>
            <a:off x="267127" y="1608693"/>
            <a:ext cx="2832067" cy="332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14071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269635" y="2623813"/>
            <a:ext cx="3256521" cy="182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如果歷史是一群喵</a:t>
            </a:r>
            <a:r>
              <a:rPr lang="en-US" altLang="zh-TW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(6)</a:t>
            </a: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：魏晉南北篇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82" dirty="0">
              <a:solidFill>
                <a:schemeClr val="bg1"/>
              </a:solidFill>
              <a:latin typeface="+mn-ea"/>
              <a:ea typeface="华文细黑" panose="02010600040101010101" pitchFamily="2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E08846E-54F4-4F7A-96AD-1461E2E3A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3" y="1596612"/>
            <a:ext cx="2302565" cy="32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14071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485612" y="2570741"/>
            <a:ext cx="2886016" cy="13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胖古人的</a:t>
            </a:r>
            <a:endParaRPr lang="en-US" altLang="zh-TW" sz="2914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古人好朋友</a:t>
            </a:r>
            <a:endParaRPr lang="en-US" altLang="zh-CN" sz="2914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66D25E-A21B-4B87-8CB3-F20BC1214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8" y="1678988"/>
            <a:ext cx="2485025" cy="29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14071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485612" y="2570742"/>
            <a:ext cx="2886016" cy="18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4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當我們住在一起：</a:t>
            </a:r>
            <a:endParaRPr lang="en-US" altLang="zh-TW" sz="264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64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64</a:t>
            </a:r>
            <a:r>
              <a:rPr lang="zh-TW" altLang="en-US" sz="264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種居家常見的超級生物！</a:t>
            </a:r>
            <a:endParaRPr lang="en-US" altLang="zh-CN" sz="264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48AD176-B4D9-4470-A3AB-55F22916E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" y="1612206"/>
            <a:ext cx="2444083" cy="33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-189779" y="444004"/>
            <a:ext cx="706564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宜昌國中共讀書箱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(30</a:t>
            </a:r>
            <a:r>
              <a:rPr lang="zh-TW" altLang="en-US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本</a:t>
            </a:r>
            <a:r>
              <a:rPr lang="en-US" altLang="zh-TW" sz="4371" b="1" dirty="0">
                <a:solidFill>
                  <a:srgbClr val="B28743"/>
                </a:solidFill>
                <a:latin typeface="華康徽宗宮體 Std W5" panose="03000500000000000000" pitchFamily="66" charset="-120"/>
                <a:ea typeface="華康徽宗宮體 Std W5" panose="03000500000000000000" pitchFamily="66" charset="-12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214071" y="1880498"/>
            <a:ext cx="3367651" cy="2592886"/>
          </a:xfrm>
          <a:prstGeom prst="rect">
            <a:avLst/>
          </a:prstGeom>
          <a:solidFill>
            <a:srgbClr val="FF99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1" dirty="0">
              <a:ea typeface="华文细黑" panose="02010600040101010101" pitchFamily="2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3461469" y="2061241"/>
            <a:ext cx="1526380" cy="5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224035" indent="-2240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914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書名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：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244795" y="2450836"/>
            <a:ext cx="3367651" cy="25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只是開玩笑，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竟然變被告？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中小學生最需要的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24</a:t>
            </a:r>
            <a:r>
              <a:rPr lang="zh-TW" altLang="en-US" sz="2119" b="1" dirty="0">
                <a:solidFill>
                  <a:schemeClr val="bg1"/>
                </a:solidFill>
                <a:latin typeface="華康雅風體 Std W3" panose="00050300000000000000" pitchFamily="18" charset="-120"/>
                <a:ea typeface="華康雅風體 Std W3" panose="00050300000000000000" pitchFamily="18" charset="-120"/>
              </a:rPr>
              <a:t>堂法律自保課</a:t>
            </a:r>
            <a:endParaRPr lang="en-US" altLang="zh-TW" sz="211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49" b="1" dirty="0">
              <a:solidFill>
                <a:schemeClr val="bg1"/>
              </a:solidFill>
              <a:latin typeface="華康雅風體 Std W3" panose="00050300000000000000" pitchFamily="18" charset="-120"/>
              <a:ea typeface="華康雅風體 Std W3" panose="000503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200FB0E-85ED-42FC-8E1B-3D9ED5C33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" y="1691660"/>
            <a:ext cx="3106174" cy="31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440</Words>
  <Application>Microsoft Office PowerPoint</Application>
  <PresentationFormat>B5 (ISO) 紙張 (176x250 公釐)</PresentationFormat>
  <Paragraphs>100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4" baseType="lpstr">
      <vt:lpstr>等线</vt:lpstr>
      <vt:lpstr>华文隶书</vt:lpstr>
      <vt:lpstr>华文细黑</vt:lpstr>
      <vt:lpstr>華康雅風體 Std W3</vt:lpstr>
      <vt:lpstr>華康翩翩體W3</vt:lpstr>
      <vt:lpstr>華康翩翩體W5P</vt:lpstr>
      <vt:lpstr>華康徽宗宮體 Std W5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</cp:revision>
  <cp:lastPrinted>2023-05-04T03:07:38Z</cp:lastPrinted>
  <dcterms:created xsi:type="dcterms:W3CDTF">2022-11-15T02:46:26Z</dcterms:created>
  <dcterms:modified xsi:type="dcterms:W3CDTF">2023-05-04T03:07:42Z</dcterms:modified>
</cp:coreProperties>
</file>