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88163" cy="100187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70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A0CE6B24-3013-4D95-A5A5-F324F0FA7C9C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0" cy="50093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E73D3637-6979-4EA6-A83A-C12718348F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DE3B831B-E8F6-476A-92CC-2F35E68A9644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895A5B9D-5E65-4D28-B4B7-992CAB3AD42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A5B9D-5E65-4D28-B4B7-992CAB3AD42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FBDE-A34B-45B8-B767-2BC46A4CF91D}" type="datetimeFigureOut">
              <a:rPr lang="zh-TW" altLang="en-US" smtClean="0"/>
              <a:pPr/>
              <a:t>2023/8/31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0D66-9B1A-44C3-9C76-E067BCCAA23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ha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4500562" y="2269181"/>
            <a:ext cx="4500562" cy="4588819"/>
          </a:xfrm>
          <a:prstGeom prst="rect">
            <a:avLst/>
          </a:prstGeom>
        </p:spPr>
      </p:pic>
      <p:pic>
        <p:nvPicPr>
          <p:cNvPr id="4" name="圖片 3" descr="ha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929066" cy="392906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71802" y="357166"/>
            <a:ext cx="5929354" cy="1143000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時空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膠囊說明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請畫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出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你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的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手掌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大拇哥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你期望的班級樣貌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食指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你期許自己對班級的貢獻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中指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三年內一定要達成的目標 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無名指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你想培養的一項專長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小拇指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：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你想成為一個怎麼樣的人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7.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掌心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簽名</a:t>
            </a:r>
            <a:r>
              <a:rPr lang="zh-TW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與今日日期</a:t>
            </a:r>
          </a:p>
          <a:p>
            <a:pPr>
              <a:buNone/>
            </a:pPr>
            <a:endParaRPr lang="zh-TW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75</Words>
  <Application>Microsoft Office PowerPoint</Application>
  <PresentationFormat>如螢幕大小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時空膠囊說明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https://forms.gle/AL1Pj82kyxz6aKEs9</dc:title>
  <dc:creator>user</dc:creator>
  <cp:lastModifiedBy>user</cp:lastModifiedBy>
  <cp:revision>9</cp:revision>
  <dcterms:created xsi:type="dcterms:W3CDTF">2022-09-12T09:15:46Z</dcterms:created>
  <dcterms:modified xsi:type="dcterms:W3CDTF">2023-08-31T01:13:37Z</dcterms:modified>
</cp:coreProperties>
</file>