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  <p:sldMasterId id="2147483706" r:id="rId2"/>
    <p:sldMasterId id="2147483679" r:id="rId3"/>
  </p:sldMasterIdLst>
  <p:notesMasterIdLst>
    <p:notesMasterId r:id="rId5"/>
  </p:notesMasterIdLst>
  <p:handoutMasterIdLst>
    <p:handoutMasterId r:id="rId6"/>
  </p:handoutMasterIdLst>
  <p:sldIdLst>
    <p:sldId id="329" r:id="rId4"/>
  </p:sldIdLst>
  <p:sldSz cx="9144000" cy="6858000" type="overhead"/>
  <p:notesSz cx="6797675" cy="9926638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99"/>
    <a:srgbClr val="7CAFBC"/>
    <a:srgbClr val="99CC00"/>
    <a:srgbClr val="66CCFF"/>
    <a:srgbClr val="E73A1C"/>
    <a:srgbClr val="F23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3" autoAdjust="0"/>
    <p:restoredTop sz="93537" autoAdjust="0"/>
  </p:normalViewPr>
  <p:slideViewPr>
    <p:cSldViewPr snapToGrid="0" snapToObjects="1">
      <p:cViewPr>
        <p:scale>
          <a:sx n="80" d="100"/>
          <a:sy n="80" d="100"/>
        </p:scale>
        <p:origin x="-363" y="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920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2020189F-39CA-430D-98A7-A8BC760BA680}" type="datetimeFigureOut">
              <a:rPr lang="zh-TW" altLang="en-US" smtClean="0"/>
              <a:pPr/>
              <a:t>2019/3/13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F15F72D7-A16A-41D6-A5D8-5926BB894E2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90401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3E6E1E63-6347-BD4F-A808-7F54FA34CE72}" type="datetimeFigureOut">
              <a:rPr kumimoji="1" lang="zh-CN" altLang="en-US" smtClean="0"/>
              <a:pPr/>
              <a:t>2019/3/13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211EDE8F-5748-564A-B104-45C8D634421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12194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ffice.msn.com.cn/" TargetMode="Externa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角三角形 7"/>
          <p:cNvSpPr/>
          <p:nvPr userDrawn="1"/>
        </p:nvSpPr>
        <p:spPr>
          <a:xfrm rot="5400000">
            <a:off x="1098549" y="-1098551"/>
            <a:ext cx="1155700" cy="3352802"/>
          </a:xfrm>
          <a:prstGeom prst="rtTriangle">
            <a:avLst/>
          </a:prstGeom>
          <a:solidFill>
            <a:schemeClr val="accent4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直角三角形 6"/>
          <p:cNvSpPr/>
          <p:nvPr userDrawn="1"/>
        </p:nvSpPr>
        <p:spPr>
          <a:xfrm rot="16200000">
            <a:off x="4803775" y="2517775"/>
            <a:ext cx="6451600" cy="2228850"/>
          </a:xfrm>
          <a:prstGeom prst="rtTriangle">
            <a:avLst/>
          </a:prstGeom>
          <a:solidFill>
            <a:schemeClr val="accent3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直角三角形 4"/>
          <p:cNvSpPr/>
          <p:nvPr userDrawn="1"/>
        </p:nvSpPr>
        <p:spPr>
          <a:xfrm rot="5400000">
            <a:off x="-219075" y="219075"/>
            <a:ext cx="1752600" cy="131445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直角三角形 5"/>
          <p:cNvSpPr/>
          <p:nvPr userDrawn="1"/>
        </p:nvSpPr>
        <p:spPr>
          <a:xfrm rot="16200000">
            <a:off x="5661977" y="3375976"/>
            <a:ext cx="3695700" cy="3268347"/>
          </a:xfrm>
          <a:prstGeom prst="rtTriangle">
            <a:avLst/>
          </a:prstGeom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直角三角形 8"/>
          <p:cNvSpPr/>
          <p:nvPr userDrawn="1"/>
        </p:nvSpPr>
        <p:spPr>
          <a:xfrm>
            <a:off x="0" y="4305300"/>
            <a:ext cx="1219200" cy="2552700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980677" y="1452563"/>
            <a:ext cx="3832384" cy="83470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8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1" name="文本占位符 5"/>
          <p:cNvSpPr>
            <a:spLocks noGrp="1"/>
          </p:cNvSpPr>
          <p:nvPr>
            <p:ph type="body" sz="quarter" idx="11"/>
          </p:nvPr>
        </p:nvSpPr>
        <p:spPr>
          <a:xfrm>
            <a:off x="980677" y="2287271"/>
            <a:ext cx="5324000" cy="1215006"/>
          </a:xfrm>
          <a:prstGeom prst="rect">
            <a:avLst/>
          </a:prstGeom>
          <a:solidFill>
            <a:schemeClr val="accent2">
              <a:lumMod val="90000"/>
            </a:schemeClr>
          </a:solidFill>
        </p:spPr>
        <p:txBody>
          <a:bodyPr anchor="ctr"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2" name="文本占位符 5"/>
          <p:cNvSpPr>
            <a:spLocks noGrp="1"/>
          </p:cNvSpPr>
          <p:nvPr>
            <p:ph type="body" sz="quarter" idx="12"/>
          </p:nvPr>
        </p:nvSpPr>
        <p:spPr>
          <a:xfrm>
            <a:off x="980677" y="3502277"/>
            <a:ext cx="5324000" cy="57950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980677" y="4158673"/>
            <a:ext cx="3832384" cy="1511877"/>
          </a:xfrm>
          <a:prstGeom prst="rect">
            <a:avLst/>
          </a:prstGeom>
        </p:spPr>
        <p:txBody>
          <a:bodyPr anchor="t"/>
          <a:lstStyle>
            <a:lvl1pPr marL="285750" indent="-285750">
              <a:buFont typeface="Arial" charset="0"/>
              <a:buChar char="•"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2069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副标题页_3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474237"/>
            <a:ext cx="3551613" cy="3844213"/>
          </a:xfrm>
          <a:prstGeom prst="rect">
            <a:avLst/>
          </a:prstGeom>
          <a:solidFill>
            <a:schemeClr val="accent3"/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anchor="ctr"/>
          <a:lstStyle>
            <a:lvl1pPr marL="0" indent="0">
              <a:buNone/>
              <a:defRPr sz="30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725247" y="1474236"/>
            <a:ext cx="5022203" cy="3844213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10000" b="1">
                <a:solidFill>
                  <a:schemeClr val="accent3"/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4515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副标题页_4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474237"/>
            <a:ext cx="3551613" cy="3844213"/>
          </a:xfrm>
          <a:prstGeom prst="rect">
            <a:avLst/>
          </a:prstGeom>
          <a:solidFill>
            <a:schemeClr val="accent4"/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anchor="ctr"/>
          <a:lstStyle>
            <a:lvl1pPr marL="0" indent="0">
              <a:buNone/>
              <a:defRPr sz="30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725247" y="1474236"/>
            <a:ext cx="5022203" cy="3844213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10000" b="1">
                <a:solidFill>
                  <a:schemeClr val="accent4"/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45036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副标题页_5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474237"/>
            <a:ext cx="3551613" cy="3844213"/>
          </a:xfrm>
          <a:prstGeom prst="rect">
            <a:avLst/>
          </a:prstGeom>
          <a:solidFill>
            <a:schemeClr val="accent5"/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anchor="ctr"/>
          <a:lstStyle>
            <a:lvl1pPr marL="0" indent="0">
              <a:buNone/>
              <a:defRPr sz="30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725247" y="1474236"/>
            <a:ext cx="5022203" cy="3844213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10000" b="1">
                <a:solidFill>
                  <a:schemeClr val="accent5"/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08340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副标题页_6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474237"/>
            <a:ext cx="3551613" cy="3844213"/>
          </a:xfrm>
          <a:prstGeom prst="rect">
            <a:avLst/>
          </a:prstGeom>
          <a:solidFill>
            <a:schemeClr val="accent6"/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anchor="ctr"/>
          <a:lstStyle>
            <a:lvl1pPr marL="0" indent="0">
              <a:buNone/>
              <a:defRPr sz="30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725247" y="1474236"/>
            <a:ext cx="5022203" cy="3844213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10000" b="1">
                <a:solidFill>
                  <a:schemeClr val="accent6"/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65120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1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23935"/>
            <a:ext cx="727787" cy="652366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anchor="ctr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832562" y="223935"/>
            <a:ext cx="4826259" cy="652366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accent1">
                    <a:lumMod val="75000"/>
                  </a:schemeClr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4" name="矩形 3"/>
          <p:cNvSpPr/>
          <p:nvPr userDrawn="1"/>
        </p:nvSpPr>
        <p:spPr>
          <a:xfrm flipV="1">
            <a:off x="0" y="6489700"/>
            <a:ext cx="9144000" cy="889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flipV="1">
            <a:off x="0" y="6380481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55465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2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23935"/>
            <a:ext cx="727787" cy="652366"/>
          </a:xfrm>
          <a:prstGeom prst="rect">
            <a:avLst/>
          </a:prstGeom>
          <a:solidFill>
            <a:schemeClr val="accent2">
              <a:lumMod val="75000"/>
            </a:schemeClr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anchor="ctr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832562" y="223935"/>
            <a:ext cx="4826259" cy="652366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accent2">
                    <a:lumMod val="75000"/>
                  </a:schemeClr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4" name="矩形 3"/>
          <p:cNvSpPr/>
          <p:nvPr userDrawn="1"/>
        </p:nvSpPr>
        <p:spPr>
          <a:xfrm flipV="1">
            <a:off x="0" y="6489700"/>
            <a:ext cx="9144000" cy="889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flipV="1">
            <a:off x="0" y="6380481"/>
            <a:ext cx="9144000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63568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3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23935"/>
            <a:ext cx="727787" cy="652366"/>
          </a:xfrm>
          <a:prstGeom prst="rect">
            <a:avLst/>
          </a:prstGeom>
          <a:solidFill>
            <a:schemeClr val="accent3"/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anchor="ctr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832562" y="223935"/>
            <a:ext cx="4826259" cy="652366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accent3"/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4" name="矩形 3"/>
          <p:cNvSpPr/>
          <p:nvPr userDrawn="1"/>
        </p:nvSpPr>
        <p:spPr>
          <a:xfrm flipV="1">
            <a:off x="0" y="6489700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flipV="1">
            <a:off x="0" y="6380481"/>
            <a:ext cx="9144000" cy="457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58747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4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23935"/>
            <a:ext cx="727787" cy="652366"/>
          </a:xfrm>
          <a:prstGeom prst="rect">
            <a:avLst/>
          </a:prstGeom>
          <a:solidFill>
            <a:schemeClr val="accent4"/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anchor="ctr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832562" y="223935"/>
            <a:ext cx="4826259" cy="652366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accent4"/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4" name="矩形 3"/>
          <p:cNvSpPr/>
          <p:nvPr userDrawn="1"/>
        </p:nvSpPr>
        <p:spPr>
          <a:xfrm flipV="1">
            <a:off x="0" y="6489700"/>
            <a:ext cx="9144000" cy="88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flipV="1">
            <a:off x="0" y="6380481"/>
            <a:ext cx="9144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447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5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23935"/>
            <a:ext cx="727787" cy="652366"/>
          </a:xfrm>
          <a:prstGeom prst="rect">
            <a:avLst/>
          </a:prstGeom>
          <a:solidFill>
            <a:schemeClr val="accent5"/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anchor="ctr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832562" y="223935"/>
            <a:ext cx="4826259" cy="652366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accent5"/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4" name="矩形 3"/>
          <p:cNvSpPr/>
          <p:nvPr userDrawn="1"/>
        </p:nvSpPr>
        <p:spPr>
          <a:xfrm flipV="1">
            <a:off x="0" y="6489700"/>
            <a:ext cx="9144000" cy="88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flipV="1">
            <a:off x="0" y="6380481"/>
            <a:ext cx="9144000" cy="457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37335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6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23935"/>
            <a:ext cx="727787" cy="652366"/>
          </a:xfrm>
          <a:prstGeom prst="rect">
            <a:avLst/>
          </a:prstGeom>
          <a:solidFill>
            <a:schemeClr val="accent6"/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anchor="ctr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832562" y="223935"/>
            <a:ext cx="4826259" cy="652366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accent6"/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4" name="矩形 3"/>
          <p:cNvSpPr/>
          <p:nvPr userDrawn="1"/>
        </p:nvSpPr>
        <p:spPr>
          <a:xfrm flipV="1">
            <a:off x="0" y="6489700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flipV="1">
            <a:off x="0" y="6380481"/>
            <a:ext cx="9144000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54084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_三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任意形状 23"/>
          <p:cNvSpPr/>
          <p:nvPr userDrawn="1"/>
        </p:nvSpPr>
        <p:spPr>
          <a:xfrm rot="10800000">
            <a:off x="3100387" y="0"/>
            <a:ext cx="6043613" cy="6858001"/>
          </a:xfrm>
          <a:custGeom>
            <a:avLst/>
            <a:gdLst>
              <a:gd name="connsiteX0" fmla="*/ 5118100 w 8058150"/>
              <a:gd name="connsiteY0" fmla="*/ 6858001 h 6858001"/>
              <a:gd name="connsiteX1" fmla="*/ 0 w 8058150"/>
              <a:gd name="connsiteY1" fmla="*/ 6858001 h 6858001"/>
              <a:gd name="connsiteX2" fmla="*/ 0 w 8058150"/>
              <a:gd name="connsiteY2" fmla="*/ 0 h 6858001"/>
              <a:gd name="connsiteX3" fmla="*/ 5118100 w 8058150"/>
              <a:gd name="connsiteY3" fmla="*/ 0 h 6858001"/>
              <a:gd name="connsiteX4" fmla="*/ 8058150 w 8058150"/>
              <a:gd name="connsiteY4" fmla="*/ 6858000 h 6858001"/>
              <a:gd name="connsiteX5" fmla="*/ 5118100 w 8058150"/>
              <a:gd name="connsiteY5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58150" h="6858001">
                <a:moveTo>
                  <a:pt x="5118100" y="6858001"/>
                </a:moveTo>
                <a:lnTo>
                  <a:pt x="0" y="6858001"/>
                </a:lnTo>
                <a:lnTo>
                  <a:pt x="0" y="0"/>
                </a:lnTo>
                <a:lnTo>
                  <a:pt x="5118100" y="0"/>
                </a:lnTo>
                <a:lnTo>
                  <a:pt x="8058150" y="6858000"/>
                </a:lnTo>
                <a:lnTo>
                  <a:pt x="5118100" y="6858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直角三角形 2"/>
          <p:cNvSpPr/>
          <p:nvPr userDrawn="1"/>
        </p:nvSpPr>
        <p:spPr>
          <a:xfrm>
            <a:off x="0" y="5295900"/>
            <a:ext cx="4686300" cy="156210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直角三角形 3"/>
          <p:cNvSpPr/>
          <p:nvPr userDrawn="1"/>
        </p:nvSpPr>
        <p:spPr>
          <a:xfrm rot="5400000" flipV="1">
            <a:off x="7126290" y="-506408"/>
            <a:ext cx="1511299" cy="2524124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文本占位符 5"/>
          <p:cNvSpPr txBox="1">
            <a:spLocks/>
          </p:cNvSpPr>
          <p:nvPr userDrawn="1"/>
        </p:nvSpPr>
        <p:spPr>
          <a:xfrm>
            <a:off x="682466" y="2016760"/>
            <a:ext cx="2417922" cy="168021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800" b="1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18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/>
                <a:ea typeface="微软雅黑"/>
                <a:cs typeface=""/>
              </a:rPr>
              <a:t>目录</a:t>
            </a:r>
            <a:endParaRPr kumimoji="1" lang="zh-CN" altLang="en-US" sz="118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entury Gothic"/>
              <a:ea typeface="微软雅黑"/>
              <a:cs typeface=""/>
            </a:endParaRPr>
          </a:p>
        </p:txBody>
      </p:sp>
      <p:sp>
        <p:nvSpPr>
          <p:cNvPr id="8" name="文本占位符 5"/>
          <p:cNvSpPr txBox="1">
            <a:spLocks/>
          </p:cNvSpPr>
          <p:nvPr userDrawn="1"/>
        </p:nvSpPr>
        <p:spPr>
          <a:xfrm>
            <a:off x="682466" y="3696970"/>
            <a:ext cx="2417922" cy="58293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CN" sz="44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/>
                <a:ea typeface="微软雅黑"/>
                <a:cs typeface=""/>
              </a:rPr>
              <a:t>CONTENTS</a:t>
            </a:r>
            <a:endParaRPr kumimoji="1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entury Gothic"/>
              <a:ea typeface="微软雅黑"/>
              <a:cs typeface=""/>
            </a:endParaRPr>
          </a:p>
        </p:txBody>
      </p:sp>
      <p:sp>
        <p:nvSpPr>
          <p:cNvPr id="25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5307806" y="1913421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2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5934075" y="2016760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7" name="文本占位符 5"/>
          <p:cNvSpPr>
            <a:spLocks noGrp="1"/>
          </p:cNvSpPr>
          <p:nvPr>
            <p:ph type="body" sz="quarter" idx="14" hasCustomPrompt="1"/>
          </p:nvPr>
        </p:nvSpPr>
        <p:spPr>
          <a:xfrm>
            <a:off x="5307806" y="3001814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28" name="文本占位符 5"/>
          <p:cNvSpPr>
            <a:spLocks noGrp="1"/>
          </p:cNvSpPr>
          <p:nvPr>
            <p:ph type="body" sz="quarter" idx="15"/>
          </p:nvPr>
        </p:nvSpPr>
        <p:spPr>
          <a:xfrm>
            <a:off x="5934075" y="3105154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9" name="文本占位符 5"/>
          <p:cNvSpPr>
            <a:spLocks noGrp="1"/>
          </p:cNvSpPr>
          <p:nvPr>
            <p:ph type="body" sz="quarter" idx="16" hasCustomPrompt="1"/>
          </p:nvPr>
        </p:nvSpPr>
        <p:spPr>
          <a:xfrm>
            <a:off x="5307806" y="4090207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0" name="文本占位符 5"/>
          <p:cNvSpPr>
            <a:spLocks noGrp="1"/>
          </p:cNvSpPr>
          <p:nvPr>
            <p:ph type="body" sz="quarter" idx="17"/>
          </p:nvPr>
        </p:nvSpPr>
        <p:spPr>
          <a:xfrm>
            <a:off x="5934075" y="4187760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772159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页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42663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E5E87-F875-420C-98C6-6368BB5503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08512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E5E87-F875-420C-98C6-6368BB5503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05915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E5E87-F875-420C-98C6-6368BB5503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846321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E5E87-F875-420C-98C6-6368BB5503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906117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E5E87-F875-420C-98C6-6368BB5503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370812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E5E87-F875-420C-98C6-6368BB5503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22127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E5E87-F875-420C-98C6-6368BB5503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942819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E5E87-F875-420C-98C6-6368BB5503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50455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E5E87-F875-420C-98C6-6368BB5503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8859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_四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任意形状 23"/>
          <p:cNvSpPr/>
          <p:nvPr userDrawn="1"/>
        </p:nvSpPr>
        <p:spPr>
          <a:xfrm rot="10800000">
            <a:off x="3100387" y="0"/>
            <a:ext cx="6043613" cy="6858001"/>
          </a:xfrm>
          <a:custGeom>
            <a:avLst/>
            <a:gdLst>
              <a:gd name="connsiteX0" fmla="*/ 5118100 w 8058150"/>
              <a:gd name="connsiteY0" fmla="*/ 6858001 h 6858001"/>
              <a:gd name="connsiteX1" fmla="*/ 0 w 8058150"/>
              <a:gd name="connsiteY1" fmla="*/ 6858001 h 6858001"/>
              <a:gd name="connsiteX2" fmla="*/ 0 w 8058150"/>
              <a:gd name="connsiteY2" fmla="*/ 0 h 6858001"/>
              <a:gd name="connsiteX3" fmla="*/ 5118100 w 8058150"/>
              <a:gd name="connsiteY3" fmla="*/ 0 h 6858001"/>
              <a:gd name="connsiteX4" fmla="*/ 8058150 w 8058150"/>
              <a:gd name="connsiteY4" fmla="*/ 6858000 h 6858001"/>
              <a:gd name="connsiteX5" fmla="*/ 5118100 w 8058150"/>
              <a:gd name="connsiteY5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58150" h="6858001">
                <a:moveTo>
                  <a:pt x="5118100" y="6858001"/>
                </a:moveTo>
                <a:lnTo>
                  <a:pt x="0" y="6858001"/>
                </a:lnTo>
                <a:lnTo>
                  <a:pt x="0" y="0"/>
                </a:lnTo>
                <a:lnTo>
                  <a:pt x="5118100" y="0"/>
                </a:lnTo>
                <a:lnTo>
                  <a:pt x="8058150" y="6858000"/>
                </a:lnTo>
                <a:lnTo>
                  <a:pt x="5118100" y="6858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直角三角形 2"/>
          <p:cNvSpPr/>
          <p:nvPr userDrawn="1"/>
        </p:nvSpPr>
        <p:spPr>
          <a:xfrm>
            <a:off x="0" y="5295900"/>
            <a:ext cx="4686300" cy="156210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直角三角形 3"/>
          <p:cNvSpPr/>
          <p:nvPr userDrawn="1"/>
        </p:nvSpPr>
        <p:spPr>
          <a:xfrm rot="5400000" flipV="1">
            <a:off x="7126290" y="-506408"/>
            <a:ext cx="1511299" cy="2524124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文本占位符 5"/>
          <p:cNvSpPr txBox="1">
            <a:spLocks/>
          </p:cNvSpPr>
          <p:nvPr userDrawn="1"/>
        </p:nvSpPr>
        <p:spPr>
          <a:xfrm>
            <a:off x="682466" y="2016760"/>
            <a:ext cx="2417922" cy="168021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800" b="1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18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/>
                <a:ea typeface="微软雅黑"/>
                <a:cs typeface=""/>
              </a:rPr>
              <a:t>目录</a:t>
            </a:r>
            <a:endParaRPr kumimoji="1" lang="zh-CN" altLang="en-US" sz="118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entury Gothic"/>
              <a:ea typeface="微软雅黑"/>
              <a:cs typeface=""/>
            </a:endParaRPr>
          </a:p>
        </p:txBody>
      </p:sp>
      <p:sp>
        <p:nvSpPr>
          <p:cNvPr id="8" name="文本占位符 5"/>
          <p:cNvSpPr txBox="1">
            <a:spLocks/>
          </p:cNvSpPr>
          <p:nvPr userDrawn="1"/>
        </p:nvSpPr>
        <p:spPr>
          <a:xfrm>
            <a:off x="682466" y="3696970"/>
            <a:ext cx="2417922" cy="58293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CN" sz="44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/>
                <a:ea typeface="微软雅黑"/>
                <a:cs typeface=""/>
              </a:rPr>
              <a:t>CONTENTS</a:t>
            </a:r>
            <a:endParaRPr kumimoji="1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entury Gothic"/>
              <a:ea typeface="微软雅黑"/>
              <a:cs typeface=""/>
            </a:endParaRPr>
          </a:p>
        </p:txBody>
      </p:sp>
      <p:sp>
        <p:nvSpPr>
          <p:cNvPr id="25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5307806" y="1253021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2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5934075" y="1356360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7" name="文本占位符 5"/>
          <p:cNvSpPr>
            <a:spLocks noGrp="1"/>
          </p:cNvSpPr>
          <p:nvPr>
            <p:ph type="body" sz="quarter" idx="14" hasCustomPrompt="1"/>
          </p:nvPr>
        </p:nvSpPr>
        <p:spPr>
          <a:xfrm>
            <a:off x="5307806" y="2341414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28" name="文本占位符 5"/>
          <p:cNvSpPr>
            <a:spLocks noGrp="1"/>
          </p:cNvSpPr>
          <p:nvPr>
            <p:ph type="body" sz="quarter" idx="15"/>
          </p:nvPr>
        </p:nvSpPr>
        <p:spPr>
          <a:xfrm>
            <a:off x="5934075" y="2444754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9" name="文本占位符 5"/>
          <p:cNvSpPr>
            <a:spLocks noGrp="1"/>
          </p:cNvSpPr>
          <p:nvPr>
            <p:ph type="body" sz="quarter" idx="16" hasCustomPrompt="1"/>
          </p:nvPr>
        </p:nvSpPr>
        <p:spPr>
          <a:xfrm>
            <a:off x="5307806" y="3429807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0" name="文本占位符 5"/>
          <p:cNvSpPr>
            <a:spLocks noGrp="1"/>
          </p:cNvSpPr>
          <p:nvPr>
            <p:ph type="body" sz="quarter" idx="17"/>
          </p:nvPr>
        </p:nvSpPr>
        <p:spPr>
          <a:xfrm>
            <a:off x="5934075" y="3527360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3" name="文本占位符 5"/>
          <p:cNvSpPr>
            <a:spLocks noGrp="1"/>
          </p:cNvSpPr>
          <p:nvPr>
            <p:ph type="body" sz="quarter" idx="18" hasCustomPrompt="1"/>
          </p:nvPr>
        </p:nvSpPr>
        <p:spPr>
          <a:xfrm>
            <a:off x="5307806" y="4621538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14" name="文本占位符 5"/>
          <p:cNvSpPr>
            <a:spLocks noGrp="1"/>
          </p:cNvSpPr>
          <p:nvPr>
            <p:ph type="body" sz="quarter" idx="19"/>
          </p:nvPr>
        </p:nvSpPr>
        <p:spPr>
          <a:xfrm>
            <a:off x="5934075" y="4719091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8394256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E5E87-F875-420C-98C6-6368BB5503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567910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E5E87-F875-420C-98C6-6368BB5503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19817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注页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330453" y="75987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标注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1929442" y="759874"/>
            <a:ext cx="1051501" cy="373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字体使用 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行距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背景图片出处</a:t>
            </a: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声明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3114758" y="759874"/>
            <a:ext cx="5305759" cy="4506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英文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Century Gothic</a:t>
            </a: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中文 微软雅黑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正文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1.3</a:t>
            </a: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cn.bing.com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本网站所提供的任何信息内容（包括但不限于 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PPT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模板、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Word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文档、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Excel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图表、图片素材等）均受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《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中华人民共和国著作权法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》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、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《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信息网络传播权保护条例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》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及其他适用的法律法规的保护，未经权利人书面明确授权，信息内容的任何部分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(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包括图片或图表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)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不得被全部或部分的复制、传播、销售，否则将承担法律责任。</a:t>
            </a:r>
          </a:p>
        </p:txBody>
      </p:sp>
      <p:sp>
        <p:nvSpPr>
          <p:cNvPr id="13" name="矩形 12"/>
          <p:cNvSpPr/>
          <p:nvPr userDrawn="1"/>
        </p:nvSpPr>
        <p:spPr>
          <a:xfrm>
            <a:off x="330453" y="182446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微软雅黑" charset="0"/>
                <a:cs typeface="Segoe UI Light"/>
              </a:rPr>
              <a:t>OfficePLUS</a:t>
            </a:r>
            <a:endParaRPr kumimoji="0" lang="zh-CN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微软雅黑" charset="0"/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996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背景图片素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330452" y="75987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/>
                <a:cs typeface="Segoe UI Light"/>
              </a:rPr>
              <a:t>背景图片素材</a:t>
            </a:r>
          </a:p>
        </p:txBody>
      </p:sp>
      <p:sp>
        <p:nvSpPr>
          <p:cNvPr id="5" name="矩形 4"/>
          <p:cNvSpPr/>
          <p:nvPr userDrawn="1"/>
        </p:nvSpPr>
        <p:spPr>
          <a:xfrm>
            <a:off x="330453" y="182446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kumimoji="1"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 charset="0"/>
                <a:cs typeface="Segoe UI Light"/>
              </a:rPr>
              <a:t>OfficePLUS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Segoe UI Light"/>
              <a:ea typeface="微软雅黑" charset="0"/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874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ficeP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2923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 charset="0"/>
              </a:rPr>
              <a:t>点击</a:t>
            </a:r>
            <a:r>
              <a:rPr kumimoji="1" lang="en-US" altLang="zh-CN" sz="1333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Logo</a:t>
            </a:r>
            <a:r>
              <a:rPr kumimoji="1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 charset="0"/>
              </a:rPr>
              <a:t>获取更多优质模板（放映模式）</a:t>
            </a:r>
          </a:p>
        </p:txBody>
      </p:sp>
      <p:pic>
        <p:nvPicPr>
          <p:cNvPr id="4" name="图片 3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9000" y="3227832"/>
            <a:ext cx="2286000" cy="40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7325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_五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任意形状 23"/>
          <p:cNvSpPr/>
          <p:nvPr userDrawn="1"/>
        </p:nvSpPr>
        <p:spPr>
          <a:xfrm rot="10800000">
            <a:off x="3100387" y="0"/>
            <a:ext cx="6043613" cy="6858001"/>
          </a:xfrm>
          <a:custGeom>
            <a:avLst/>
            <a:gdLst>
              <a:gd name="connsiteX0" fmla="*/ 5118100 w 8058150"/>
              <a:gd name="connsiteY0" fmla="*/ 6858001 h 6858001"/>
              <a:gd name="connsiteX1" fmla="*/ 0 w 8058150"/>
              <a:gd name="connsiteY1" fmla="*/ 6858001 h 6858001"/>
              <a:gd name="connsiteX2" fmla="*/ 0 w 8058150"/>
              <a:gd name="connsiteY2" fmla="*/ 0 h 6858001"/>
              <a:gd name="connsiteX3" fmla="*/ 5118100 w 8058150"/>
              <a:gd name="connsiteY3" fmla="*/ 0 h 6858001"/>
              <a:gd name="connsiteX4" fmla="*/ 8058150 w 8058150"/>
              <a:gd name="connsiteY4" fmla="*/ 6858000 h 6858001"/>
              <a:gd name="connsiteX5" fmla="*/ 5118100 w 8058150"/>
              <a:gd name="connsiteY5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58150" h="6858001">
                <a:moveTo>
                  <a:pt x="5118100" y="6858001"/>
                </a:moveTo>
                <a:lnTo>
                  <a:pt x="0" y="6858001"/>
                </a:lnTo>
                <a:lnTo>
                  <a:pt x="0" y="0"/>
                </a:lnTo>
                <a:lnTo>
                  <a:pt x="5118100" y="0"/>
                </a:lnTo>
                <a:lnTo>
                  <a:pt x="8058150" y="6858000"/>
                </a:lnTo>
                <a:lnTo>
                  <a:pt x="5118100" y="6858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直角三角形 2"/>
          <p:cNvSpPr/>
          <p:nvPr userDrawn="1"/>
        </p:nvSpPr>
        <p:spPr>
          <a:xfrm>
            <a:off x="0" y="5295900"/>
            <a:ext cx="4686300" cy="156210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直角三角形 3"/>
          <p:cNvSpPr/>
          <p:nvPr userDrawn="1"/>
        </p:nvSpPr>
        <p:spPr>
          <a:xfrm rot="5400000" flipV="1">
            <a:off x="7126290" y="-506408"/>
            <a:ext cx="1511299" cy="2524124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文本占位符 5"/>
          <p:cNvSpPr txBox="1">
            <a:spLocks/>
          </p:cNvSpPr>
          <p:nvPr userDrawn="1"/>
        </p:nvSpPr>
        <p:spPr>
          <a:xfrm>
            <a:off x="682466" y="2016760"/>
            <a:ext cx="2417922" cy="168021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800" b="1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18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/>
                <a:ea typeface="微软雅黑"/>
                <a:cs typeface=""/>
              </a:rPr>
              <a:t>目录</a:t>
            </a:r>
            <a:endParaRPr kumimoji="1" lang="zh-CN" altLang="en-US" sz="118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entury Gothic"/>
              <a:ea typeface="微软雅黑"/>
              <a:cs typeface=""/>
            </a:endParaRPr>
          </a:p>
        </p:txBody>
      </p:sp>
      <p:sp>
        <p:nvSpPr>
          <p:cNvPr id="8" name="文本占位符 5"/>
          <p:cNvSpPr txBox="1">
            <a:spLocks/>
          </p:cNvSpPr>
          <p:nvPr userDrawn="1"/>
        </p:nvSpPr>
        <p:spPr>
          <a:xfrm>
            <a:off x="682466" y="3696970"/>
            <a:ext cx="2417922" cy="58293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CN" sz="44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/>
                <a:ea typeface="微软雅黑"/>
                <a:cs typeface=""/>
              </a:rPr>
              <a:t>CONTENTS</a:t>
            </a:r>
            <a:endParaRPr kumimoji="1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entury Gothic"/>
              <a:ea typeface="微软雅黑"/>
              <a:cs typeface=""/>
            </a:endParaRPr>
          </a:p>
        </p:txBody>
      </p:sp>
      <p:sp>
        <p:nvSpPr>
          <p:cNvPr id="25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5307806" y="1253021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2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5934075" y="1356360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7" name="文本占位符 5"/>
          <p:cNvSpPr>
            <a:spLocks noGrp="1"/>
          </p:cNvSpPr>
          <p:nvPr>
            <p:ph type="body" sz="quarter" idx="14" hasCustomPrompt="1"/>
          </p:nvPr>
        </p:nvSpPr>
        <p:spPr>
          <a:xfrm>
            <a:off x="5307806" y="2087097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28" name="文本占位符 5"/>
          <p:cNvSpPr>
            <a:spLocks noGrp="1"/>
          </p:cNvSpPr>
          <p:nvPr>
            <p:ph type="body" sz="quarter" idx="15"/>
          </p:nvPr>
        </p:nvSpPr>
        <p:spPr>
          <a:xfrm>
            <a:off x="5934075" y="2190437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5" name="文本占位符 5"/>
          <p:cNvSpPr>
            <a:spLocks noGrp="1"/>
          </p:cNvSpPr>
          <p:nvPr>
            <p:ph type="body" sz="quarter" idx="16" hasCustomPrompt="1"/>
          </p:nvPr>
        </p:nvSpPr>
        <p:spPr>
          <a:xfrm>
            <a:off x="5307806" y="2843851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16" name="文本占位符 5"/>
          <p:cNvSpPr>
            <a:spLocks noGrp="1"/>
          </p:cNvSpPr>
          <p:nvPr>
            <p:ph type="body" sz="quarter" idx="17"/>
          </p:nvPr>
        </p:nvSpPr>
        <p:spPr>
          <a:xfrm>
            <a:off x="5934075" y="2947190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7" name="文本占位符 5"/>
          <p:cNvSpPr>
            <a:spLocks noGrp="1"/>
          </p:cNvSpPr>
          <p:nvPr>
            <p:ph type="body" sz="quarter" idx="18" hasCustomPrompt="1"/>
          </p:nvPr>
        </p:nvSpPr>
        <p:spPr>
          <a:xfrm>
            <a:off x="5307806" y="3677927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18" name="文本占位符 5"/>
          <p:cNvSpPr>
            <a:spLocks noGrp="1"/>
          </p:cNvSpPr>
          <p:nvPr>
            <p:ph type="body" sz="quarter" idx="19"/>
          </p:nvPr>
        </p:nvSpPr>
        <p:spPr>
          <a:xfrm>
            <a:off x="5934075" y="3781267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9" name="文本占位符 5"/>
          <p:cNvSpPr>
            <a:spLocks noGrp="1"/>
          </p:cNvSpPr>
          <p:nvPr>
            <p:ph type="body" sz="quarter" idx="20" hasCustomPrompt="1"/>
          </p:nvPr>
        </p:nvSpPr>
        <p:spPr>
          <a:xfrm>
            <a:off x="5307806" y="4512003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20" name="文本占位符 5"/>
          <p:cNvSpPr>
            <a:spLocks noGrp="1"/>
          </p:cNvSpPr>
          <p:nvPr>
            <p:ph type="body" sz="quarter" idx="21"/>
          </p:nvPr>
        </p:nvSpPr>
        <p:spPr>
          <a:xfrm>
            <a:off x="5934075" y="4615343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80525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_六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任意形状 23"/>
          <p:cNvSpPr/>
          <p:nvPr userDrawn="1"/>
        </p:nvSpPr>
        <p:spPr>
          <a:xfrm rot="10800000">
            <a:off x="3100387" y="0"/>
            <a:ext cx="6043613" cy="6858001"/>
          </a:xfrm>
          <a:custGeom>
            <a:avLst/>
            <a:gdLst>
              <a:gd name="connsiteX0" fmla="*/ 5118100 w 8058150"/>
              <a:gd name="connsiteY0" fmla="*/ 6858001 h 6858001"/>
              <a:gd name="connsiteX1" fmla="*/ 0 w 8058150"/>
              <a:gd name="connsiteY1" fmla="*/ 6858001 h 6858001"/>
              <a:gd name="connsiteX2" fmla="*/ 0 w 8058150"/>
              <a:gd name="connsiteY2" fmla="*/ 0 h 6858001"/>
              <a:gd name="connsiteX3" fmla="*/ 5118100 w 8058150"/>
              <a:gd name="connsiteY3" fmla="*/ 0 h 6858001"/>
              <a:gd name="connsiteX4" fmla="*/ 8058150 w 8058150"/>
              <a:gd name="connsiteY4" fmla="*/ 6858000 h 6858001"/>
              <a:gd name="connsiteX5" fmla="*/ 5118100 w 8058150"/>
              <a:gd name="connsiteY5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58150" h="6858001">
                <a:moveTo>
                  <a:pt x="5118100" y="6858001"/>
                </a:moveTo>
                <a:lnTo>
                  <a:pt x="0" y="6858001"/>
                </a:lnTo>
                <a:lnTo>
                  <a:pt x="0" y="0"/>
                </a:lnTo>
                <a:lnTo>
                  <a:pt x="5118100" y="0"/>
                </a:lnTo>
                <a:lnTo>
                  <a:pt x="8058150" y="6858000"/>
                </a:lnTo>
                <a:lnTo>
                  <a:pt x="5118100" y="6858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直角三角形 2"/>
          <p:cNvSpPr/>
          <p:nvPr userDrawn="1"/>
        </p:nvSpPr>
        <p:spPr>
          <a:xfrm>
            <a:off x="0" y="5295900"/>
            <a:ext cx="4686300" cy="156210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直角三角形 3"/>
          <p:cNvSpPr/>
          <p:nvPr userDrawn="1"/>
        </p:nvSpPr>
        <p:spPr>
          <a:xfrm rot="5400000" flipV="1">
            <a:off x="7126290" y="-506408"/>
            <a:ext cx="1511299" cy="2524124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文本占位符 5"/>
          <p:cNvSpPr txBox="1">
            <a:spLocks/>
          </p:cNvSpPr>
          <p:nvPr userDrawn="1"/>
        </p:nvSpPr>
        <p:spPr>
          <a:xfrm>
            <a:off x="682466" y="2016760"/>
            <a:ext cx="2417922" cy="168021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800" b="1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18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/>
                <a:ea typeface="微软雅黑"/>
                <a:cs typeface=""/>
              </a:rPr>
              <a:t>目录</a:t>
            </a:r>
            <a:endParaRPr kumimoji="1" lang="zh-CN" altLang="en-US" sz="118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entury Gothic"/>
              <a:ea typeface="微软雅黑"/>
              <a:cs typeface=""/>
            </a:endParaRPr>
          </a:p>
        </p:txBody>
      </p:sp>
      <p:sp>
        <p:nvSpPr>
          <p:cNvPr id="8" name="文本占位符 5"/>
          <p:cNvSpPr txBox="1">
            <a:spLocks/>
          </p:cNvSpPr>
          <p:nvPr userDrawn="1"/>
        </p:nvSpPr>
        <p:spPr>
          <a:xfrm>
            <a:off x="682466" y="3696970"/>
            <a:ext cx="2417922" cy="58293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CN" sz="44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/>
                <a:ea typeface="微软雅黑"/>
                <a:cs typeface=""/>
              </a:rPr>
              <a:t>CONTENTS</a:t>
            </a:r>
            <a:endParaRPr kumimoji="1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entury Gothic"/>
              <a:ea typeface="微软雅黑"/>
              <a:cs typeface=""/>
            </a:endParaRPr>
          </a:p>
        </p:txBody>
      </p:sp>
      <p:sp>
        <p:nvSpPr>
          <p:cNvPr id="25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5307806" y="1151421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2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5934075" y="1254760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7" name="文本占位符 5"/>
          <p:cNvSpPr>
            <a:spLocks noGrp="1"/>
          </p:cNvSpPr>
          <p:nvPr>
            <p:ph type="body" sz="quarter" idx="14" hasCustomPrompt="1"/>
          </p:nvPr>
        </p:nvSpPr>
        <p:spPr>
          <a:xfrm>
            <a:off x="5307806" y="1985497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28" name="文本占位符 5"/>
          <p:cNvSpPr>
            <a:spLocks noGrp="1"/>
          </p:cNvSpPr>
          <p:nvPr>
            <p:ph type="body" sz="quarter" idx="15"/>
          </p:nvPr>
        </p:nvSpPr>
        <p:spPr>
          <a:xfrm>
            <a:off x="5934075" y="2088837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5" name="文本占位符 5"/>
          <p:cNvSpPr>
            <a:spLocks noGrp="1"/>
          </p:cNvSpPr>
          <p:nvPr>
            <p:ph type="body" sz="quarter" idx="16" hasCustomPrompt="1"/>
          </p:nvPr>
        </p:nvSpPr>
        <p:spPr>
          <a:xfrm>
            <a:off x="5307806" y="2742251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16" name="文本占位符 5"/>
          <p:cNvSpPr>
            <a:spLocks noGrp="1"/>
          </p:cNvSpPr>
          <p:nvPr>
            <p:ph type="body" sz="quarter" idx="17"/>
          </p:nvPr>
        </p:nvSpPr>
        <p:spPr>
          <a:xfrm>
            <a:off x="5934075" y="2845590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7" name="文本占位符 5"/>
          <p:cNvSpPr>
            <a:spLocks noGrp="1"/>
          </p:cNvSpPr>
          <p:nvPr>
            <p:ph type="body" sz="quarter" idx="18" hasCustomPrompt="1"/>
          </p:nvPr>
        </p:nvSpPr>
        <p:spPr>
          <a:xfrm>
            <a:off x="5307806" y="3576327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18" name="文本占位符 5"/>
          <p:cNvSpPr>
            <a:spLocks noGrp="1"/>
          </p:cNvSpPr>
          <p:nvPr>
            <p:ph type="body" sz="quarter" idx="19"/>
          </p:nvPr>
        </p:nvSpPr>
        <p:spPr>
          <a:xfrm>
            <a:off x="5934075" y="3679667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9" name="文本占位符 5"/>
          <p:cNvSpPr>
            <a:spLocks noGrp="1"/>
          </p:cNvSpPr>
          <p:nvPr>
            <p:ph type="body" sz="quarter" idx="20" hasCustomPrompt="1"/>
          </p:nvPr>
        </p:nvSpPr>
        <p:spPr>
          <a:xfrm>
            <a:off x="5307806" y="4410403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20" name="文本占位符 5"/>
          <p:cNvSpPr>
            <a:spLocks noGrp="1"/>
          </p:cNvSpPr>
          <p:nvPr>
            <p:ph type="body" sz="quarter" idx="21"/>
          </p:nvPr>
        </p:nvSpPr>
        <p:spPr>
          <a:xfrm>
            <a:off x="5934075" y="4513743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1" name="文本占位符 5"/>
          <p:cNvSpPr>
            <a:spLocks noGrp="1"/>
          </p:cNvSpPr>
          <p:nvPr>
            <p:ph type="body" sz="quarter" idx="22" hasCustomPrompt="1"/>
          </p:nvPr>
        </p:nvSpPr>
        <p:spPr>
          <a:xfrm>
            <a:off x="5307806" y="5244479"/>
            <a:ext cx="626270" cy="6518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22" name="文本占位符 5"/>
          <p:cNvSpPr>
            <a:spLocks noGrp="1"/>
          </p:cNvSpPr>
          <p:nvPr>
            <p:ph type="body" sz="quarter" idx="23"/>
          </p:nvPr>
        </p:nvSpPr>
        <p:spPr>
          <a:xfrm>
            <a:off x="5934075" y="5347819"/>
            <a:ext cx="2426017" cy="44515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9425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副标题页_1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474237"/>
            <a:ext cx="3551613" cy="3844213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anchor="ctr"/>
          <a:lstStyle>
            <a:lvl1pPr marL="0" indent="0">
              <a:buNone/>
              <a:defRPr sz="30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725247" y="1474236"/>
            <a:ext cx="5022203" cy="3844213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10000" b="1">
                <a:solidFill>
                  <a:schemeClr val="accent1">
                    <a:lumMod val="75000"/>
                  </a:schemeClr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86374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8320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40131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副标题页_2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474237"/>
            <a:ext cx="3551613" cy="3844213"/>
          </a:xfrm>
          <a:prstGeom prst="rect">
            <a:avLst/>
          </a:prstGeom>
          <a:solidFill>
            <a:schemeClr val="accent2">
              <a:lumMod val="75000"/>
            </a:schemeClr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anchor="ctr"/>
          <a:lstStyle>
            <a:lvl1pPr marL="0" indent="0">
              <a:buNone/>
              <a:defRPr sz="30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00</a:t>
            </a:r>
            <a:endParaRPr kumimoji="1" lang="zh-CN" altLang="en-US" dirty="0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725247" y="1474236"/>
            <a:ext cx="5022203" cy="3844213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10000" b="1">
                <a:solidFill>
                  <a:schemeClr val="accent2">
                    <a:lumMod val="75000"/>
                  </a:schemeClr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330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944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2" r:id="rId2"/>
    <p:sldLayoutId id="2147483687" r:id="rId3"/>
    <p:sldLayoutId id="2147483688" r:id="rId4"/>
    <p:sldLayoutId id="2147483689" r:id="rId5"/>
    <p:sldLayoutId id="2147483684" r:id="rId6"/>
    <p:sldLayoutId id="2147483704" r:id="rId7"/>
    <p:sldLayoutId id="2147483705" r:id="rId8"/>
    <p:sldLayoutId id="2147483690" r:id="rId9"/>
    <p:sldLayoutId id="2147483695" r:id="rId10"/>
    <p:sldLayoutId id="2147483696" r:id="rId11"/>
    <p:sldLayoutId id="2147483697" r:id="rId12"/>
    <p:sldLayoutId id="2147483698" r:id="rId13"/>
    <p:sldLayoutId id="2147483692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694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E5E87-F875-420C-98C6-6368BB550319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5232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42508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5" r:id="rId2"/>
    <p:sldLayoutId id="2147483681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sz="quarter" idx="13"/>
          </p:nvPr>
        </p:nvSpPr>
        <p:spPr>
          <a:xfrm>
            <a:off x="184861" y="147735"/>
            <a:ext cx="8435263" cy="652366"/>
          </a:xfrm>
        </p:spPr>
        <p:txBody>
          <a:bodyPr/>
          <a:lstStyle/>
          <a:p>
            <a:pPr algn="ctr"/>
            <a:r>
              <a:rPr kumimoji="1" lang="zh-TW" altLang="en-US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花工</a:t>
            </a:r>
            <a:r>
              <a:rPr kumimoji="1" lang="en-US" altLang="zh-TW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1" lang="zh-TW" altLang="en-US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勤益科大</a:t>
            </a:r>
            <a:r>
              <a:rPr kumimoji="1" lang="en-US" altLang="zh-TW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kumimoji="1" lang="zh-TW" altLang="en-US" kern="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智慧</a:t>
            </a:r>
            <a:r>
              <a:rPr kumimoji="1" lang="zh-TW" altLang="en-US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製造與資訊</a:t>
            </a:r>
            <a:r>
              <a:rPr kumimoji="1" lang="zh-TW" altLang="en-US" kern="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應用專班</a:t>
            </a:r>
            <a:r>
              <a:rPr kumimoji="1" lang="zh-TW" altLang="en-US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簡介</a:t>
            </a:r>
            <a:endParaRPr lang="en-US" altLang="zh-TW" sz="16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本框 4"/>
          <p:cNvSpPr txBox="1"/>
          <p:nvPr/>
        </p:nvSpPr>
        <p:spPr>
          <a:xfrm>
            <a:off x="1425091" y="718582"/>
            <a:ext cx="5444705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zh-TW" altLang="en-US" sz="2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 </a:t>
            </a:r>
            <a:r>
              <a:rPr lang="zh-TW" altLang="en-US" sz="2000" dirty="0" smtClean="0">
                <a:solidFill>
                  <a:srgbClr val="002060"/>
                </a:solidFill>
                <a:latin typeface="微軟正黑體" pitchFamily="34" charset="-120"/>
                <a:ea typeface="文鼎粗行楷" panose="02010609010101010101" pitchFamily="49" charset="-120"/>
                <a:cs typeface="Times New Roman" pitchFamily="18" charset="0"/>
              </a:rPr>
              <a:t>專業與學歷兼顧的好選擇</a:t>
            </a:r>
            <a:endParaRPr lang="en-US" altLang="zh-TW" sz="2200" dirty="0" smtClean="0">
              <a:solidFill>
                <a:srgbClr val="002060"/>
              </a:solidFill>
              <a:latin typeface="微軟正黑體" pitchFamily="34" charset="-120"/>
              <a:ea typeface="文鼎粗行楷" panose="02010609010101010101" pitchFamily="49" charset="-120"/>
              <a:cs typeface="Times New Roman" pitchFamily="18" charset="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2084720" y="3576428"/>
            <a:ext cx="6354646" cy="2818117"/>
            <a:chOff x="2985541" y="3454452"/>
            <a:chExt cx="6354646" cy="2818117"/>
          </a:xfrm>
        </p:grpSpPr>
        <p:grpSp>
          <p:nvGrpSpPr>
            <p:cNvPr id="6" name="群組 5"/>
            <p:cNvGrpSpPr/>
            <p:nvPr/>
          </p:nvGrpSpPr>
          <p:grpSpPr>
            <a:xfrm>
              <a:off x="2985541" y="3454452"/>
              <a:ext cx="6354646" cy="2818117"/>
              <a:chOff x="5167046" y="3098304"/>
              <a:chExt cx="6354646" cy="2818117"/>
            </a:xfrm>
          </p:grpSpPr>
          <p:grpSp>
            <p:nvGrpSpPr>
              <p:cNvPr id="10" name="深色1"/>
              <p:cNvGrpSpPr/>
              <p:nvPr/>
            </p:nvGrpSpPr>
            <p:grpSpPr>
              <a:xfrm>
                <a:off x="5403338" y="4905873"/>
                <a:ext cx="2813415" cy="1002675"/>
                <a:chOff x="2378075" y="4166225"/>
                <a:chExt cx="2813050" cy="1002675"/>
              </a:xfrm>
            </p:grpSpPr>
            <p:sp>
              <p:nvSpPr>
                <p:cNvPr id="30" name="Freeform 5"/>
                <p:cNvSpPr>
                  <a:spLocks/>
                </p:cNvSpPr>
                <p:nvPr/>
              </p:nvSpPr>
              <p:spPr bwMode="auto">
                <a:xfrm>
                  <a:off x="2378075" y="4233863"/>
                  <a:ext cx="1331913" cy="935037"/>
                </a:xfrm>
                <a:custGeom>
                  <a:avLst/>
                  <a:gdLst>
                    <a:gd name="T0" fmla="*/ 0 w 963"/>
                    <a:gd name="T1" fmla="*/ 2147483647 h 691"/>
                    <a:gd name="T2" fmla="*/ 2147483647 w 963"/>
                    <a:gd name="T3" fmla="*/ 0 h 691"/>
                    <a:gd name="T4" fmla="*/ 2147483647 w 963"/>
                    <a:gd name="T5" fmla="*/ 2147483647 h 691"/>
                    <a:gd name="T6" fmla="*/ 2147483647 w 963"/>
                    <a:gd name="T7" fmla="*/ 2147483647 h 691"/>
                    <a:gd name="T8" fmla="*/ 0 w 963"/>
                    <a:gd name="T9" fmla="*/ 2147483647 h 69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63" h="691">
                      <a:moveTo>
                        <a:pt x="0" y="328"/>
                      </a:moveTo>
                      <a:lnTo>
                        <a:pt x="944" y="0"/>
                      </a:lnTo>
                      <a:lnTo>
                        <a:pt x="963" y="691"/>
                      </a:lnTo>
                      <a:lnTo>
                        <a:pt x="3" y="691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B8D620"/>
                </a:solidFill>
                <a:ln w="3175" cap="flat" cmpd="sng" algn="ctr">
                  <a:noFill/>
                  <a:prstDash val="solid"/>
                </a:ln>
                <a:effectLst/>
              </p:spPr>
              <p:txBody>
                <a:bodyPr vert="eaVert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 Gothic"/>
                    <a:ea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378076" y="4723532"/>
                  <a:ext cx="1309688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altLang="zh-TW" sz="1400" b="1" kern="0" dirty="0">
                      <a:latin typeface="標楷體" panose="03000509000000000000" pitchFamily="65" charset="-120"/>
                      <a:ea typeface="標楷體" panose="03000509000000000000" pitchFamily="65" charset="-120"/>
                      <a:cs typeface="+mn-ea"/>
                      <a:sym typeface="+mn-lt"/>
                    </a:rPr>
                    <a:t>6</a:t>
                  </a:r>
                  <a:r>
                    <a:rPr lang="zh-TW" altLang="en-US" sz="1400" b="1" kern="0" dirty="0">
                      <a:latin typeface="標楷體" panose="03000509000000000000" pitchFamily="65" charset="-120"/>
                      <a:ea typeface="標楷體" panose="03000509000000000000" pitchFamily="65" charset="-120"/>
                      <a:cs typeface="+mn-ea"/>
                      <a:sym typeface="+mn-lt"/>
                    </a:rPr>
                    <a:t>週校外實習</a:t>
                  </a:r>
                  <a:endParaRPr lang="en-US" altLang="zh-TW" sz="1400" b="1" kern="0" dirty="0">
                    <a:latin typeface="標楷體" panose="03000509000000000000" pitchFamily="65" charset="-120"/>
                    <a:ea typeface="標楷體" panose="03000509000000000000" pitchFamily="65" charset="-120"/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881437" y="4166225"/>
                  <a:ext cx="1309688" cy="3385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1600" b="1" kern="0" dirty="0">
                      <a:solidFill>
                        <a:sysClr val="window" lastClr="FFFFFF"/>
                      </a:solidFill>
                      <a:latin typeface="Century Gothic"/>
                      <a:ea typeface="微软雅黑"/>
                      <a:cs typeface="+mn-ea"/>
                      <a:sym typeface="+mn-lt"/>
                    </a:rPr>
                    <a:t>外語</a:t>
                  </a:r>
                  <a:r>
                    <a:rPr kumimoji="0" lang="zh-TW" altLang="en-US" sz="1600" b="1" kern="0" dirty="0" smtClean="0">
                      <a:solidFill>
                        <a:sysClr val="window" lastClr="FFFFFF"/>
                      </a:solidFill>
                      <a:latin typeface="Century Gothic"/>
                      <a:ea typeface="微软雅黑"/>
                      <a:cs typeface="+mn-ea"/>
                      <a:sym typeface="+mn-lt"/>
                    </a:rPr>
                    <a:t>課程</a:t>
                  </a:r>
                  <a:endParaRPr kumimoji="0" lang="en-US" altLang="zh-TW" sz="1600" b="1" kern="0" dirty="0" smtClean="0">
                    <a:solidFill>
                      <a:sysClr val="window" lastClr="FFFFFF"/>
                    </a:solidFill>
                    <a:latin typeface="Century Gothic"/>
                    <a:ea typeface="微软雅黑"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7" name="Freeform 2"/>
              <p:cNvSpPr>
                <a:spLocks/>
              </p:cNvSpPr>
              <p:nvPr/>
            </p:nvSpPr>
            <p:spPr bwMode="auto">
              <a:xfrm>
                <a:off x="6866341" y="4379721"/>
                <a:ext cx="1327323" cy="1536700"/>
              </a:xfrm>
              <a:custGeom>
                <a:avLst/>
                <a:gdLst>
                  <a:gd name="T0" fmla="*/ 0 w 960"/>
                  <a:gd name="T1" fmla="*/ 2147483647 h 1110"/>
                  <a:gd name="T2" fmla="*/ 2147483647 w 960"/>
                  <a:gd name="T3" fmla="*/ 0 h 1110"/>
                  <a:gd name="T4" fmla="*/ 2147483647 w 960"/>
                  <a:gd name="T5" fmla="*/ 2147483647 h 1110"/>
                  <a:gd name="T6" fmla="*/ 0 w 960"/>
                  <a:gd name="T7" fmla="*/ 2147483647 h 1110"/>
                  <a:gd name="T8" fmla="*/ 0 w 960"/>
                  <a:gd name="T9" fmla="*/ 2147483647 h 11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60" h="1110">
                    <a:moveTo>
                      <a:pt x="0" y="390"/>
                    </a:moveTo>
                    <a:lnTo>
                      <a:pt x="952" y="0"/>
                    </a:lnTo>
                    <a:lnTo>
                      <a:pt x="960" y="1110"/>
                    </a:lnTo>
                    <a:lnTo>
                      <a:pt x="0" y="1110"/>
                    </a:lnTo>
                    <a:lnTo>
                      <a:pt x="0" y="390"/>
                    </a:lnTo>
                    <a:close/>
                  </a:path>
                </a:pathLst>
              </a:custGeom>
              <a:solidFill>
                <a:srgbClr val="5DCAB3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vert="eaVert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 Gothic"/>
                  <a:ea typeface="微软雅黑"/>
                  <a:cs typeface="+mn-ea"/>
                  <a:sym typeface="+mn-lt"/>
                </a:endParaRPr>
              </a:p>
            </p:txBody>
          </p:sp>
          <p:sp>
            <p:nvSpPr>
              <p:cNvPr id="25" name="Freeform 4"/>
              <p:cNvSpPr>
                <a:spLocks/>
              </p:cNvSpPr>
              <p:nvPr/>
            </p:nvSpPr>
            <p:spPr bwMode="auto">
              <a:xfrm>
                <a:off x="8364415" y="3822028"/>
                <a:ext cx="1336849" cy="2085975"/>
              </a:xfrm>
              <a:custGeom>
                <a:avLst/>
                <a:gdLst>
                  <a:gd name="T0" fmla="*/ 0 w 967"/>
                  <a:gd name="T1" fmla="*/ 2147483647 h 1507"/>
                  <a:gd name="T2" fmla="*/ 2147483647 w 967"/>
                  <a:gd name="T3" fmla="*/ 0 h 1507"/>
                  <a:gd name="T4" fmla="*/ 2147483647 w 967"/>
                  <a:gd name="T5" fmla="*/ 2147483647 h 1507"/>
                  <a:gd name="T6" fmla="*/ 2147483647 w 967"/>
                  <a:gd name="T7" fmla="*/ 2147483647 h 1507"/>
                  <a:gd name="T8" fmla="*/ 0 w 967"/>
                  <a:gd name="T9" fmla="*/ 2147483647 h 15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67" h="1507">
                    <a:moveTo>
                      <a:pt x="0" y="381"/>
                    </a:moveTo>
                    <a:lnTo>
                      <a:pt x="949" y="0"/>
                    </a:lnTo>
                    <a:lnTo>
                      <a:pt x="967" y="1507"/>
                    </a:lnTo>
                    <a:lnTo>
                      <a:pt x="7" y="1507"/>
                    </a:lnTo>
                    <a:lnTo>
                      <a:pt x="0" y="381"/>
                    </a:lnTo>
                    <a:close/>
                  </a:path>
                </a:pathLst>
              </a:custGeom>
              <a:solidFill>
                <a:srgbClr val="48A9C3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vert="eaVert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 Gothic"/>
                  <a:ea typeface="微软雅黑"/>
                  <a:cs typeface="+mn-ea"/>
                  <a:sym typeface="+mn-lt"/>
                </a:endParaRPr>
              </a:p>
            </p:txBody>
          </p:sp>
          <p:sp>
            <p:nvSpPr>
              <p:cNvPr id="23" name="Freeform 3"/>
              <p:cNvSpPr>
                <a:spLocks/>
              </p:cNvSpPr>
              <p:nvPr/>
            </p:nvSpPr>
            <p:spPr bwMode="auto">
              <a:xfrm>
                <a:off x="9855267" y="3207666"/>
                <a:ext cx="1359077" cy="2701925"/>
              </a:xfrm>
              <a:custGeom>
                <a:avLst/>
                <a:gdLst>
                  <a:gd name="T0" fmla="*/ 0 w 982"/>
                  <a:gd name="T1" fmla="*/ 2147483647 h 1953"/>
                  <a:gd name="T2" fmla="*/ 2147483647 w 982"/>
                  <a:gd name="T3" fmla="*/ 0 h 1953"/>
                  <a:gd name="T4" fmla="*/ 2147483647 w 982"/>
                  <a:gd name="T5" fmla="*/ 2147483647 h 1953"/>
                  <a:gd name="T6" fmla="*/ 2147483647 w 982"/>
                  <a:gd name="T7" fmla="*/ 2147483647 h 1953"/>
                  <a:gd name="T8" fmla="*/ 0 w 982"/>
                  <a:gd name="T9" fmla="*/ 2147483647 h 19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82" h="1953">
                    <a:moveTo>
                      <a:pt x="0" y="422"/>
                    </a:moveTo>
                    <a:lnTo>
                      <a:pt x="982" y="0"/>
                    </a:lnTo>
                    <a:lnTo>
                      <a:pt x="978" y="1953"/>
                    </a:lnTo>
                    <a:lnTo>
                      <a:pt x="18" y="1953"/>
                    </a:lnTo>
                    <a:lnTo>
                      <a:pt x="0" y="422"/>
                    </a:lnTo>
                    <a:close/>
                  </a:path>
                </a:pathLst>
              </a:custGeom>
              <a:solidFill>
                <a:srgbClr val="0A7DB6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vert="eaVert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 Gothic"/>
                  <a:ea typeface="微软雅黑"/>
                  <a:cs typeface="+mn-ea"/>
                  <a:sym typeface="+mn-lt"/>
                </a:endParaRPr>
              </a:p>
            </p:txBody>
          </p:sp>
          <p:grpSp>
            <p:nvGrpSpPr>
              <p:cNvPr id="14" name="文本1"/>
              <p:cNvGrpSpPr/>
              <p:nvPr/>
            </p:nvGrpSpPr>
            <p:grpSpPr>
              <a:xfrm>
                <a:off x="5167046" y="3098304"/>
                <a:ext cx="6354646" cy="2221605"/>
                <a:chOff x="2143403" y="2359202"/>
                <a:chExt cx="6353815" cy="2221605"/>
              </a:xfrm>
            </p:grpSpPr>
            <p:sp>
              <p:nvSpPr>
                <p:cNvPr id="15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2379660" y="4505325"/>
                  <a:ext cx="1054101" cy="8354"/>
                </a:xfrm>
                <a:prstGeom prst="line">
                  <a:avLst/>
                </a:prstGeom>
                <a:noFill/>
                <a:ln w="19050">
                  <a:solidFill>
                    <a:srgbClr val="808080"/>
                  </a:solidFill>
                  <a:round/>
                  <a:headEnd type="oval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kumimoji="0" lang="zh-CN" altLang="en-US" sz="1400" dirty="0">
                    <a:solidFill>
                      <a:srgbClr val="000000"/>
                    </a:solidFill>
                    <a:latin typeface="Century Gothic"/>
                    <a:ea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Rectangle 15"/>
                <p:cNvSpPr>
                  <a:spLocks noChangeArrowheads="1"/>
                </p:cNvSpPr>
                <p:nvPr/>
              </p:nvSpPr>
              <p:spPr bwMode="auto">
                <a:xfrm>
                  <a:off x="2143403" y="4156075"/>
                  <a:ext cx="1699073" cy="424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 fontAlgn="auto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kumimoji="0" lang="zh-TW" altLang="en-US" b="1" dirty="0" smtClean="0">
                      <a:solidFill>
                        <a:srgbClr val="FF0000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+mn-ea"/>
                      <a:sym typeface="+mn-lt"/>
                    </a:rPr>
                    <a:t>高三建教合作</a:t>
                  </a:r>
                  <a:endParaRPr kumimoji="0" lang="zh-CN" altLang="en-US" b="1" dirty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63575" y="3876819"/>
                  <a:ext cx="1065639" cy="0"/>
                </a:xfrm>
                <a:prstGeom prst="line">
                  <a:avLst/>
                </a:prstGeom>
                <a:noFill/>
                <a:ln w="19050">
                  <a:solidFill>
                    <a:srgbClr val="808080"/>
                  </a:solidFill>
                  <a:round/>
                  <a:headEnd type="oval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kumimoji="0" lang="zh-CN" altLang="en-US" sz="1400" dirty="0">
                    <a:solidFill>
                      <a:srgbClr val="000000"/>
                    </a:solidFill>
                    <a:latin typeface="Century Gothic"/>
                    <a:ea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Rectangle 15"/>
                <p:cNvSpPr>
                  <a:spLocks noChangeArrowheads="1"/>
                </p:cNvSpPr>
                <p:nvPr/>
              </p:nvSpPr>
              <p:spPr bwMode="auto">
                <a:xfrm>
                  <a:off x="3551086" y="3504321"/>
                  <a:ext cx="1635918" cy="424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 fontAlgn="auto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kumimoji="0" lang="zh-TW" altLang="en-US" b="1" dirty="0" smtClean="0">
                      <a:solidFill>
                        <a:srgbClr val="FF0000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+mn-ea"/>
                      <a:sym typeface="+mn-lt"/>
                    </a:rPr>
                    <a:t>畢業即就業</a:t>
                  </a:r>
                  <a:endParaRPr kumimoji="0" lang="zh-CN" altLang="en-US" b="1" dirty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6831009" y="2737027"/>
                  <a:ext cx="1059672" cy="0"/>
                </a:xfrm>
                <a:prstGeom prst="line">
                  <a:avLst/>
                </a:prstGeom>
                <a:noFill/>
                <a:ln w="19050">
                  <a:solidFill>
                    <a:srgbClr val="808080"/>
                  </a:solidFill>
                  <a:round/>
                  <a:headEnd type="oval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kumimoji="0" lang="zh-CN" altLang="en-US" sz="1400" dirty="0">
                    <a:solidFill>
                      <a:srgbClr val="000000"/>
                    </a:solidFill>
                    <a:latin typeface="Century Gothic"/>
                    <a:ea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Rectangle 15"/>
                <p:cNvSpPr>
                  <a:spLocks noChangeArrowheads="1"/>
                </p:cNvSpPr>
                <p:nvPr/>
              </p:nvSpPr>
              <p:spPr bwMode="auto">
                <a:xfrm>
                  <a:off x="6456838" y="2359202"/>
                  <a:ext cx="2040380" cy="424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 fontAlgn="auto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kumimoji="0" lang="zh-TW" altLang="en-US" b="1" dirty="0" smtClean="0">
                      <a:solidFill>
                        <a:srgbClr val="FF0000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+mn-ea"/>
                      <a:sym typeface="+mn-lt"/>
                    </a:rPr>
                    <a:t>累積</a:t>
                  </a:r>
                  <a:r>
                    <a:rPr lang="zh-TW" altLang="en-US" b="1" dirty="0" smtClean="0">
                      <a:solidFill>
                        <a:srgbClr val="FF0000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+mn-ea"/>
                      <a:sym typeface="+mn-lt"/>
                    </a:rPr>
                    <a:t>專業與文憑</a:t>
                  </a:r>
                  <a:endParaRPr kumimoji="0" lang="zh-CN" altLang="en-US" b="1" dirty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5398458" y="3412013"/>
                  <a:ext cx="1065640" cy="0"/>
                </a:xfrm>
                <a:prstGeom prst="line">
                  <a:avLst/>
                </a:prstGeom>
                <a:noFill/>
                <a:ln w="19050">
                  <a:solidFill>
                    <a:srgbClr val="808080"/>
                  </a:solidFill>
                  <a:round/>
                  <a:headEnd type="oval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kumimoji="0" lang="zh-CN" altLang="en-US" sz="1400" dirty="0">
                    <a:solidFill>
                      <a:srgbClr val="000000"/>
                    </a:solidFill>
                    <a:latin typeface="Century Gothic"/>
                    <a:ea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Rectangle 15"/>
                <p:cNvSpPr>
                  <a:spLocks noChangeArrowheads="1"/>
                </p:cNvSpPr>
                <p:nvPr/>
              </p:nvSpPr>
              <p:spPr bwMode="auto">
                <a:xfrm>
                  <a:off x="5033188" y="3041119"/>
                  <a:ext cx="1635918" cy="424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 fontAlgn="auto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kumimoji="0" lang="zh-TW" altLang="en-US" b="1" dirty="0" smtClean="0">
                      <a:solidFill>
                        <a:srgbClr val="FF0000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+mn-ea"/>
                      <a:sym typeface="+mn-lt"/>
                    </a:rPr>
                    <a:t>免試進國科大</a:t>
                  </a:r>
                  <a:endParaRPr kumimoji="0" lang="zh-CN" altLang="en-US" b="1" dirty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7" name="文字方塊 6"/>
            <p:cNvSpPr txBox="1"/>
            <p:nvPr/>
          </p:nvSpPr>
          <p:spPr>
            <a:xfrm>
              <a:off x="4705943" y="5270375"/>
              <a:ext cx="122061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zh-TW" altLang="en-US" sz="1400" b="1" kern="0" dirty="0" smtClean="0">
                  <a:solidFill>
                    <a:sysClr val="window" lastClr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與中部</a:t>
              </a:r>
              <a:r>
                <a:rPr kumimoji="0" lang="en-US" altLang="zh-TW" sz="1400" b="1" kern="0" dirty="0" smtClean="0">
                  <a:solidFill>
                    <a:sysClr val="window" lastClr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6</a:t>
              </a:r>
              <a:r>
                <a:rPr kumimoji="0" lang="zh-TW" altLang="en-US" sz="1400" b="1" kern="0" dirty="0" smtClean="0">
                  <a:solidFill>
                    <a:sysClr val="window" lastClr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家廠商</a:t>
              </a:r>
              <a:r>
                <a:rPr kumimoji="0" lang="en-US" altLang="zh-TW" sz="1400" b="1" kern="0" dirty="0" smtClean="0">
                  <a:solidFill>
                    <a:sysClr val="window" lastClr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/</a:t>
              </a:r>
              <a:r>
                <a:rPr kumimoji="0" lang="zh-TW" altLang="en-US" sz="1400" b="1" kern="0" dirty="0" smtClean="0">
                  <a:solidFill>
                    <a:sysClr val="window" lastClr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起薪</a:t>
              </a:r>
              <a:r>
                <a:rPr kumimoji="0" lang="en-US" altLang="zh-TW" sz="1400" b="1" kern="0" dirty="0" smtClean="0">
                  <a:solidFill>
                    <a:sysClr val="window" lastClr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23-</a:t>
              </a:r>
              <a:r>
                <a:rPr kumimoji="0" lang="en-US" altLang="zh-TW" sz="1400" b="1" kern="0" dirty="0" err="1" smtClean="0">
                  <a:solidFill>
                    <a:sysClr val="window" lastClr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25K</a:t>
              </a:r>
              <a:endParaRPr kumimoji="0" lang="zh-TW" altLang="en-US" sz="1400" b="1" kern="0" dirty="0">
                <a:solidFill>
                  <a:sysClr val="window" lastClr="FFFF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6241022" y="4913568"/>
              <a:ext cx="122061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zh-TW" altLang="en-US" sz="1400" b="1" kern="0" dirty="0" smtClean="0"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參加建教班實習及格即取得入學資格</a:t>
              </a:r>
              <a:endParaRPr kumimoji="0" lang="zh-TW" altLang="en-US" sz="1400" b="1" kern="0" dirty="0">
                <a:latin typeface="標楷體" panose="03000509000000000000" pitchFamily="65" charset="-120"/>
                <a:ea typeface="標楷體" panose="03000509000000000000" pitchFamily="65" charset="-120"/>
                <a:cs typeface="+mn-ea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773082" y="4189374"/>
              <a:ext cx="1220618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zh-TW" altLang="en-US" sz="1600" b="1" kern="0" dirty="0" smtClean="0">
                  <a:solidFill>
                    <a:sysClr val="window" lastClr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 </a:t>
              </a:r>
              <a:r>
                <a:rPr kumimoji="0" lang="en-US" altLang="zh-TW" sz="1400" b="1" kern="0" dirty="0" smtClean="0">
                  <a:solidFill>
                    <a:sysClr val="window" lastClr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18</a:t>
              </a:r>
              <a:r>
                <a:rPr kumimoji="0" lang="zh-TW" altLang="en-US" sz="1400" b="1" kern="0" dirty="0" smtClean="0">
                  <a:solidFill>
                    <a:sysClr val="window" lastClr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歲起即有勞健保及退休提撥</a:t>
              </a:r>
              <a:endParaRPr kumimoji="0" lang="en-US" altLang="zh-TW" sz="1400" b="1" kern="0" dirty="0" smtClean="0">
                <a:solidFill>
                  <a:sysClr val="window" lastClr="FFFF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</a:endParaRPr>
            </a:p>
            <a:p>
              <a:r>
                <a:rPr lang="zh-TW" altLang="en-US" sz="1400" b="1" kern="0" dirty="0" smtClean="0">
                  <a:solidFill>
                    <a:sysClr val="window" lastClr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大學畢業後重新敘薪</a:t>
              </a:r>
              <a:endParaRPr lang="en-US" altLang="zh-TW" sz="1400" b="1" kern="0" dirty="0" smtClean="0">
                <a:solidFill>
                  <a:sysClr val="window" lastClr="FFFF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</a:endParaRPr>
            </a:p>
            <a:p>
              <a:r>
                <a:rPr lang="zh-TW" altLang="en-US" sz="1400" b="1" kern="0" dirty="0" smtClean="0">
                  <a:solidFill>
                    <a:sysClr val="window" lastClr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ea"/>
                </a:rPr>
                <a:t>可直攻勤益產碩班</a:t>
              </a:r>
              <a:endParaRPr lang="en-US" altLang="zh-TW" sz="1400" b="1" kern="0" dirty="0" smtClean="0">
                <a:solidFill>
                  <a:sysClr val="window" lastClr="FFFF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</a:endParaRPr>
            </a:p>
            <a:p>
              <a:pPr algn="ctr"/>
              <a:endParaRPr kumimoji="0" lang="zh-TW" altLang="en-US" sz="1600" b="1" kern="0" dirty="0">
                <a:solidFill>
                  <a:sysClr val="window" lastClr="FFFFFF"/>
                </a:solidFill>
                <a:latin typeface="Century Gothic"/>
                <a:ea typeface="微软雅黑"/>
                <a:cs typeface="+mn-ea"/>
              </a:endParaRPr>
            </a:p>
          </p:txBody>
        </p:sp>
      </p:grpSp>
      <p:sp>
        <p:nvSpPr>
          <p:cNvPr id="33" name="Rectangle 19"/>
          <p:cNvSpPr>
            <a:spLocks noChangeArrowheads="1"/>
          </p:cNvSpPr>
          <p:nvPr/>
        </p:nvSpPr>
        <p:spPr bwMode="auto">
          <a:xfrm>
            <a:off x="392733" y="1376684"/>
            <a:ext cx="8046634" cy="386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高二下參加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校內建教班甄選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，每屆預計</a:t>
            </a:r>
            <a:r>
              <a:rPr lang="en-US" altLang="zh-TW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40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名。</a:t>
            </a:r>
            <a:endParaRPr lang="en-US" altLang="zh-TW" sz="2000" b="1" dirty="0">
              <a:solidFill>
                <a:srgbClr val="336699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ea"/>
              <a:sym typeface="+mn-lt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於升高三暑假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參加</a:t>
            </a:r>
            <a:r>
              <a:rPr lang="en-US" altLang="zh-TW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6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週校外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實習</a:t>
            </a:r>
            <a:r>
              <a:rPr lang="zh-TW" altLang="en-US" sz="2000" b="1" dirty="0" smtClean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，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並可抵專業實習課程</a:t>
            </a:r>
            <a:r>
              <a:rPr lang="en-US" altLang="zh-TW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2</a:t>
            </a:r>
            <a:r>
              <a:rPr lang="zh-CN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學分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。</a:t>
            </a:r>
            <a:endParaRPr lang="en-US" altLang="zh-CN" sz="2000" b="1" dirty="0">
              <a:solidFill>
                <a:srgbClr val="336699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ea"/>
              <a:sym typeface="+mn-lt"/>
            </a:endParaRP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實習合格即可報名國立勤益科大產攜專班</a:t>
            </a:r>
            <a:r>
              <a:rPr lang="zh-TW" altLang="en-US" sz="2000" b="1" dirty="0" smtClean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，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預計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本校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錄取</a:t>
            </a:r>
            <a:r>
              <a:rPr lang="en-US" altLang="zh-TW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30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名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，高三畢業即成為合作廠商正式員工</a:t>
            </a:r>
            <a:r>
              <a:rPr lang="en-US" altLang="zh-TW" sz="14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(</a:t>
            </a:r>
            <a:r>
              <a:rPr lang="zh-TW" altLang="en-US" sz="14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目前有</a:t>
            </a:r>
            <a:r>
              <a:rPr lang="en-US" altLang="zh-TW" sz="14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6</a:t>
            </a:r>
            <a:r>
              <a:rPr lang="zh-TW" altLang="en-US" sz="14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家，在台中</a:t>
            </a:r>
            <a:r>
              <a:rPr lang="en-US" altLang="zh-TW" sz="14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)</a:t>
            </a:r>
            <a:r>
              <a:rPr lang="zh-TW" altLang="en-US" sz="14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。</a:t>
            </a:r>
            <a:endParaRPr lang="en-US" altLang="zh-TW" sz="1400" b="1" dirty="0">
              <a:solidFill>
                <a:srgbClr val="336699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ea"/>
              <a:sym typeface="+mn-lt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大學期間</a:t>
            </a:r>
            <a:r>
              <a:rPr lang="zh-TW" altLang="en-US" sz="2000" b="1" dirty="0" smtClean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每週</a:t>
            </a:r>
            <a:r>
              <a:rPr lang="en-US" altLang="zh-TW" sz="2000" b="1" dirty="0" smtClean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1-5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在公司上班，星期六</a:t>
            </a:r>
            <a:r>
              <a:rPr lang="en-US" altLang="zh-TW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(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全天</a:t>
            </a:r>
            <a:r>
              <a:rPr lang="en-US" altLang="zh-TW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)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 及星期一到星期五</a:t>
            </a:r>
            <a:r>
              <a:rPr lang="zh-TW" altLang="en-US" sz="2000" b="1" dirty="0" smtClean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撥</a:t>
            </a:r>
            <a:r>
              <a:rPr lang="en-US" altLang="zh-TW" sz="2000" b="1" dirty="0" smtClean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1-2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晚到勤益上課</a:t>
            </a:r>
            <a:r>
              <a:rPr lang="zh-TW" altLang="en-US" sz="2000" b="1" dirty="0" smtClean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，</a:t>
            </a:r>
            <a:r>
              <a:rPr lang="en-US" altLang="zh-TW" sz="2000" b="1" dirty="0" smtClean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4</a:t>
            </a:r>
            <a:r>
              <a:rPr lang="zh-TW" altLang="en-US" sz="2000" b="1" dirty="0" smtClean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年後取得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該校畢業證書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可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再</a:t>
            </a:r>
            <a:endParaRPr lang="en-US" altLang="zh-TW" sz="20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 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  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進修產學碩士班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。</a:t>
            </a:r>
            <a:endParaRPr lang="en-US" altLang="zh-TW" sz="2000" b="1" dirty="0">
              <a:solidFill>
                <a:srgbClr val="336699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ea"/>
              <a:sym typeface="+mn-lt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家庭所得低於</a:t>
            </a:r>
            <a:r>
              <a:rPr lang="en-US" altLang="zh-TW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70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萬者</a:t>
            </a:r>
            <a:r>
              <a:rPr lang="zh-TW" altLang="en-US" sz="2000" b="1" dirty="0" smtClean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，有</a:t>
            </a:r>
            <a:endParaRPr lang="en-US" altLang="zh-TW" sz="2000" b="1" dirty="0" smtClean="0">
              <a:solidFill>
                <a:srgbClr val="336699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 </a:t>
            </a:r>
            <a:r>
              <a:rPr lang="en-US" altLang="zh-TW" sz="2000" b="1" dirty="0" smtClean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  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4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萬元助學金</a:t>
            </a:r>
            <a:r>
              <a:rPr lang="zh-TW" altLang="en-US" sz="2000" b="1" dirty="0">
                <a:solidFill>
                  <a:srgbClr val="3366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ea"/>
                <a:sym typeface="+mn-lt"/>
              </a:rPr>
              <a:t>。</a:t>
            </a:r>
            <a:endParaRPr lang="en-US" altLang="zh-TW" sz="2000" b="1" dirty="0">
              <a:solidFill>
                <a:srgbClr val="336699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en-US" altLang="zh-CN" sz="2000" b="1" dirty="0">
              <a:latin typeface="標楷體" panose="03000509000000000000" pitchFamily="65" charset="-120"/>
              <a:ea typeface="標楷體" panose="03000509000000000000" pitchFamily="65" charset="-120"/>
              <a:cs typeface="+mn-ea"/>
              <a:sym typeface="+mn-lt"/>
            </a:endParaRPr>
          </a:p>
        </p:txBody>
      </p:sp>
      <p:sp>
        <p:nvSpPr>
          <p:cNvPr id="2" name="向右箭號 1"/>
          <p:cNvSpPr/>
          <p:nvPr/>
        </p:nvSpPr>
        <p:spPr>
          <a:xfrm>
            <a:off x="854544" y="6249081"/>
            <a:ext cx="1274142" cy="118066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0000"/>
              </a:solidFill>
            </a:endParaRPr>
          </a:p>
        </p:txBody>
      </p:sp>
      <p:sp>
        <p:nvSpPr>
          <p:cNvPr id="28" name="文本框 4"/>
          <p:cNvSpPr txBox="1"/>
          <p:nvPr/>
        </p:nvSpPr>
        <p:spPr>
          <a:xfrm>
            <a:off x="854544" y="5898086"/>
            <a:ext cx="1321874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zh-TW" altLang="en-US" sz="1400" dirty="0" smtClean="0">
                <a:solidFill>
                  <a:srgbClr val="FF0000"/>
                </a:solidFill>
                <a:latin typeface="微軟正黑體" pitchFamily="34" charset="-120"/>
                <a:ea typeface="文鼎粗行楷" panose="02010609010101010101" pitchFamily="49" charset="-120"/>
                <a:cs typeface="Times New Roman" pitchFamily="18" charset="0"/>
              </a:rPr>
              <a:t>選擇花蓮高工</a:t>
            </a:r>
            <a:endParaRPr lang="en-US" altLang="zh-TW" sz="1400" dirty="0" smtClean="0">
              <a:solidFill>
                <a:srgbClr val="FF0000"/>
              </a:solidFill>
              <a:latin typeface="微軟正黑體" pitchFamily="34" charset="-120"/>
              <a:ea typeface="文鼎粗行楷" panose="02010609010101010101" pitchFamily="49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883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模板页面">
  <a:themeElements>
    <a:clrScheme name="自定义 95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F0CEA3"/>
      </a:accent1>
      <a:accent2>
        <a:srgbClr val="C1D9DF"/>
      </a:accent2>
      <a:accent3>
        <a:srgbClr val="D870BB"/>
      </a:accent3>
      <a:accent4>
        <a:srgbClr val="61C09E"/>
      </a:accent4>
      <a:accent5>
        <a:srgbClr val="EFD836"/>
      </a:accent5>
      <a:accent6>
        <a:srgbClr val="73D2E8"/>
      </a:accent6>
      <a:hlink>
        <a:srgbClr val="0563C1"/>
      </a:hlink>
      <a:folHlink>
        <a:srgbClr val="954F72"/>
      </a:folHlink>
    </a:clrScheme>
    <a:fontScheme name="自定义 49">
      <a:majorFont>
        <a:latin typeface="Century Gothic"/>
        <a:ea typeface="微软雅黑"/>
        <a:cs typeface=""/>
      </a:majorFont>
      <a:minorFont>
        <a:latin typeface="Century Gothic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75000"/>
          </a:scheme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PLUS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13848</TotalTime>
  <Words>221</Words>
  <Application>Microsoft Office PowerPoint</Application>
  <PresentationFormat>投影片</PresentationFormat>
  <Paragraphs>21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模板页面</vt:lpstr>
      <vt:lpstr>自訂設計</vt:lpstr>
      <vt:lpstr>OfficePLUS</vt:lpstr>
      <vt:lpstr>投影片 1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superuser</dc:creator>
  <cp:lastModifiedBy>user</cp:lastModifiedBy>
  <cp:revision>298</cp:revision>
  <cp:lastPrinted>2018-06-22T02:34:11Z</cp:lastPrinted>
  <dcterms:created xsi:type="dcterms:W3CDTF">2015-08-18T02:51:41Z</dcterms:created>
  <dcterms:modified xsi:type="dcterms:W3CDTF">2019-03-13T08:39:28Z</dcterms:modified>
</cp:coreProperties>
</file>